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Sheet1!$A$2:$A$14</c:f>
              <c:numCache>
                <c:formatCode>m/d/yyyy</c:formatCode>
                <c:ptCount val="13"/>
                <c:pt idx="0">
                  <c:v>44835</c:v>
                </c:pt>
                <c:pt idx="1">
                  <c:v>44866</c:v>
                </c:pt>
                <c:pt idx="2">
                  <c:v>44896</c:v>
                </c:pt>
                <c:pt idx="3">
                  <c:v>44927</c:v>
                </c:pt>
                <c:pt idx="4">
                  <c:v>44958</c:v>
                </c:pt>
                <c:pt idx="5">
                  <c:v>44986</c:v>
                </c:pt>
                <c:pt idx="6">
                  <c:v>45017</c:v>
                </c:pt>
                <c:pt idx="7">
                  <c:v>45047</c:v>
                </c:pt>
                <c:pt idx="8">
                  <c:v>45078</c:v>
                </c:pt>
                <c:pt idx="9">
                  <c:v>45108</c:v>
                </c:pt>
                <c:pt idx="10">
                  <c:v>45139</c:v>
                </c:pt>
                <c:pt idx="11">
                  <c:v>45170</c:v>
                </c:pt>
                <c:pt idx="12">
                  <c:v>45200</c:v>
                </c:pt>
              </c:numCache>
            </c:numRef>
          </c:cat>
          <c:val>
            <c:numRef>
              <c:f>Sheet1!$B$2:$B$14</c:f>
              <c:numCache>
                <c:formatCode>General</c:formatCode>
                <c:ptCount val="13"/>
                <c:pt idx="0">
                  <c:v>70650</c:v>
                </c:pt>
                <c:pt idx="1">
                  <c:v>70933</c:v>
                </c:pt>
                <c:pt idx="2">
                  <c:v>71204</c:v>
                </c:pt>
                <c:pt idx="3">
                  <c:v>71294</c:v>
                </c:pt>
                <c:pt idx="4">
                  <c:v>71751</c:v>
                </c:pt>
                <c:pt idx="5">
                  <c:v>72113</c:v>
                </c:pt>
                <c:pt idx="6">
                  <c:v>72396</c:v>
                </c:pt>
                <c:pt idx="7">
                  <c:v>72923</c:v>
                </c:pt>
                <c:pt idx="8">
                  <c:v>73068</c:v>
                </c:pt>
                <c:pt idx="9">
                  <c:v>73273</c:v>
                </c:pt>
                <c:pt idx="10">
                  <c:v>73559</c:v>
                </c:pt>
                <c:pt idx="11">
                  <c:v>73756</c:v>
                </c:pt>
                <c:pt idx="12">
                  <c:v>73801</c:v>
                </c:pt>
              </c:numCache>
            </c:numRef>
          </c:val>
          <c:extLst>
            <c:ext xmlns:c16="http://schemas.microsoft.com/office/drawing/2014/chart" uri="{C3380CC4-5D6E-409C-BE32-E72D297353CC}">
              <c16:uniqueId val="{00000000-EC3E-493C-A179-5577F991CEB8}"/>
            </c:ext>
          </c:extLst>
        </c:ser>
        <c:dLbls>
          <c:showLegendKey val="0"/>
          <c:showVal val="0"/>
          <c:showCatName val="0"/>
          <c:showSerName val="0"/>
          <c:showPercent val="0"/>
          <c:showBubbleSize val="0"/>
        </c:dLbls>
        <c:gapWidth val="219"/>
        <c:overlap val="-27"/>
        <c:axId val="397839944"/>
        <c:axId val="397840272"/>
      </c:barChart>
      <c:dateAx>
        <c:axId val="39783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0272"/>
        <c:crosses val="autoZero"/>
        <c:auto val="1"/>
        <c:lblOffset val="100"/>
        <c:baseTimeUnit val="months"/>
      </c:dateAx>
      <c:valAx>
        <c:axId val="39784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3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-1.3547932585487501E-3</c:v>
                </c:pt>
                <c:pt idx="1">
                  <c:v>-4.0644348403354501E-3</c:v>
                </c:pt>
                <c:pt idx="2">
                  <c:v>-2.7097333622371602E-3</c:v>
                </c:pt>
                <c:pt idx="3">
                  <c:v>2.7098067907758202E-3</c:v>
                </c:pt>
                <c:pt idx="4">
                  <c:v>0</c:v>
                </c:pt>
                <c:pt idx="5">
                  <c:v>-4.0646000433557303E-3</c:v>
                </c:pt>
                <c:pt idx="6">
                  <c:v>4.06476525980625E-3</c:v>
                </c:pt>
                <c:pt idx="7">
                  <c:v>-6.7743334055928896E-3</c:v>
                </c:pt>
                <c:pt idx="8">
                  <c:v>-1.3549584705228801E-3</c:v>
                </c:pt>
                <c:pt idx="9">
                  <c:v>-1.3549768298962101E-3</c:v>
                </c:pt>
                <c:pt idx="10">
                  <c:v>0</c:v>
                </c:pt>
                <c:pt idx="11">
                  <c:v>5.4199807590683104E-3</c:v>
                </c:pt>
                <c:pt idx="12">
                  <c:v>4.06476525980625E-3</c:v>
                </c:pt>
                <c:pt idx="13">
                  <c:v>1.3548666811185801E-3</c:v>
                </c:pt>
                <c:pt idx="14">
                  <c:v>-1.35484832473005E-3</c:v>
                </c:pt>
                <c:pt idx="15">
                  <c:v>-1.3548666811185801E-3</c:v>
                </c:pt>
                <c:pt idx="16">
                  <c:v>-8.1293102280271499E-3</c:v>
                </c:pt>
                <c:pt idx="17">
                  <c:v>-1.35499518976708E-3</c:v>
                </c:pt>
                <c:pt idx="18">
                  <c:v>1.3550135501355001E-3</c:v>
                </c:pt>
                <c:pt idx="19">
                  <c:v>-6.77497594883538E-3</c:v>
                </c:pt>
                <c:pt idx="20">
                  <c:v>5.4203479863407199E-3</c:v>
                </c:pt>
                <c:pt idx="21">
                  <c:v>4.0650406504065002E-3</c:v>
                </c:pt>
                <c:pt idx="22">
                  <c:v>0</c:v>
                </c:pt>
                <c:pt idx="23">
                  <c:v>-1.3549584705228801E-3</c:v>
                </c:pt>
                <c:pt idx="24">
                  <c:v>-1.3549768298962101E-3</c:v>
                </c:pt>
                <c:pt idx="25">
                  <c:v>4.0649855693012304E-3</c:v>
                </c:pt>
                <c:pt idx="26">
                  <c:v>8.1296406698823896E-3</c:v>
                </c:pt>
                <c:pt idx="27">
                  <c:v>0</c:v>
                </c:pt>
                <c:pt idx="28">
                  <c:v>6.7741498441945503E-3</c:v>
                </c:pt>
                <c:pt idx="29">
                  <c:v>1.35473819684346E-3</c:v>
                </c:pt>
              </c:numCache>
            </c:numRef>
          </c:val>
          <c:extLst>
            <c:ext xmlns:c16="http://schemas.microsoft.com/office/drawing/2014/chart" uri="{C3380CC4-5D6E-409C-BE32-E72D297353CC}">
              <c16:uniqueId val="{00000000-26BA-417A-AFF6-BCEAADA6955A}"/>
            </c:ext>
          </c:extLst>
        </c:ser>
        <c:dLbls>
          <c:showLegendKey val="0"/>
          <c:showVal val="0"/>
          <c:showCatName val="0"/>
          <c:showSerName val="0"/>
          <c:showPercent val="0"/>
          <c:showBubbleSize val="0"/>
        </c:dLbls>
        <c:gapWidth val="219"/>
        <c:overlap val="-27"/>
        <c:axId val="397842240"/>
        <c:axId val="397837976"/>
      </c:barChart>
      <c:dateAx>
        <c:axId val="39784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37976"/>
        <c:crosses val="autoZero"/>
        <c:auto val="1"/>
        <c:lblOffset val="100"/>
        <c:baseTimeUnit val="days"/>
      </c:dateAx>
      <c:valAx>
        <c:axId val="39783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c:v>
                </c:pt>
                <c:pt idx="1">
                  <c:v>-3</c:v>
                </c:pt>
                <c:pt idx="2">
                  <c:v>-2</c:v>
                </c:pt>
                <c:pt idx="3">
                  <c:v>2</c:v>
                </c:pt>
                <c:pt idx="4">
                  <c:v>0</c:v>
                </c:pt>
                <c:pt idx="5">
                  <c:v>-3</c:v>
                </c:pt>
                <c:pt idx="6">
                  <c:v>3</c:v>
                </c:pt>
                <c:pt idx="7">
                  <c:v>-5</c:v>
                </c:pt>
                <c:pt idx="8">
                  <c:v>-1</c:v>
                </c:pt>
                <c:pt idx="9">
                  <c:v>-1</c:v>
                </c:pt>
                <c:pt idx="10">
                  <c:v>0</c:v>
                </c:pt>
                <c:pt idx="11">
                  <c:v>4</c:v>
                </c:pt>
                <c:pt idx="12">
                  <c:v>3</c:v>
                </c:pt>
                <c:pt idx="13">
                  <c:v>1</c:v>
                </c:pt>
                <c:pt idx="14">
                  <c:v>-1</c:v>
                </c:pt>
                <c:pt idx="15">
                  <c:v>-1</c:v>
                </c:pt>
                <c:pt idx="16">
                  <c:v>-6</c:v>
                </c:pt>
                <c:pt idx="17">
                  <c:v>-1</c:v>
                </c:pt>
                <c:pt idx="18">
                  <c:v>1</c:v>
                </c:pt>
                <c:pt idx="19">
                  <c:v>-5</c:v>
                </c:pt>
                <c:pt idx="20">
                  <c:v>4</c:v>
                </c:pt>
                <c:pt idx="21">
                  <c:v>3</c:v>
                </c:pt>
                <c:pt idx="22">
                  <c:v>0</c:v>
                </c:pt>
                <c:pt idx="23">
                  <c:v>-1</c:v>
                </c:pt>
                <c:pt idx="24">
                  <c:v>-1</c:v>
                </c:pt>
                <c:pt idx="25">
                  <c:v>3</c:v>
                </c:pt>
                <c:pt idx="26">
                  <c:v>6</c:v>
                </c:pt>
                <c:pt idx="27">
                  <c:v>0</c:v>
                </c:pt>
                <c:pt idx="28">
                  <c:v>5</c:v>
                </c:pt>
                <c:pt idx="29">
                  <c:v>1</c:v>
                </c:pt>
              </c:numCache>
            </c:numRef>
          </c:val>
          <c:smooth val="0"/>
          <c:extLst>
            <c:ext xmlns:c16="http://schemas.microsoft.com/office/drawing/2014/chart" uri="{C3380CC4-5D6E-409C-BE32-E72D297353CC}">
              <c16:uniqueId val="{00000000-4C50-405F-8E7C-8241B7B24928}"/>
            </c:ext>
          </c:extLst>
        </c:ser>
        <c:dLbls>
          <c:showLegendKey val="0"/>
          <c:showVal val="0"/>
          <c:showCatName val="0"/>
          <c:showSerName val="0"/>
          <c:showPercent val="0"/>
          <c:showBubbleSize val="0"/>
        </c:dLbls>
        <c:smooth val="0"/>
        <c:axId val="260298680"/>
        <c:axId val="260299008"/>
      </c:lineChart>
      <c:dateAx>
        <c:axId val="26029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99008"/>
        <c:crosses val="autoZero"/>
        <c:auto val="1"/>
        <c:lblOffset val="100"/>
        <c:baseTimeUnit val="days"/>
      </c:dateAx>
      <c:valAx>
        <c:axId val="26029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9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73800</c:v>
                </c:pt>
                <c:pt idx="1">
                  <c:v>73797</c:v>
                </c:pt>
                <c:pt idx="2">
                  <c:v>73796</c:v>
                </c:pt>
                <c:pt idx="3">
                  <c:v>73799</c:v>
                </c:pt>
                <c:pt idx="4">
                  <c:v>73796</c:v>
                </c:pt>
                <c:pt idx="5">
                  <c:v>73798</c:v>
                </c:pt>
                <c:pt idx="6">
                  <c:v>73794</c:v>
                </c:pt>
                <c:pt idx="7">
                  <c:v>73792</c:v>
                </c:pt>
                <c:pt idx="8">
                  <c:v>73790</c:v>
                </c:pt>
                <c:pt idx="9">
                  <c:v>73790</c:v>
                </c:pt>
                <c:pt idx="10">
                  <c:v>73794</c:v>
                </c:pt>
                <c:pt idx="11">
                  <c:v>73797</c:v>
                </c:pt>
                <c:pt idx="12">
                  <c:v>73798</c:v>
                </c:pt>
                <c:pt idx="13">
                  <c:v>73797</c:v>
                </c:pt>
                <c:pt idx="14">
                  <c:v>73797</c:v>
                </c:pt>
                <c:pt idx="15">
                  <c:v>73791</c:v>
                </c:pt>
                <c:pt idx="16">
                  <c:v>73790</c:v>
                </c:pt>
                <c:pt idx="17">
                  <c:v>73791</c:v>
                </c:pt>
                <c:pt idx="18">
                  <c:v>73786</c:v>
                </c:pt>
                <c:pt idx="19">
                  <c:v>73789</c:v>
                </c:pt>
                <c:pt idx="20">
                  <c:v>73790</c:v>
                </c:pt>
                <c:pt idx="21">
                  <c:v>73794</c:v>
                </c:pt>
                <c:pt idx="22">
                  <c:v>73792</c:v>
                </c:pt>
                <c:pt idx="23">
                  <c:v>73791</c:v>
                </c:pt>
                <c:pt idx="24">
                  <c:v>73793</c:v>
                </c:pt>
                <c:pt idx="25">
                  <c:v>73800</c:v>
                </c:pt>
                <c:pt idx="26">
                  <c:v>73800</c:v>
                </c:pt>
                <c:pt idx="27">
                  <c:v>73805</c:v>
                </c:pt>
                <c:pt idx="28">
                  <c:v>73805</c:v>
                </c:pt>
                <c:pt idx="29">
                  <c:v>73808</c:v>
                </c:pt>
              </c:numCache>
            </c:numRef>
          </c:val>
          <c:smooth val="0"/>
          <c:extLst>
            <c:ext xmlns:c16="http://schemas.microsoft.com/office/drawing/2014/chart" uri="{C3380CC4-5D6E-409C-BE32-E72D297353CC}">
              <c16:uniqueId val="{00000000-A6D0-430F-8171-15CDD198E2FA}"/>
            </c:ext>
          </c:extLst>
        </c:ser>
        <c:dLbls>
          <c:showLegendKey val="0"/>
          <c:showVal val="0"/>
          <c:showCatName val="0"/>
          <c:showSerName val="0"/>
          <c:showPercent val="0"/>
          <c:showBubbleSize val="0"/>
        </c:dLbls>
        <c:smooth val="0"/>
        <c:axId val="401290360"/>
        <c:axId val="401289048"/>
      </c:lineChart>
      <c:dateAx>
        <c:axId val="40129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89048"/>
        <c:crosses val="autoZero"/>
        <c:auto val="1"/>
        <c:lblOffset val="100"/>
        <c:baseTimeUnit val="days"/>
      </c:dateAx>
      <c:valAx>
        <c:axId val="40128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2347</c:v>
                </c:pt>
                <c:pt idx="1">
                  <c:v>3827</c:v>
                </c:pt>
                <c:pt idx="2">
                  <c:v>5853</c:v>
                </c:pt>
                <c:pt idx="3">
                  <c:v>4032</c:v>
                </c:pt>
                <c:pt idx="4">
                  <c:v>3058</c:v>
                </c:pt>
                <c:pt idx="5">
                  <c:v>3274</c:v>
                </c:pt>
                <c:pt idx="6">
                  <c:v>3299</c:v>
                </c:pt>
                <c:pt idx="7">
                  <c:v>3515</c:v>
                </c:pt>
                <c:pt idx="8">
                  <c:v>1857</c:v>
                </c:pt>
                <c:pt idx="9">
                  <c:v>2335</c:v>
                </c:pt>
                <c:pt idx="10">
                  <c:v>2033</c:v>
                </c:pt>
                <c:pt idx="11">
                  <c:v>900</c:v>
                </c:pt>
                <c:pt idx="12">
                  <c:v>1969</c:v>
                </c:pt>
                <c:pt idx="13">
                  <c:v>1428</c:v>
                </c:pt>
                <c:pt idx="14">
                  <c:v>3032</c:v>
                </c:pt>
                <c:pt idx="15">
                  <c:v>2196</c:v>
                </c:pt>
                <c:pt idx="16">
                  <c:v>1168</c:v>
                </c:pt>
                <c:pt idx="17">
                  <c:v>2954</c:v>
                </c:pt>
                <c:pt idx="18">
                  <c:v>3714</c:v>
                </c:pt>
                <c:pt idx="19">
                  <c:v>1801</c:v>
                </c:pt>
                <c:pt idx="20">
                  <c:v>1650</c:v>
                </c:pt>
                <c:pt idx="21">
                  <c:v>2454</c:v>
                </c:pt>
                <c:pt idx="22">
                  <c:v>4408</c:v>
                </c:pt>
                <c:pt idx="23">
                  <c:v>2867</c:v>
                </c:pt>
                <c:pt idx="24">
                  <c:v>2566</c:v>
                </c:pt>
                <c:pt idx="25">
                  <c:v>3601</c:v>
                </c:pt>
                <c:pt idx="26">
                  <c:v>4105</c:v>
                </c:pt>
                <c:pt idx="27">
                  <c:v>6176</c:v>
                </c:pt>
                <c:pt idx="28">
                  <c:v>8659</c:v>
                </c:pt>
                <c:pt idx="29">
                  <c:v>5439</c:v>
                </c:pt>
              </c:numCache>
            </c:numRef>
          </c:val>
          <c:smooth val="0"/>
          <c:extLst>
            <c:ext xmlns:c16="http://schemas.microsoft.com/office/drawing/2014/chart" uri="{C3380CC4-5D6E-409C-BE32-E72D297353CC}">
              <c16:uniqueId val="{00000000-98D4-4F65-9789-F7C81E1E162A}"/>
            </c:ext>
          </c:extLst>
        </c:ser>
        <c:dLbls>
          <c:showLegendKey val="0"/>
          <c:showVal val="0"/>
          <c:showCatName val="0"/>
          <c:showSerName val="0"/>
          <c:showPercent val="0"/>
          <c:showBubbleSize val="0"/>
        </c:dLbls>
        <c:smooth val="0"/>
        <c:axId val="397843224"/>
        <c:axId val="400821456"/>
      </c:lineChart>
      <c:dateAx>
        <c:axId val="39784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21456"/>
        <c:crosses val="autoZero"/>
        <c:auto val="1"/>
        <c:lblOffset val="100"/>
        <c:baseTimeUnit val="days"/>
      </c:dateAx>
      <c:valAx>
        <c:axId val="40082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1</c:v>
                </c:pt>
              </c:numCache>
            </c:numRef>
          </c:val>
          <c:extLst>
            <c:ext xmlns:c16="http://schemas.microsoft.com/office/drawing/2014/chart" uri="{C3380CC4-5D6E-409C-BE32-E72D297353CC}">
              <c16:uniqueId val="{00000000-D9A3-4746-9907-89D23F6DD154}"/>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D9A3-4746-9907-89D23F6DD154}"/>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D9A3-4746-9907-89D23F6DD154}"/>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pt idx="0">
                  <c:v>74</c:v>
                </c:pt>
              </c:numCache>
            </c:numRef>
          </c:val>
          <c:extLst>
            <c:ext xmlns:c16="http://schemas.microsoft.com/office/drawing/2014/chart" uri="{C3380CC4-5D6E-409C-BE32-E72D297353CC}">
              <c16:uniqueId val="{00000003-D9A3-4746-9907-89D23F6DD154}"/>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D9A3-4746-9907-89D23F6DD154}"/>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pt idx="0">
                  <c:v>2433</c:v>
                </c:pt>
              </c:numCache>
            </c:numRef>
          </c:val>
          <c:extLst>
            <c:ext xmlns:c16="http://schemas.microsoft.com/office/drawing/2014/chart" uri="{C3380CC4-5D6E-409C-BE32-E72D297353CC}">
              <c16:uniqueId val="{00000005-D9A3-4746-9907-89D23F6DD154}"/>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pt idx="0">
                  <c:v>133</c:v>
                </c:pt>
              </c:numCache>
            </c:numRef>
          </c:val>
          <c:extLst>
            <c:ext xmlns:c16="http://schemas.microsoft.com/office/drawing/2014/chart" uri="{C3380CC4-5D6E-409C-BE32-E72D297353CC}">
              <c16:uniqueId val="{00000006-D9A3-4746-9907-89D23F6DD154}"/>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D9A3-4746-9907-89D23F6DD154}"/>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pt idx="0">
                  <c:v>0</c:v>
                </c:pt>
              </c:numCache>
            </c:numRef>
          </c:val>
          <c:extLst>
            <c:ext xmlns:c16="http://schemas.microsoft.com/office/drawing/2014/chart" uri="{C3380CC4-5D6E-409C-BE32-E72D297353CC}">
              <c16:uniqueId val="{00000008-D9A3-4746-9907-89D23F6DD154}"/>
            </c:ext>
          </c:extLst>
        </c:ser>
        <c:dLbls>
          <c:showLegendKey val="0"/>
          <c:showVal val="0"/>
          <c:showCatName val="0"/>
          <c:showSerName val="0"/>
          <c:showPercent val="0"/>
          <c:showBubbleSize val="0"/>
        </c:dLbls>
        <c:gapWidth val="150"/>
        <c:overlap val="100"/>
        <c:axId val="260297040"/>
        <c:axId val="77481064"/>
      </c:barChart>
      <c:catAx>
        <c:axId val="26029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481064"/>
        <c:crosses val="autoZero"/>
        <c:auto val="1"/>
        <c:lblAlgn val="ctr"/>
        <c:lblOffset val="100"/>
        <c:noMultiLvlLbl val="0"/>
      </c:catAx>
      <c:valAx>
        <c:axId val="77481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9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131</c:v>
                </c:pt>
                <c:pt idx="1">
                  <c:v>296</c:v>
                </c:pt>
                <c:pt idx="2">
                  <c:v>591</c:v>
                </c:pt>
                <c:pt idx="3">
                  <c:v>196</c:v>
                </c:pt>
                <c:pt idx="4">
                  <c:v>254</c:v>
                </c:pt>
                <c:pt idx="5">
                  <c:v>319</c:v>
                </c:pt>
                <c:pt idx="6">
                  <c:v>238</c:v>
                </c:pt>
                <c:pt idx="7">
                  <c:v>239</c:v>
                </c:pt>
                <c:pt idx="8">
                  <c:v>249</c:v>
                </c:pt>
                <c:pt idx="9">
                  <c:v>271</c:v>
                </c:pt>
                <c:pt idx="10">
                  <c:v>167</c:v>
                </c:pt>
                <c:pt idx="11">
                  <c:v>185</c:v>
                </c:pt>
                <c:pt idx="12">
                  <c:v>156</c:v>
                </c:pt>
                <c:pt idx="13">
                  <c:v>145</c:v>
                </c:pt>
                <c:pt idx="14">
                  <c:v>173</c:v>
                </c:pt>
                <c:pt idx="15">
                  <c:v>178</c:v>
                </c:pt>
                <c:pt idx="16">
                  <c:v>167</c:v>
                </c:pt>
                <c:pt idx="17">
                  <c:v>183</c:v>
                </c:pt>
                <c:pt idx="18">
                  <c:v>257</c:v>
                </c:pt>
                <c:pt idx="19">
                  <c:v>173</c:v>
                </c:pt>
                <c:pt idx="20">
                  <c:v>169</c:v>
                </c:pt>
                <c:pt idx="21">
                  <c:v>268</c:v>
                </c:pt>
                <c:pt idx="22">
                  <c:v>206</c:v>
                </c:pt>
                <c:pt idx="23">
                  <c:v>210</c:v>
                </c:pt>
                <c:pt idx="24">
                  <c:v>229</c:v>
                </c:pt>
                <c:pt idx="25">
                  <c:v>281</c:v>
                </c:pt>
                <c:pt idx="26">
                  <c:v>208</c:v>
                </c:pt>
                <c:pt idx="27">
                  <c:v>256</c:v>
                </c:pt>
                <c:pt idx="28">
                  <c:v>371</c:v>
                </c:pt>
                <c:pt idx="29">
                  <c:v>270</c:v>
                </c:pt>
              </c:numCache>
            </c:numRef>
          </c:val>
          <c:smooth val="0"/>
          <c:extLst>
            <c:ext xmlns:c16="http://schemas.microsoft.com/office/drawing/2014/chart" uri="{C3380CC4-5D6E-409C-BE32-E72D297353CC}">
              <c16:uniqueId val="{00000000-B1F7-4338-8B2B-4CE34B0A0DFB}"/>
            </c:ext>
          </c:extLst>
        </c:ser>
        <c:dLbls>
          <c:showLegendKey val="0"/>
          <c:showVal val="0"/>
          <c:showCatName val="0"/>
          <c:showSerName val="0"/>
          <c:showPercent val="0"/>
          <c:showBubbleSize val="0"/>
        </c:dLbls>
        <c:smooth val="0"/>
        <c:axId val="77483360"/>
        <c:axId val="77478112"/>
      </c:lineChart>
      <c:dateAx>
        <c:axId val="7748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478112"/>
        <c:crosses val="autoZero"/>
        <c:auto val="1"/>
        <c:lblOffset val="100"/>
        <c:baseTimeUnit val="days"/>
      </c:dateAx>
      <c:valAx>
        <c:axId val="7747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48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3331</c:v>
                </c:pt>
                <c:pt idx="2">
                  <c:v>24034</c:v>
                </c:pt>
                <c:pt idx="3">
                  <c:v>10622</c:v>
                </c:pt>
                <c:pt idx="4">
                  <c:v>4539</c:v>
                </c:pt>
                <c:pt idx="5">
                  <c:v>1450</c:v>
                </c:pt>
                <c:pt idx="6">
                  <c:v>960</c:v>
                </c:pt>
              </c:numCache>
            </c:numRef>
          </c:val>
          <c:extLst>
            <c:ext xmlns:c16="http://schemas.microsoft.com/office/drawing/2014/chart" uri="{C3380CC4-5D6E-409C-BE32-E72D297353CC}">
              <c16:uniqueId val="{00000000-2370-4FF7-BEAE-04E1B57F5C5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38</c:v>
                </c:pt>
                <c:pt idx="1">
                  <c:v>3100</c:v>
                </c:pt>
                <c:pt idx="2">
                  <c:v>18398</c:v>
                </c:pt>
                <c:pt idx="3">
                  <c:v>4583</c:v>
                </c:pt>
                <c:pt idx="4">
                  <c:v>1468</c:v>
                </c:pt>
                <c:pt idx="5">
                  <c:v>365</c:v>
                </c:pt>
                <c:pt idx="6">
                  <c:v>241</c:v>
                </c:pt>
              </c:numCache>
            </c:numRef>
          </c:val>
          <c:extLst>
            <c:ext xmlns:c16="http://schemas.microsoft.com/office/drawing/2014/chart" uri="{C3380CC4-5D6E-409C-BE32-E72D297353CC}">
              <c16:uniqueId val="{00000001-2370-4FF7-BEAE-04E1B57F5C5A}"/>
            </c:ext>
          </c:extLst>
        </c:ser>
        <c:dLbls>
          <c:showLegendKey val="0"/>
          <c:showVal val="0"/>
          <c:showCatName val="0"/>
          <c:showSerName val="0"/>
          <c:showPercent val="0"/>
          <c:showBubbleSize val="0"/>
        </c:dLbls>
        <c:gapWidth val="219"/>
        <c:overlap val="-27"/>
        <c:axId val="77467944"/>
        <c:axId val="77468928"/>
      </c:barChart>
      <c:catAx>
        <c:axId val="7746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468928"/>
        <c:crosses val="autoZero"/>
        <c:auto val="1"/>
        <c:lblAlgn val="ctr"/>
        <c:lblOffset val="100"/>
        <c:noMultiLvlLbl val="0"/>
      </c:catAx>
      <c:valAx>
        <c:axId val="7746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46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numCache>
            </c:numRef>
          </c:cat>
          <c:val>
            <c:numRef>
              <c:f>Sheet1!$B$2:$B$31</c:f>
              <c:numCache>
                <c:formatCode>General</c:formatCode>
                <c:ptCount val="30"/>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numCache>
            </c:numRef>
          </c:val>
          <c:smooth val="0"/>
          <c:extLst>
            <c:ext xmlns:c16="http://schemas.microsoft.com/office/drawing/2014/chart" uri="{C3380CC4-5D6E-409C-BE32-E72D297353CC}">
              <c16:uniqueId val="{00000000-91F3-4C43-AD66-1D6EDAB7322B}"/>
            </c:ext>
          </c:extLst>
        </c:ser>
        <c:dLbls>
          <c:showLegendKey val="0"/>
          <c:showVal val="0"/>
          <c:showCatName val="0"/>
          <c:showSerName val="0"/>
          <c:showPercent val="0"/>
          <c:showBubbleSize val="0"/>
        </c:dLbls>
        <c:smooth val="0"/>
        <c:axId val="511849904"/>
        <c:axId val="511853512"/>
      </c:lineChart>
      <c:dateAx>
        <c:axId val="511849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853512"/>
        <c:crosses val="autoZero"/>
        <c:auto val="1"/>
        <c:lblOffset val="100"/>
        <c:baseTimeUnit val="days"/>
      </c:dateAx>
      <c:valAx>
        <c:axId val="51185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84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A1EE-0301-4329-958B-270A15CA3E48}"/>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B886B1E6-0036-45E9-B0AB-3362E5F055C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85006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23C2D-BA1F-4E0A-A21F-0DAF5F9EE380}"/>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A07DE52B-B434-4FB3-9E23-666DD8609B9A}"/>
              </a:ext>
            </a:extLst>
          </p:cNvPr>
          <p:cNvGraphicFramePr>
            <a:graphicFrameLocks noGrp="1"/>
          </p:cNvGraphicFramePr>
          <p:nvPr>
            <p:ph type="tbl" sz="quarter" idx="13"/>
            <p:extLst>
              <p:ext uri="{D42A27DB-BD31-4B8C-83A1-F6EECF244321}">
                <p14:modId xmlns:p14="http://schemas.microsoft.com/office/powerpoint/2010/main" val="72177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046347573"/>
                    </a:ext>
                  </a:extLst>
                </a:gridCol>
                <a:gridCol w="740665">
                  <a:extLst>
                    <a:ext uri="{9D8B030D-6E8A-4147-A177-3AD203B41FA5}">
                      <a16:colId xmlns:a16="http://schemas.microsoft.com/office/drawing/2014/main" val="2148675301"/>
                    </a:ext>
                  </a:extLst>
                </a:gridCol>
                <a:gridCol w="411480">
                  <a:extLst>
                    <a:ext uri="{9D8B030D-6E8A-4147-A177-3AD203B41FA5}">
                      <a16:colId xmlns:a16="http://schemas.microsoft.com/office/drawing/2014/main" val="1425425399"/>
                    </a:ext>
                  </a:extLst>
                </a:gridCol>
                <a:gridCol w="740665">
                  <a:extLst>
                    <a:ext uri="{9D8B030D-6E8A-4147-A177-3AD203B41FA5}">
                      <a16:colId xmlns:a16="http://schemas.microsoft.com/office/drawing/2014/main" val="1206894023"/>
                    </a:ext>
                  </a:extLst>
                </a:gridCol>
                <a:gridCol w="411480">
                  <a:extLst>
                    <a:ext uri="{9D8B030D-6E8A-4147-A177-3AD203B41FA5}">
                      <a16:colId xmlns:a16="http://schemas.microsoft.com/office/drawing/2014/main" val="966579208"/>
                    </a:ext>
                  </a:extLst>
                </a:gridCol>
                <a:gridCol w="411480">
                  <a:extLst>
                    <a:ext uri="{9D8B030D-6E8A-4147-A177-3AD203B41FA5}">
                      <a16:colId xmlns:a16="http://schemas.microsoft.com/office/drawing/2014/main" val="2093791580"/>
                    </a:ext>
                  </a:extLst>
                </a:gridCol>
                <a:gridCol w="411480">
                  <a:extLst>
                    <a:ext uri="{9D8B030D-6E8A-4147-A177-3AD203B41FA5}">
                      <a16:colId xmlns:a16="http://schemas.microsoft.com/office/drawing/2014/main" val="1284921894"/>
                    </a:ext>
                  </a:extLst>
                </a:gridCol>
                <a:gridCol w="411480">
                  <a:extLst>
                    <a:ext uri="{9D8B030D-6E8A-4147-A177-3AD203B41FA5}">
                      <a16:colId xmlns:a16="http://schemas.microsoft.com/office/drawing/2014/main" val="2874953179"/>
                    </a:ext>
                  </a:extLst>
                </a:gridCol>
                <a:gridCol w="411480">
                  <a:extLst>
                    <a:ext uri="{9D8B030D-6E8A-4147-A177-3AD203B41FA5}">
                      <a16:colId xmlns:a16="http://schemas.microsoft.com/office/drawing/2014/main" val="4180649073"/>
                    </a:ext>
                  </a:extLst>
                </a:gridCol>
                <a:gridCol w="411480">
                  <a:extLst>
                    <a:ext uri="{9D8B030D-6E8A-4147-A177-3AD203B41FA5}">
                      <a16:colId xmlns:a16="http://schemas.microsoft.com/office/drawing/2014/main" val="3877678940"/>
                    </a:ext>
                  </a:extLst>
                </a:gridCol>
                <a:gridCol w="411480">
                  <a:extLst>
                    <a:ext uri="{9D8B030D-6E8A-4147-A177-3AD203B41FA5}">
                      <a16:colId xmlns:a16="http://schemas.microsoft.com/office/drawing/2014/main" val="3055667003"/>
                    </a:ext>
                  </a:extLst>
                </a:gridCol>
                <a:gridCol w="411480">
                  <a:extLst>
                    <a:ext uri="{9D8B030D-6E8A-4147-A177-3AD203B41FA5}">
                      <a16:colId xmlns:a16="http://schemas.microsoft.com/office/drawing/2014/main" val="3546167022"/>
                    </a:ext>
                  </a:extLst>
                </a:gridCol>
                <a:gridCol w="411480">
                  <a:extLst>
                    <a:ext uri="{9D8B030D-6E8A-4147-A177-3AD203B41FA5}">
                      <a16:colId xmlns:a16="http://schemas.microsoft.com/office/drawing/2014/main" val="2275121752"/>
                    </a:ext>
                  </a:extLst>
                </a:gridCol>
                <a:gridCol w="411480">
                  <a:extLst>
                    <a:ext uri="{9D8B030D-6E8A-4147-A177-3AD203B41FA5}">
                      <a16:colId xmlns:a16="http://schemas.microsoft.com/office/drawing/2014/main" val="37227179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58475631"/>
                  </a:ext>
                </a:extLst>
              </a:tr>
              <a:tr h="370840">
                <a:tc>
                  <a:txBody>
                    <a:bodyPr/>
                    <a:lstStyle/>
                    <a:p>
                      <a:r>
                        <a:rPr lang="en-US" sz="1000"/>
                        <a:t>FUJIFILM Malaysia</a:t>
                      </a:r>
                    </a:p>
                  </a:txBody>
                  <a:tcPr/>
                </a:tc>
                <a:tc>
                  <a:txBody>
                    <a:bodyPr/>
                    <a:lstStyle/>
                    <a:p>
                      <a:r>
                        <a:rPr lang="en-US" sz="1000"/>
                        <a:t>73816</a:t>
                      </a:r>
                    </a:p>
                  </a:txBody>
                  <a:tcPr/>
                </a:tc>
                <a:tc>
                  <a:txBody>
                    <a:bodyPr/>
                    <a:lstStyle/>
                    <a:p>
                      <a:r>
                        <a:rPr lang="en-US" sz="1000"/>
                        <a:t>4</a:t>
                      </a:r>
                    </a:p>
                  </a:txBody>
                  <a:tcPr/>
                </a:tc>
                <a:tc>
                  <a:txBody>
                    <a:bodyPr/>
                    <a:lstStyle/>
                    <a:p>
                      <a:r>
                        <a:rPr lang="en-US" sz="1000"/>
                        <a:t>75640</a:t>
                      </a:r>
                    </a:p>
                  </a:txBody>
                  <a:tcPr/>
                </a:tc>
                <a:tc>
                  <a:txBody>
                    <a:bodyPr/>
                    <a:lstStyle/>
                    <a:p>
                      <a:r>
                        <a:rPr lang="en-US" sz="1000"/>
                        <a:t>40</a:t>
                      </a:r>
                    </a:p>
                  </a:txBody>
                  <a:tcPr/>
                </a:tc>
                <a:tc>
                  <a:txBody>
                    <a:bodyPr/>
                    <a:lstStyle/>
                    <a:p>
                      <a:r>
                        <a:rPr lang="en-US" sz="1000"/>
                        <a:t>39</a:t>
                      </a:r>
                    </a:p>
                  </a:txBody>
                  <a:tcPr/>
                </a:tc>
                <a:tc>
                  <a:txBody>
                    <a:bodyPr/>
                    <a:lstStyle/>
                    <a:p>
                      <a:r>
                        <a:rPr lang="en-US" sz="1000"/>
                        <a:t>960</a:t>
                      </a:r>
                    </a:p>
                  </a:txBody>
                  <a:tcPr/>
                </a:tc>
                <a:tc>
                  <a:txBody>
                    <a:bodyPr/>
                    <a:lstStyle/>
                    <a:p>
                      <a:r>
                        <a:rPr lang="en-US" sz="1000"/>
                        <a:t>0</a:t>
                      </a:r>
                    </a:p>
                  </a:txBody>
                  <a:tcPr/>
                </a:tc>
                <a:tc>
                  <a:txBody>
                    <a:bodyPr/>
                    <a:lstStyle/>
                    <a:p>
                      <a:r>
                        <a:rPr lang="en-US" sz="1000"/>
                        <a:t>114</a:t>
                      </a:r>
                    </a:p>
                  </a:txBody>
                  <a:tcPr/>
                </a:tc>
                <a:tc>
                  <a:txBody>
                    <a:bodyPr/>
                    <a:lstStyle/>
                    <a:p>
                      <a:r>
                        <a:rPr lang="en-US" sz="1000"/>
                        <a:t>91</a:t>
                      </a:r>
                    </a:p>
                  </a:txBody>
                  <a:tcPr/>
                </a:tc>
                <a:tc>
                  <a:txBody>
                    <a:bodyPr/>
                    <a:lstStyle/>
                    <a:p>
                      <a:r>
                        <a:rPr lang="en-US" sz="1000"/>
                        <a:t>0</a:t>
                      </a:r>
                    </a:p>
                  </a:txBody>
                  <a:tcPr/>
                </a:tc>
                <a:tc>
                  <a:txBody>
                    <a:bodyPr/>
                    <a:lstStyle/>
                    <a:p>
                      <a:r>
                        <a:rPr lang="en-US" sz="1000"/>
                        <a:t>0</a:t>
                      </a:r>
                    </a:p>
                  </a:txBody>
                  <a:tcPr/>
                </a:tc>
                <a:tc>
                  <a:txBody>
                    <a:bodyPr/>
                    <a:lstStyle/>
                    <a:p>
                      <a:r>
                        <a:rPr lang="en-US" sz="1000"/>
                        <a:t>0.0405 %</a:t>
                      </a:r>
                    </a:p>
                  </a:txBody>
                  <a:tcPr/>
                </a:tc>
                <a:tc>
                  <a:txBody>
                    <a:bodyPr/>
                    <a:lstStyle/>
                    <a:p>
                      <a:r>
                        <a:rPr lang="en-US" sz="1000"/>
                        <a:t>0.0 %</a:t>
                      </a:r>
                    </a:p>
                  </a:txBody>
                  <a:tcPr/>
                </a:tc>
                <a:extLst>
                  <a:ext uri="{0D108BD9-81ED-4DB2-BD59-A6C34878D82A}">
                    <a16:rowId xmlns:a16="http://schemas.microsoft.com/office/drawing/2014/main" val="2311042341"/>
                  </a:ext>
                </a:extLst>
              </a:tr>
            </a:tbl>
          </a:graphicData>
        </a:graphic>
      </p:graphicFrame>
      <p:sp>
        <p:nvSpPr>
          <p:cNvPr id="4" name="Text Placeholder 3">
            <a:extLst>
              <a:ext uri="{FF2B5EF4-FFF2-40B4-BE49-F238E27FC236}">
                <a16:creationId xmlns:a16="http://schemas.microsoft.com/office/drawing/2014/main" id="{6A5D1A3C-2B6F-43FE-A834-6B7CA11B77B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28031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C7E65-4FC2-4328-88D7-A53142F7F7E4}"/>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E11A69A1-CBB6-474C-890C-524012BB166A}"/>
              </a:ext>
            </a:extLst>
          </p:cNvPr>
          <p:cNvGraphicFramePr>
            <a:graphicFrameLocks noGrp="1"/>
          </p:cNvGraphicFramePr>
          <p:nvPr>
            <p:ph type="chart" sz="quarter" idx="13"/>
            <p:extLst>
              <p:ext uri="{D42A27DB-BD31-4B8C-83A1-F6EECF244321}">
                <p14:modId xmlns:p14="http://schemas.microsoft.com/office/powerpoint/2010/main" val="89629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CFE863-7BBD-4060-BDAC-55035865992F}"/>
              </a:ext>
            </a:extLst>
          </p:cNvPr>
          <p:cNvSpPr>
            <a:spLocks noGrp="1"/>
          </p:cNvSpPr>
          <p:nvPr>
            <p:ph type="body" sz="quarter" idx="14"/>
          </p:nvPr>
        </p:nvSpPr>
        <p:spPr/>
        <p:txBody>
          <a:bodyPr/>
          <a:lstStyle/>
          <a:p>
            <a:r>
              <a:rPr lang="en-US"/>
              <a:t>10/01/2022 - 10/31/2023</a:t>
            </a:r>
          </a:p>
        </p:txBody>
      </p:sp>
      <p:sp>
        <p:nvSpPr>
          <p:cNvPr id="5" name="Footer Placeholder 4">
            <a:extLst>
              <a:ext uri="{FF2B5EF4-FFF2-40B4-BE49-F238E27FC236}">
                <a16:creationId xmlns:a16="http://schemas.microsoft.com/office/drawing/2014/main" id="{71F026CF-0FB2-4FBE-B173-5E3984A129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352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864A-F0F3-4160-B176-531A371192B7}"/>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0411E1FF-25EA-45EB-9F25-6952C8CDB7B3}"/>
              </a:ext>
            </a:extLst>
          </p:cNvPr>
          <p:cNvGraphicFramePr>
            <a:graphicFrameLocks noGrp="1"/>
          </p:cNvGraphicFramePr>
          <p:nvPr>
            <p:ph type="chart" sz="quarter" idx="13"/>
            <p:extLst>
              <p:ext uri="{D42A27DB-BD31-4B8C-83A1-F6EECF244321}">
                <p14:modId xmlns:p14="http://schemas.microsoft.com/office/powerpoint/2010/main" val="2611251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CA1B96-E362-496B-82A7-C575E8D67D4F}"/>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9ADDC5C1-E231-4F10-B12C-2DF4E4BBB2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57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B2F-4781-4E0D-AD97-015FD1D9040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2CBCD8BF-7716-46D5-B619-0F18EE26CA0C}"/>
              </a:ext>
            </a:extLst>
          </p:cNvPr>
          <p:cNvGraphicFramePr>
            <a:graphicFrameLocks noGrp="1"/>
          </p:cNvGraphicFramePr>
          <p:nvPr>
            <p:ph type="chart" sz="quarter" idx="13"/>
            <p:extLst>
              <p:ext uri="{D42A27DB-BD31-4B8C-83A1-F6EECF244321}">
                <p14:modId xmlns:p14="http://schemas.microsoft.com/office/powerpoint/2010/main" val="1807881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5E5C0F-70F8-48F8-82CE-7456CAE4D728}"/>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FA141B46-10A8-445B-98ED-59C5157DF8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19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28D5-D460-44EB-8E6F-5DA541A552F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7C5B0EF-66D7-4C5F-9A78-38E7EAC5F4F2}"/>
              </a:ext>
            </a:extLst>
          </p:cNvPr>
          <p:cNvGraphicFramePr>
            <a:graphicFrameLocks noGrp="1"/>
          </p:cNvGraphicFramePr>
          <p:nvPr>
            <p:ph type="chart" sz="quarter" idx="13"/>
            <p:extLst>
              <p:ext uri="{D42A27DB-BD31-4B8C-83A1-F6EECF244321}">
                <p14:modId xmlns:p14="http://schemas.microsoft.com/office/powerpoint/2010/main" val="1566393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54A1E8-528F-48D7-9E25-A4D9C7AFB152}"/>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B56FECC4-D284-41E9-A198-2D293A1A8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767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9D10-2537-4F07-A810-8B77A6825B4F}"/>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EED64FDB-A7DC-487F-82D5-7B045E186A8D}"/>
              </a:ext>
            </a:extLst>
          </p:cNvPr>
          <p:cNvGraphicFramePr>
            <a:graphicFrameLocks noGrp="1"/>
          </p:cNvGraphicFramePr>
          <p:nvPr>
            <p:ph type="chart" sz="quarter" idx="13"/>
            <p:extLst>
              <p:ext uri="{D42A27DB-BD31-4B8C-83A1-F6EECF244321}">
                <p14:modId xmlns:p14="http://schemas.microsoft.com/office/powerpoint/2010/main" val="3515159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644704-D3FD-47D6-8550-9171171AE186}"/>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4EA4AECF-6175-49CE-85C4-249FFC28C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445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C268-72F8-43BC-8A3F-45BF0190AAFF}"/>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6C4C0782-8666-4DF9-9C61-94A118E3519F}"/>
              </a:ext>
            </a:extLst>
          </p:cNvPr>
          <p:cNvGraphicFramePr>
            <a:graphicFrameLocks noGrp="1"/>
          </p:cNvGraphicFramePr>
          <p:nvPr>
            <p:ph type="chart" sz="quarter" idx="13"/>
            <p:extLst>
              <p:ext uri="{D42A27DB-BD31-4B8C-83A1-F6EECF244321}">
                <p14:modId xmlns:p14="http://schemas.microsoft.com/office/powerpoint/2010/main" val="296693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A7A159-5015-4A46-9C5E-D83548621B7D}"/>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F8849C97-0C26-425B-B9B8-0CE42CDEF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62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BAD4-ED8A-474C-BB6F-3AFF72931CF8}"/>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CCF55BD6-9A3C-47BA-91FC-DCCBD359B5E1}"/>
              </a:ext>
            </a:extLst>
          </p:cNvPr>
          <p:cNvGraphicFramePr>
            <a:graphicFrameLocks noGrp="1"/>
          </p:cNvGraphicFramePr>
          <p:nvPr>
            <p:ph type="chart" sz="quarter" idx="13"/>
            <p:extLst>
              <p:ext uri="{D42A27DB-BD31-4B8C-83A1-F6EECF244321}">
                <p14:modId xmlns:p14="http://schemas.microsoft.com/office/powerpoint/2010/main" val="400134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5F86C-339F-4FB1-A6F2-28566277D198}"/>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842C1B1D-8610-472E-90EE-0C1E397F87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140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0BEF-5420-40AB-A638-C80CA9181BDE}"/>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46BE377C-5FFE-44C5-8B04-EC9679DE0370}"/>
              </a:ext>
            </a:extLst>
          </p:cNvPr>
          <p:cNvGraphicFramePr>
            <a:graphicFrameLocks noGrp="1"/>
          </p:cNvGraphicFramePr>
          <p:nvPr>
            <p:ph type="chart" sz="quarter" idx="13"/>
            <p:extLst>
              <p:ext uri="{D42A27DB-BD31-4B8C-83A1-F6EECF244321}">
                <p14:modId xmlns:p14="http://schemas.microsoft.com/office/powerpoint/2010/main" val="189745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B16320-0373-466A-B292-0E086D8537F2}"/>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231F9E84-ED18-4A36-8573-2ADD61D58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641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51006-24B6-4787-80C0-56CD34AB789F}"/>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D039F986-63B4-479A-A851-AEEEFC853F8B}"/>
              </a:ext>
            </a:extLst>
          </p:cNvPr>
          <p:cNvGraphicFramePr>
            <a:graphicFrameLocks noGrp="1"/>
          </p:cNvGraphicFramePr>
          <p:nvPr>
            <p:ph type="tbl" sz="quarter" idx="13"/>
            <p:extLst>
              <p:ext uri="{D42A27DB-BD31-4B8C-83A1-F6EECF244321}">
                <p14:modId xmlns:p14="http://schemas.microsoft.com/office/powerpoint/2010/main" val="81429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38613532"/>
                    </a:ext>
                  </a:extLst>
                </a:gridCol>
                <a:gridCol w="1645920">
                  <a:extLst>
                    <a:ext uri="{9D8B030D-6E8A-4147-A177-3AD203B41FA5}">
                      <a16:colId xmlns:a16="http://schemas.microsoft.com/office/drawing/2014/main" val="4111670248"/>
                    </a:ext>
                  </a:extLst>
                </a:gridCol>
                <a:gridCol w="1645920">
                  <a:extLst>
                    <a:ext uri="{9D8B030D-6E8A-4147-A177-3AD203B41FA5}">
                      <a16:colId xmlns:a16="http://schemas.microsoft.com/office/drawing/2014/main" val="268005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29150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194684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259993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extLst>
                  <a:ext uri="{0D108BD9-81ED-4DB2-BD59-A6C34878D82A}">
                    <a16:rowId xmlns:a16="http://schemas.microsoft.com/office/drawing/2014/main" val="221218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32252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94835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290040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63131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90843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90454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617542795"/>
                  </a:ext>
                </a:extLst>
              </a:tr>
            </a:tbl>
          </a:graphicData>
        </a:graphic>
      </p:graphicFrame>
      <p:sp>
        <p:nvSpPr>
          <p:cNvPr id="4" name="Text Placeholder 3">
            <a:extLst>
              <a:ext uri="{FF2B5EF4-FFF2-40B4-BE49-F238E27FC236}">
                <a16:creationId xmlns:a16="http://schemas.microsoft.com/office/drawing/2014/main" id="{275FF483-908E-41E2-A1FF-1F18C8FD2BF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050920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4FE90-30FC-4863-8B79-CF0960D6E013}"/>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265F95DB-CE0E-4E85-9918-A10C227F2E1D}"/>
              </a:ext>
            </a:extLst>
          </p:cNvPr>
          <p:cNvGraphicFramePr>
            <a:graphicFrameLocks noGrp="1"/>
          </p:cNvGraphicFramePr>
          <p:nvPr>
            <p:ph type="tbl" sz="quarter" idx="13"/>
            <p:extLst>
              <p:ext uri="{D42A27DB-BD31-4B8C-83A1-F6EECF244321}">
                <p14:modId xmlns:p14="http://schemas.microsoft.com/office/powerpoint/2010/main" val="389784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3694103"/>
                    </a:ext>
                  </a:extLst>
                </a:gridCol>
                <a:gridCol w="1645920">
                  <a:extLst>
                    <a:ext uri="{9D8B030D-6E8A-4147-A177-3AD203B41FA5}">
                      <a16:colId xmlns:a16="http://schemas.microsoft.com/office/drawing/2014/main" val="4293840986"/>
                    </a:ext>
                  </a:extLst>
                </a:gridCol>
                <a:gridCol w="1645920">
                  <a:extLst>
                    <a:ext uri="{9D8B030D-6E8A-4147-A177-3AD203B41FA5}">
                      <a16:colId xmlns:a16="http://schemas.microsoft.com/office/drawing/2014/main" val="186115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80790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3051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99205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95196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4008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79953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56649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24205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82343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00382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222598416"/>
                  </a:ext>
                </a:extLst>
              </a:tr>
            </a:tbl>
          </a:graphicData>
        </a:graphic>
      </p:graphicFrame>
      <p:sp>
        <p:nvSpPr>
          <p:cNvPr id="4" name="Text Placeholder 3">
            <a:extLst>
              <a:ext uri="{FF2B5EF4-FFF2-40B4-BE49-F238E27FC236}">
                <a16:creationId xmlns:a16="http://schemas.microsoft.com/office/drawing/2014/main" id="{54BA436F-8FF9-40B5-8B2F-16B95B8E699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08248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1586-EE4E-4EE7-8341-D28D32A6880A}"/>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4781BFDA-99E2-4FDC-9F5D-120ED3EC5A4C}"/>
              </a:ext>
            </a:extLst>
          </p:cNvPr>
          <p:cNvGraphicFramePr>
            <a:graphicFrameLocks noGrp="1"/>
          </p:cNvGraphicFramePr>
          <p:nvPr>
            <p:ph type="tbl" sz="quarter" idx="13"/>
            <p:extLst>
              <p:ext uri="{D42A27DB-BD31-4B8C-83A1-F6EECF244321}">
                <p14:modId xmlns:p14="http://schemas.microsoft.com/office/powerpoint/2010/main" val="547711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0842960"/>
                    </a:ext>
                  </a:extLst>
                </a:gridCol>
                <a:gridCol w="1645920">
                  <a:extLst>
                    <a:ext uri="{9D8B030D-6E8A-4147-A177-3AD203B41FA5}">
                      <a16:colId xmlns:a16="http://schemas.microsoft.com/office/drawing/2014/main" val="2467915076"/>
                    </a:ext>
                  </a:extLst>
                </a:gridCol>
                <a:gridCol w="1645920">
                  <a:extLst>
                    <a:ext uri="{9D8B030D-6E8A-4147-A177-3AD203B41FA5}">
                      <a16:colId xmlns:a16="http://schemas.microsoft.com/office/drawing/2014/main" val="214211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72577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95266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53048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45117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04655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172407726"/>
                  </a:ext>
                </a:extLst>
              </a:tr>
            </a:tbl>
          </a:graphicData>
        </a:graphic>
      </p:graphicFrame>
      <p:sp>
        <p:nvSpPr>
          <p:cNvPr id="4" name="Text Placeholder 3">
            <a:extLst>
              <a:ext uri="{FF2B5EF4-FFF2-40B4-BE49-F238E27FC236}">
                <a16:creationId xmlns:a16="http://schemas.microsoft.com/office/drawing/2014/main" id="{D1A87550-D09B-48E7-8194-F0CCB2B1638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2517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DB31-7EAF-4C09-880D-2B1441BECF5A}"/>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FFD8D7D-4106-4DFB-9E01-5391A4818D9B}"/>
              </a:ext>
            </a:extLst>
          </p:cNvPr>
          <p:cNvGraphicFramePr>
            <a:graphicFrameLocks noGrp="1"/>
          </p:cNvGraphicFramePr>
          <p:nvPr>
            <p:ph type="chart" sz="quarter" idx="13"/>
            <p:extLst>
              <p:ext uri="{D42A27DB-BD31-4B8C-83A1-F6EECF244321}">
                <p14:modId xmlns:p14="http://schemas.microsoft.com/office/powerpoint/2010/main" val="10913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A051A2-5823-4A28-A039-FF4BAFD67CD5}"/>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34869749-CA0A-415E-A22F-E862B18B3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170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2626-4BA8-4A82-85BE-B27DEA0EBCDD}"/>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CF8DB418-CE60-4749-84CE-67D9A015F8A6}"/>
              </a:ext>
            </a:extLst>
          </p:cNvPr>
          <p:cNvGraphicFramePr>
            <a:graphicFrameLocks noGrp="1"/>
          </p:cNvGraphicFramePr>
          <p:nvPr>
            <p:ph type="tbl" sz="quarter" idx="13"/>
            <p:extLst>
              <p:ext uri="{D42A27DB-BD31-4B8C-83A1-F6EECF244321}">
                <p14:modId xmlns:p14="http://schemas.microsoft.com/office/powerpoint/2010/main" val="366186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90058881"/>
                    </a:ext>
                  </a:extLst>
                </a:gridCol>
                <a:gridCol w="1316737">
                  <a:extLst>
                    <a:ext uri="{9D8B030D-6E8A-4147-A177-3AD203B41FA5}">
                      <a16:colId xmlns:a16="http://schemas.microsoft.com/office/drawing/2014/main" val="1796701169"/>
                    </a:ext>
                  </a:extLst>
                </a:gridCol>
                <a:gridCol w="329184">
                  <a:extLst>
                    <a:ext uri="{9D8B030D-6E8A-4147-A177-3AD203B41FA5}">
                      <a16:colId xmlns:a16="http://schemas.microsoft.com/office/drawing/2014/main" val="1483723714"/>
                    </a:ext>
                  </a:extLst>
                </a:gridCol>
                <a:gridCol w="329184">
                  <a:extLst>
                    <a:ext uri="{9D8B030D-6E8A-4147-A177-3AD203B41FA5}">
                      <a16:colId xmlns:a16="http://schemas.microsoft.com/office/drawing/2014/main" val="706215081"/>
                    </a:ext>
                  </a:extLst>
                </a:gridCol>
                <a:gridCol w="329184">
                  <a:extLst>
                    <a:ext uri="{9D8B030D-6E8A-4147-A177-3AD203B41FA5}">
                      <a16:colId xmlns:a16="http://schemas.microsoft.com/office/drawing/2014/main" val="2549429056"/>
                    </a:ext>
                  </a:extLst>
                </a:gridCol>
                <a:gridCol w="329184">
                  <a:extLst>
                    <a:ext uri="{9D8B030D-6E8A-4147-A177-3AD203B41FA5}">
                      <a16:colId xmlns:a16="http://schemas.microsoft.com/office/drawing/2014/main" val="1038052226"/>
                    </a:ext>
                  </a:extLst>
                </a:gridCol>
                <a:gridCol w="329184">
                  <a:extLst>
                    <a:ext uri="{9D8B030D-6E8A-4147-A177-3AD203B41FA5}">
                      <a16:colId xmlns:a16="http://schemas.microsoft.com/office/drawing/2014/main" val="1991189805"/>
                    </a:ext>
                  </a:extLst>
                </a:gridCol>
                <a:gridCol w="329184">
                  <a:extLst>
                    <a:ext uri="{9D8B030D-6E8A-4147-A177-3AD203B41FA5}">
                      <a16:colId xmlns:a16="http://schemas.microsoft.com/office/drawing/2014/main" val="2690884255"/>
                    </a:ext>
                  </a:extLst>
                </a:gridCol>
                <a:gridCol w="329184">
                  <a:extLst>
                    <a:ext uri="{9D8B030D-6E8A-4147-A177-3AD203B41FA5}">
                      <a16:colId xmlns:a16="http://schemas.microsoft.com/office/drawing/2014/main" val="3431306975"/>
                    </a:ext>
                  </a:extLst>
                </a:gridCol>
                <a:gridCol w="329184">
                  <a:extLst>
                    <a:ext uri="{9D8B030D-6E8A-4147-A177-3AD203B41FA5}">
                      <a16:colId xmlns:a16="http://schemas.microsoft.com/office/drawing/2014/main" val="1957323376"/>
                    </a:ext>
                  </a:extLst>
                </a:gridCol>
                <a:gridCol w="329184">
                  <a:extLst>
                    <a:ext uri="{9D8B030D-6E8A-4147-A177-3AD203B41FA5}">
                      <a16:colId xmlns:a16="http://schemas.microsoft.com/office/drawing/2014/main" val="556180674"/>
                    </a:ext>
                  </a:extLst>
                </a:gridCol>
                <a:gridCol w="329184">
                  <a:extLst>
                    <a:ext uri="{9D8B030D-6E8A-4147-A177-3AD203B41FA5}">
                      <a16:colId xmlns:a16="http://schemas.microsoft.com/office/drawing/2014/main" val="3795747701"/>
                    </a:ext>
                  </a:extLst>
                </a:gridCol>
                <a:gridCol w="329184">
                  <a:extLst>
                    <a:ext uri="{9D8B030D-6E8A-4147-A177-3AD203B41FA5}">
                      <a16:colId xmlns:a16="http://schemas.microsoft.com/office/drawing/2014/main" val="2585883597"/>
                    </a:ext>
                  </a:extLst>
                </a:gridCol>
                <a:gridCol w="329184">
                  <a:extLst>
                    <a:ext uri="{9D8B030D-6E8A-4147-A177-3AD203B41FA5}">
                      <a16:colId xmlns:a16="http://schemas.microsoft.com/office/drawing/2014/main" val="1615750718"/>
                    </a:ext>
                  </a:extLst>
                </a:gridCol>
                <a:gridCol w="329184">
                  <a:extLst>
                    <a:ext uri="{9D8B030D-6E8A-4147-A177-3AD203B41FA5}">
                      <a16:colId xmlns:a16="http://schemas.microsoft.com/office/drawing/2014/main" val="2445370193"/>
                    </a:ext>
                  </a:extLst>
                </a:gridCol>
                <a:gridCol w="329184">
                  <a:extLst>
                    <a:ext uri="{9D8B030D-6E8A-4147-A177-3AD203B41FA5}">
                      <a16:colId xmlns:a16="http://schemas.microsoft.com/office/drawing/2014/main" val="601477940"/>
                    </a:ext>
                  </a:extLst>
                </a:gridCol>
                <a:gridCol w="329184">
                  <a:extLst>
                    <a:ext uri="{9D8B030D-6E8A-4147-A177-3AD203B41FA5}">
                      <a16:colId xmlns:a16="http://schemas.microsoft.com/office/drawing/2014/main" val="1895218019"/>
                    </a:ext>
                  </a:extLst>
                </a:gridCol>
                <a:gridCol w="329184">
                  <a:extLst>
                    <a:ext uri="{9D8B030D-6E8A-4147-A177-3AD203B41FA5}">
                      <a16:colId xmlns:a16="http://schemas.microsoft.com/office/drawing/2014/main" val="2435569667"/>
                    </a:ext>
                  </a:extLst>
                </a:gridCol>
                <a:gridCol w="329184">
                  <a:extLst>
                    <a:ext uri="{9D8B030D-6E8A-4147-A177-3AD203B41FA5}">
                      <a16:colId xmlns:a16="http://schemas.microsoft.com/office/drawing/2014/main" val="227877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5588697"/>
                  </a:ext>
                </a:extLst>
              </a:tr>
            </a:tbl>
          </a:graphicData>
        </a:graphic>
      </p:graphicFrame>
      <p:sp>
        <p:nvSpPr>
          <p:cNvPr id="4" name="Text Placeholder 3">
            <a:extLst>
              <a:ext uri="{FF2B5EF4-FFF2-40B4-BE49-F238E27FC236}">
                <a16:creationId xmlns:a16="http://schemas.microsoft.com/office/drawing/2014/main" id="{C8C6DED2-C37C-4673-AF44-656EF395671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442677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2284-46A1-40D2-B73B-47ADD11EA732}"/>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D1452F24-70A0-454D-B23A-AA66217ACC09}"/>
              </a:ext>
            </a:extLst>
          </p:cNvPr>
          <p:cNvGraphicFramePr>
            <a:graphicFrameLocks noGrp="1"/>
          </p:cNvGraphicFramePr>
          <p:nvPr>
            <p:ph type="tbl" sz="quarter" idx="13"/>
            <p:extLst>
              <p:ext uri="{D42A27DB-BD31-4B8C-83A1-F6EECF244321}">
                <p14:modId xmlns:p14="http://schemas.microsoft.com/office/powerpoint/2010/main" val="365906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7689181"/>
                    </a:ext>
                  </a:extLst>
                </a:gridCol>
                <a:gridCol w="1316737">
                  <a:extLst>
                    <a:ext uri="{9D8B030D-6E8A-4147-A177-3AD203B41FA5}">
                      <a16:colId xmlns:a16="http://schemas.microsoft.com/office/drawing/2014/main" val="611312307"/>
                    </a:ext>
                  </a:extLst>
                </a:gridCol>
                <a:gridCol w="329184">
                  <a:extLst>
                    <a:ext uri="{9D8B030D-6E8A-4147-A177-3AD203B41FA5}">
                      <a16:colId xmlns:a16="http://schemas.microsoft.com/office/drawing/2014/main" val="1909135913"/>
                    </a:ext>
                  </a:extLst>
                </a:gridCol>
                <a:gridCol w="329184">
                  <a:extLst>
                    <a:ext uri="{9D8B030D-6E8A-4147-A177-3AD203B41FA5}">
                      <a16:colId xmlns:a16="http://schemas.microsoft.com/office/drawing/2014/main" val="1383418659"/>
                    </a:ext>
                  </a:extLst>
                </a:gridCol>
                <a:gridCol w="329184">
                  <a:extLst>
                    <a:ext uri="{9D8B030D-6E8A-4147-A177-3AD203B41FA5}">
                      <a16:colId xmlns:a16="http://schemas.microsoft.com/office/drawing/2014/main" val="1942810743"/>
                    </a:ext>
                  </a:extLst>
                </a:gridCol>
                <a:gridCol w="329184">
                  <a:extLst>
                    <a:ext uri="{9D8B030D-6E8A-4147-A177-3AD203B41FA5}">
                      <a16:colId xmlns:a16="http://schemas.microsoft.com/office/drawing/2014/main" val="1260781559"/>
                    </a:ext>
                  </a:extLst>
                </a:gridCol>
                <a:gridCol w="329184">
                  <a:extLst>
                    <a:ext uri="{9D8B030D-6E8A-4147-A177-3AD203B41FA5}">
                      <a16:colId xmlns:a16="http://schemas.microsoft.com/office/drawing/2014/main" val="1404166748"/>
                    </a:ext>
                  </a:extLst>
                </a:gridCol>
                <a:gridCol w="329184">
                  <a:extLst>
                    <a:ext uri="{9D8B030D-6E8A-4147-A177-3AD203B41FA5}">
                      <a16:colId xmlns:a16="http://schemas.microsoft.com/office/drawing/2014/main" val="573316247"/>
                    </a:ext>
                  </a:extLst>
                </a:gridCol>
                <a:gridCol w="329184">
                  <a:extLst>
                    <a:ext uri="{9D8B030D-6E8A-4147-A177-3AD203B41FA5}">
                      <a16:colId xmlns:a16="http://schemas.microsoft.com/office/drawing/2014/main" val="3622964090"/>
                    </a:ext>
                  </a:extLst>
                </a:gridCol>
                <a:gridCol w="329184">
                  <a:extLst>
                    <a:ext uri="{9D8B030D-6E8A-4147-A177-3AD203B41FA5}">
                      <a16:colId xmlns:a16="http://schemas.microsoft.com/office/drawing/2014/main" val="1190562943"/>
                    </a:ext>
                  </a:extLst>
                </a:gridCol>
                <a:gridCol w="329184">
                  <a:extLst>
                    <a:ext uri="{9D8B030D-6E8A-4147-A177-3AD203B41FA5}">
                      <a16:colId xmlns:a16="http://schemas.microsoft.com/office/drawing/2014/main" val="549500540"/>
                    </a:ext>
                  </a:extLst>
                </a:gridCol>
                <a:gridCol w="329184">
                  <a:extLst>
                    <a:ext uri="{9D8B030D-6E8A-4147-A177-3AD203B41FA5}">
                      <a16:colId xmlns:a16="http://schemas.microsoft.com/office/drawing/2014/main" val="3875167975"/>
                    </a:ext>
                  </a:extLst>
                </a:gridCol>
                <a:gridCol w="329184">
                  <a:extLst>
                    <a:ext uri="{9D8B030D-6E8A-4147-A177-3AD203B41FA5}">
                      <a16:colId xmlns:a16="http://schemas.microsoft.com/office/drawing/2014/main" val="291519952"/>
                    </a:ext>
                  </a:extLst>
                </a:gridCol>
                <a:gridCol w="329184">
                  <a:extLst>
                    <a:ext uri="{9D8B030D-6E8A-4147-A177-3AD203B41FA5}">
                      <a16:colId xmlns:a16="http://schemas.microsoft.com/office/drawing/2014/main" val="2689525352"/>
                    </a:ext>
                  </a:extLst>
                </a:gridCol>
                <a:gridCol w="329184">
                  <a:extLst>
                    <a:ext uri="{9D8B030D-6E8A-4147-A177-3AD203B41FA5}">
                      <a16:colId xmlns:a16="http://schemas.microsoft.com/office/drawing/2014/main" val="2437683486"/>
                    </a:ext>
                  </a:extLst>
                </a:gridCol>
                <a:gridCol w="329184">
                  <a:extLst>
                    <a:ext uri="{9D8B030D-6E8A-4147-A177-3AD203B41FA5}">
                      <a16:colId xmlns:a16="http://schemas.microsoft.com/office/drawing/2014/main" val="788274010"/>
                    </a:ext>
                  </a:extLst>
                </a:gridCol>
                <a:gridCol w="329184">
                  <a:extLst>
                    <a:ext uri="{9D8B030D-6E8A-4147-A177-3AD203B41FA5}">
                      <a16:colId xmlns:a16="http://schemas.microsoft.com/office/drawing/2014/main" val="2924120766"/>
                    </a:ext>
                  </a:extLst>
                </a:gridCol>
                <a:gridCol w="329184">
                  <a:extLst>
                    <a:ext uri="{9D8B030D-6E8A-4147-A177-3AD203B41FA5}">
                      <a16:colId xmlns:a16="http://schemas.microsoft.com/office/drawing/2014/main" val="4276752192"/>
                    </a:ext>
                  </a:extLst>
                </a:gridCol>
                <a:gridCol w="329184">
                  <a:extLst>
                    <a:ext uri="{9D8B030D-6E8A-4147-A177-3AD203B41FA5}">
                      <a16:colId xmlns:a16="http://schemas.microsoft.com/office/drawing/2014/main" val="256780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5275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- 2023-11-30 21:00:06</a:t>
                      </a:r>
                      <a:r>
                        <a:rPr kumimoji="0" lang="en-US" sz="1000" b="0" i="0" u="none" strike="noStrike" kern="1200" cap="none" spc="0" normalizeH="0" baseline="0" noProof="0">
                          <a:ln>
                            <a:noFill/>
                          </a:ln>
                          <a:solidFill>
                            <a:prstClr val="black"/>
                          </a:solidFill>
                          <a:effectLst/>
                          <a:uLnTx/>
                          <a:uFillTx/>
                          <a:latin typeface="Calibri"/>
                          <a:ea typeface="+mn-ea"/>
                          <a:cs typeface="+mn-cs"/>
                        </a:rPr>
                        <a:t>
 📸 Join 'STREET STORIES' Photowalk with Azul Adnan! Explore the art of photography storytelling.
🗓️ Session 1 (Photowalk):
• Date: Sunday, Dec 24, 2023
• Time: 8:00am - 12:00pm
• Location: Yusoof &amp; Zakhir Restaurant
🗓️ Session 2 (Photo Review):
• Date: Saturday, Dec 30, 2023
• Time: 10:00am - 1:00pm
• Location: GMBB, Level 9 Temu Temu
🌟Limited to 15 participants. Register now for both sessions at only RM30 per person: https://forms.gle/A8SY5auzvmiSmQYLA 
🌟 This isn't your ordinary photowalk. We'll encourage participants to see beyond the surface and seek scenes with captivating narratives. The goal? To capture images that tell stories, whether in a single frame or through a series of photos.
🚶‍♂️ The journey begins at Yusoof &amp; Zakhir Restaurant, leading you through the streets and hidden alleys of Lebuh Pudu, Lebuh Ampang, Masjid India, and River of Life, concluding at Central Market.
📷 Participants will be tasked with curating their favorite shots, which will be showcased during a photo review session at GMBB six days later.
#Photowalk #KualaLumpur #CaptureTheMoment #Fujifilm #FujifilmMY #FujifilmMalaysia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https://quintly-eu-image-storage.s3.amazonaws.com/aaf8f68db843cc217addf8054c322eb2/71da9841ee65a7ae2190e596aa8ebc14.jpg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81280405"/>
                  </a:ext>
                </a:extLst>
              </a:tr>
            </a:tbl>
          </a:graphicData>
        </a:graphic>
      </p:graphicFrame>
      <p:sp>
        <p:nvSpPr>
          <p:cNvPr id="4" name="Text Placeholder 3">
            <a:extLst>
              <a:ext uri="{FF2B5EF4-FFF2-40B4-BE49-F238E27FC236}">
                <a16:creationId xmlns:a16="http://schemas.microsoft.com/office/drawing/2014/main" id="{8F698A75-F944-4B3D-A27A-476366A41A0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722563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BA26D-9E8D-49B9-A627-722242B0CC4E}"/>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23D3A848-485A-4B25-8A7E-8D4D7910070C}"/>
              </a:ext>
            </a:extLst>
          </p:cNvPr>
          <p:cNvGraphicFramePr>
            <a:graphicFrameLocks noGrp="1"/>
          </p:cNvGraphicFramePr>
          <p:nvPr>
            <p:ph type="tbl" sz="quarter" idx="13"/>
            <p:extLst>
              <p:ext uri="{D42A27DB-BD31-4B8C-83A1-F6EECF244321}">
                <p14:modId xmlns:p14="http://schemas.microsoft.com/office/powerpoint/2010/main" val="296681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5022274"/>
                    </a:ext>
                  </a:extLst>
                </a:gridCol>
                <a:gridCol w="1316737">
                  <a:extLst>
                    <a:ext uri="{9D8B030D-6E8A-4147-A177-3AD203B41FA5}">
                      <a16:colId xmlns:a16="http://schemas.microsoft.com/office/drawing/2014/main" val="1689015767"/>
                    </a:ext>
                  </a:extLst>
                </a:gridCol>
                <a:gridCol w="329184">
                  <a:extLst>
                    <a:ext uri="{9D8B030D-6E8A-4147-A177-3AD203B41FA5}">
                      <a16:colId xmlns:a16="http://schemas.microsoft.com/office/drawing/2014/main" val="4050610542"/>
                    </a:ext>
                  </a:extLst>
                </a:gridCol>
                <a:gridCol w="329184">
                  <a:extLst>
                    <a:ext uri="{9D8B030D-6E8A-4147-A177-3AD203B41FA5}">
                      <a16:colId xmlns:a16="http://schemas.microsoft.com/office/drawing/2014/main" val="3843943407"/>
                    </a:ext>
                  </a:extLst>
                </a:gridCol>
                <a:gridCol w="329184">
                  <a:extLst>
                    <a:ext uri="{9D8B030D-6E8A-4147-A177-3AD203B41FA5}">
                      <a16:colId xmlns:a16="http://schemas.microsoft.com/office/drawing/2014/main" val="2838779283"/>
                    </a:ext>
                  </a:extLst>
                </a:gridCol>
                <a:gridCol w="329184">
                  <a:extLst>
                    <a:ext uri="{9D8B030D-6E8A-4147-A177-3AD203B41FA5}">
                      <a16:colId xmlns:a16="http://schemas.microsoft.com/office/drawing/2014/main" val="1832224046"/>
                    </a:ext>
                  </a:extLst>
                </a:gridCol>
                <a:gridCol w="329184">
                  <a:extLst>
                    <a:ext uri="{9D8B030D-6E8A-4147-A177-3AD203B41FA5}">
                      <a16:colId xmlns:a16="http://schemas.microsoft.com/office/drawing/2014/main" val="332529846"/>
                    </a:ext>
                  </a:extLst>
                </a:gridCol>
                <a:gridCol w="329184">
                  <a:extLst>
                    <a:ext uri="{9D8B030D-6E8A-4147-A177-3AD203B41FA5}">
                      <a16:colId xmlns:a16="http://schemas.microsoft.com/office/drawing/2014/main" val="1709371797"/>
                    </a:ext>
                  </a:extLst>
                </a:gridCol>
                <a:gridCol w="329184">
                  <a:extLst>
                    <a:ext uri="{9D8B030D-6E8A-4147-A177-3AD203B41FA5}">
                      <a16:colId xmlns:a16="http://schemas.microsoft.com/office/drawing/2014/main" val="2120929031"/>
                    </a:ext>
                  </a:extLst>
                </a:gridCol>
                <a:gridCol w="329184">
                  <a:extLst>
                    <a:ext uri="{9D8B030D-6E8A-4147-A177-3AD203B41FA5}">
                      <a16:colId xmlns:a16="http://schemas.microsoft.com/office/drawing/2014/main" val="2305741785"/>
                    </a:ext>
                  </a:extLst>
                </a:gridCol>
                <a:gridCol w="329184">
                  <a:extLst>
                    <a:ext uri="{9D8B030D-6E8A-4147-A177-3AD203B41FA5}">
                      <a16:colId xmlns:a16="http://schemas.microsoft.com/office/drawing/2014/main" val="4219127834"/>
                    </a:ext>
                  </a:extLst>
                </a:gridCol>
                <a:gridCol w="329184">
                  <a:extLst>
                    <a:ext uri="{9D8B030D-6E8A-4147-A177-3AD203B41FA5}">
                      <a16:colId xmlns:a16="http://schemas.microsoft.com/office/drawing/2014/main" val="238925770"/>
                    </a:ext>
                  </a:extLst>
                </a:gridCol>
                <a:gridCol w="329184">
                  <a:extLst>
                    <a:ext uri="{9D8B030D-6E8A-4147-A177-3AD203B41FA5}">
                      <a16:colId xmlns:a16="http://schemas.microsoft.com/office/drawing/2014/main" val="861474007"/>
                    </a:ext>
                  </a:extLst>
                </a:gridCol>
                <a:gridCol w="329184">
                  <a:extLst>
                    <a:ext uri="{9D8B030D-6E8A-4147-A177-3AD203B41FA5}">
                      <a16:colId xmlns:a16="http://schemas.microsoft.com/office/drawing/2014/main" val="583010109"/>
                    </a:ext>
                  </a:extLst>
                </a:gridCol>
                <a:gridCol w="329184">
                  <a:extLst>
                    <a:ext uri="{9D8B030D-6E8A-4147-A177-3AD203B41FA5}">
                      <a16:colId xmlns:a16="http://schemas.microsoft.com/office/drawing/2014/main" val="492674333"/>
                    </a:ext>
                  </a:extLst>
                </a:gridCol>
                <a:gridCol w="329184">
                  <a:extLst>
                    <a:ext uri="{9D8B030D-6E8A-4147-A177-3AD203B41FA5}">
                      <a16:colId xmlns:a16="http://schemas.microsoft.com/office/drawing/2014/main" val="348835601"/>
                    </a:ext>
                  </a:extLst>
                </a:gridCol>
                <a:gridCol w="329184">
                  <a:extLst>
                    <a:ext uri="{9D8B030D-6E8A-4147-A177-3AD203B41FA5}">
                      <a16:colId xmlns:a16="http://schemas.microsoft.com/office/drawing/2014/main" val="910752352"/>
                    </a:ext>
                  </a:extLst>
                </a:gridCol>
                <a:gridCol w="329184">
                  <a:extLst>
                    <a:ext uri="{9D8B030D-6E8A-4147-A177-3AD203B41FA5}">
                      <a16:colId xmlns:a16="http://schemas.microsoft.com/office/drawing/2014/main" val="74657829"/>
                    </a:ext>
                  </a:extLst>
                </a:gridCol>
                <a:gridCol w="329184">
                  <a:extLst>
                    <a:ext uri="{9D8B030D-6E8A-4147-A177-3AD203B41FA5}">
                      <a16:colId xmlns:a16="http://schemas.microsoft.com/office/drawing/2014/main" val="424961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2658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- 2023-11-30 12:00:01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participants, for joining our More Than Full Frame Dance Photography Workshop at Allspire Picsmedia on 29 Oct 2023! Special thanks to our collaborators: Srishti Digilife - Malaysia and X-Photographer Joie Koo for hosting this session. 🌟
We hope you enjoyed exploring and discovering the features of the latest photographer gear - GFX100 II and GF55mmF1.7 R WR, and gained valuable expert advice on capturing expressive dance photography. We look forward to seeing you in the next workshop!
#Fujifilm #FujifilmMY #FujifilmMalaysia #Fujifilm_XSeries #Photography #DigitalPhotography #FujifilmPhotographyWorkshop #Ipoh #PhotographyLife #PhotographyLover #PhotographyDaily #MoreThanFullFrameDancePhotography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https://quintly-eu-image-storage.s3.amazonaws.com/aaf8f68db843cc217addf8054c322eb2/a86df1c3747410fd11b5a7b46616ab82.jpg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25375037"/>
                  </a:ext>
                </a:extLst>
              </a:tr>
            </a:tbl>
          </a:graphicData>
        </a:graphic>
      </p:graphicFrame>
      <p:sp>
        <p:nvSpPr>
          <p:cNvPr id="4" name="Text Placeholder 3">
            <a:extLst>
              <a:ext uri="{FF2B5EF4-FFF2-40B4-BE49-F238E27FC236}">
                <a16:creationId xmlns:a16="http://schemas.microsoft.com/office/drawing/2014/main" id="{C8FEB2AE-8D8F-4EAD-AA64-5DF84BA8076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77716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5787-F40A-463B-B942-1E32D31B05C6}"/>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C2AB3A5E-C61C-4B11-AE7F-121D021BE902}"/>
              </a:ext>
            </a:extLst>
          </p:cNvPr>
          <p:cNvGraphicFramePr>
            <a:graphicFrameLocks noGrp="1"/>
          </p:cNvGraphicFramePr>
          <p:nvPr>
            <p:ph type="tbl" sz="quarter" idx="13"/>
            <p:extLst>
              <p:ext uri="{D42A27DB-BD31-4B8C-83A1-F6EECF244321}">
                <p14:modId xmlns:p14="http://schemas.microsoft.com/office/powerpoint/2010/main" val="328497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64079520"/>
                    </a:ext>
                  </a:extLst>
                </a:gridCol>
                <a:gridCol w="1316737">
                  <a:extLst>
                    <a:ext uri="{9D8B030D-6E8A-4147-A177-3AD203B41FA5}">
                      <a16:colId xmlns:a16="http://schemas.microsoft.com/office/drawing/2014/main" val="2907632645"/>
                    </a:ext>
                  </a:extLst>
                </a:gridCol>
                <a:gridCol w="329184">
                  <a:extLst>
                    <a:ext uri="{9D8B030D-6E8A-4147-A177-3AD203B41FA5}">
                      <a16:colId xmlns:a16="http://schemas.microsoft.com/office/drawing/2014/main" val="3241139774"/>
                    </a:ext>
                  </a:extLst>
                </a:gridCol>
                <a:gridCol w="329184">
                  <a:extLst>
                    <a:ext uri="{9D8B030D-6E8A-4147-A177-3AD203B41FA5}">
                      <a16:colId xmlns:a16="http://schemas.microsoft.com/office/drawing/2014/main" val="1217628622"/>
                    </a:ext>
                  </a:extLst>
                </a:gridCol>
                <a:gridCol w="329184">
                  <a:extLst>
                    <a:ext uri="{9D8B030D-6E8A-4147-A177-3AD203B41FA5}">
                      <a16:colId xmlns:a16="http://schemas.microsoft.com/office/drawing/2014/main" val="2517280995"/>
                    </a:ext>
                  </a:extLst>
                </a:gridCol>
                <a:gridCol w="329184">
                  <a:extLst>
                    <a:ext uri="{9D8B030D-6E8A-4147-A177-3AD203B41FA5}">
                      <a16:colId xmlns:a16="http://schemas.microsoft.com/office/drawing/2014/main" val="3630055604"/>
                    </a:ext>
                  </a:extLst>
                </a:gridCol>
                <a:gridCol w="329184">
                  <a:extLst>
                    <a:ext uri="{9D8B030D-6E8A-4147-A177-3AD203B41FA5}">
                      <a16:colId xmlns:a16="http://schemas.microsoft.com/office/drawing/2014/main" val="1481642850"/>
                    </a:ext>
                  </a:extLst>
                </a:gridCol>
                <a:gridCol w="329184">
                  <a:extLst>
                    <a:ext uri="{9D8B030D-6E8A-4147-A177-3AD203B41FA5}">
                      <a16:colId xmlns:a16="http://schemas.microsoft.com/office/drawing/2014/main" val="4174086889"/>
                    </a:ext>
                  </a:extLst>
                </a:gridCol>
                <a:gridCol w="329184">
                  <a:extLst>
                    <a:ext uri="{9D8B030D-6E8A-4147-A177-3AD203B41FA5}">
                      <a16:colId xmlns:a16="http://schemas.microsoft.com/office/drawing/2014/main" val="4084049323"/>
                    </a:ext>
                  </a:extLst>
                </a:gridCol>
                <a:gridCol w="329184">
                  <a:extLst>
                    <a:ext uri="{9D8B030D-6E8A-4147-A177-3AD203B41FA5}">
                      <a16:colId xmlns:a16="http://schemas.microsoft.com/office/drawing/2014/main" val="593180020"/>
                    </a:ext>
                  </a:extLst>
                </a:gridCol>
                <a:gridCol w="329184">
                  <a:extLst>
                    <a:ext uri="{9D8B030D-6E8A-4147-A177-3AD203B41FA5}">
                      <a16:colId xmlns:a16="http://schemas.microsoft.com/office/drawing/2014/main" val="3464088299"/>
                    </a:ext>
                  </a:extLst>
                </a:gridCol>
                <a:gridCol w="329184">
                  <a:extLst>
                    <a:ext uri="{9D8B030D-6E8A-4147-A177-3AD203B41FA5}">
                      <a16:colId xmlns:a16="http://schemas.microsoft.com/office/drawing/2014/main" val="2181724909"/>
                    </a:ext>
                  </a:extLst>
                </a:gridCol>
                <a:gridCol w="329184">
                  <a:extLst>
                    <a:ext uri="{9D8B030D-6E8A-4147-A177-3AD203B41FA5}">
                      <a16:colId xmlns:a16="http://schemas.microsoft.com/office/drawing/2014/main" val="882268995"/>
                    </a:ext>
                  </a:extLst>
                </a:gridCol>
                <a:gridCol w="329184">
                  <a:extLst>
                    <a:ext uri="{9D8B030D-6E8A-4147-A177-3AD203B41FA5}">
                      <a16:colId xmlns:a16="http://schemas.microsoft.com/office/drawing/2014/main" val="544574908"/>
                    </a:ext>
                  </a:extLst>
                </a:gridCol>
                <a:gridCol w="329184">
                  <a:extLst>
                    <a:ext uri="{9D8B030D-6E8A-4147-A177-3AD203B41FA5}">
                      <a16:colId xmlns:a16="http://schemas.microsoft.com/office/drawing/2014/main" val="303985452"/>
                    </a:ext>
                  </a:extLst>
                </a:gridCol>
                <a:gridCol w="329184">
                  <a:extLst>
                    <a:ext uri="{9D8B030D-6E8A-4147-A177-3AD203B41FA5}">
                      <a16:colId xmlns:a16="http://schemas.microsoft.com/office/drawing/2014/main" val="3660831337"/>
                    </a:ext>
                  </a:extLst>
                </a:gridCol>
                <a:gridCol w="329184">
                  <a:extLst>
                    <a:ext uri="{9D8B030D-6E8A-4147-A177-3AD203B41FA5}">
                      <a16:colId xmlns:a16="http://schemas.microsoft.com/office/drawing/2014/main" val="953766979"/>
                    </a:ext>
                  </a:extLst>
                </a:gridCol>
                <a:gridCol w="329184">
                  <a:extLst>
                    <a:ext uri="{9D8B030D-6E8A-4147-A177-3AD203B41FA5}">
                      <a16:colId xmlns:a16="http://schemas.microsoft.com/office/drawing/2014/main" val="3055142553"/>
                    </a:ext>
                  </a:extLst>
                </a:gridCol>
                <a:gridCol w="329184">
                  <a:extLst>
                    <a:ext uri="{9D8B030D-6E8A-4147-A177-3AD203B41FA5}">
                      <a16:colId xmlns:a16="http://schemas.microsoft.com/office/drawing/2014/main" val="217319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481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- 2023-11-29 15:11:35</a:t>
                      </a:r>
                      <a:r>
                        <a:rPr kumimoji="0" lang="en-US" sz="1000" b="0" i="0" u="none" strike="noStrike" kern="1200" cap="none" spc="0" normalizeH="0" baseline="0" noProof="0">
                          <a:ln>
                            <a:noFill/>
                          </a:ln>
                          <a:solidFill>
                            <a:prstClr val="black"/>
                          </a:solidFill>
                          <a:effectLst/>
                          <a:uLnTx/>
                          <a:uFillTx/>
                          <a:latin typeface="Calibri"/>
                          <a:ea typeface="+mn-ea"/>
                          <a:cs typeface="+mn-cs"/>
                        </a:rPr>
                        <a:t>
 🌟 Exciting news! We're thrilled to welcome Azizul Azman of Candid Pictures Studio to our esteemed group of Fujifilm X Photographers! Azizul, an expert in wedding, portrait, event, and studio photography and videography, infuses each shot with his distinctive style. 📸💒
🌟 Swipe to explore a selection of his incredible work.
#Fujifilm #FujifilmMY #FujifilmMalaysia #Fujifilm_XSeries #Photography #DigitalPhotography #WeddingPhotographer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https://quintly-eu-image-storage.s3.amazonaws.com/aaf8f68db843cc217addf8054c322eb2/f3116beb5d44afb8c8540f40336c4290.jpg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99238181"/>
                  </a:ext>
                </a:extLst>
              </a:tr>
            </a:tbl>
          </a:graphicData>
        </a:graphic>
      </p:graphicFrame>
      <p:sp>
        <p:nvSpPr>
          <p:cNvPr id="4" name="Text Placeholder 3">
            <a:extLst>
              <a:ext uri="{FF2B5EF4-FFF2-40B4-BE49-F238E27FC236}">
                <a16:creationId xmlns:a16="http://schemas.microsoft.com/office/drawing/2014/main" id="{46603FA3-863F-48E7-803A-9EEB5692A17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196190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78428-DD55-4D58-A0A7-EF898B5BB517}"/>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9FCA9B14-67A0-4BDE-9ADE-88A7AD0DBEF0}"/>
              </a:ext>
            </a:extLst>
          </p:cNvPr>
          <p:cNvGraphicFramePr>
            <a:graphicFrameLocks noGrp="1"/>
          </p:cNvGraphicFramePr>
          <p:nvPr>
            <p:ph type="tbl" sz="quarter" idx="13"/>
            <p:extLst>
              <p:ext uri="{D42A27DB-BD31-4B8C-83A1-F6EECF244321}">
                <p14:modId xmlns:p14="http://schemas.microsoft.com/office/powerpoint/2010/main" val="42417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93442548"/>
                    </a:ext>
                  </a:extLst>
                </a:gridCol>
                <a:gridCol w="1316737">
                  <a:extLst>
                    <a:ext uri="{9D8B030D-6E8A-4147-A177-3AD203B41FA5}">
                      <a16:colId xmlns:a16="http://schemas.microsoft.com/office/drawing/2014/main" val="2809077739"/>
                    </a:ext>
                  </a:extLst>
                </a:gridCol>
                <a:gridCol w="329184">
                  <a:extLst>
                    <a:ext uri="{9D8B030D-6E8A-4147-A177-3AD203B41FA5}">
                      <a16:colId xmlns:a16="http://schemas.microsoft.com/office/drawing/2014/main" val="2548991434"/>
                    </a:ext>
                  </a:extLst>
                </a:gridCol>
                <a:gridCol w="329184">
                  <a:extLst>
                    <a:ext uri="{9D8B030D-6E8A-4147-A177-3AD203B41FA5}">
                      <a16:colId xmlns:a16="http://schemas.microsoft.com/office/drawing/2014/main" val="1131022111"/>
                    </a:ext>
                  </a:extLst>
                </a:gridCol>
                <a:gridCol w="329184">
                  <a:extLst>
                    <a:ext uri="{9D8B030D-6E8A-4147-A177-3AD203B41FA5}">
                      <a16:colId xmlns:a16="http://schemas.microsoft.com/office/drawing/2014/main" val="387793491"/>
                    </a:ext>
                  </a:extLst>
                </a:gridCol>
                <a:gridCol w="329184">
                  <a:extLst>
                    <a:ext uri="{9D8B030D-6E8A-4147-A177-3AD203B41FA5}">
                      <a16:colId xmlns:a16="http://schemas.microsoft.com/office/drawing/2014/main" val="4183110806"/>
                    </a:ext>
                  </a:extLst>
                </a:gridCol>
                <a:gridCol w="329184">
                  <a:extLst>
                    <a:ext uri="{9D8B030D-6E8A-4147-A177-3AD203B41FA5}">
                      <a16:colId xmlns:a16="http://schemas.microsoft.com/office/drawing/2014/main" val="4054021906"/>
                    </a:ext>
                  </a:extLst>
                </a:gridCol>
                <a:gridCol w="329184">
                  <a:extLst>
                    <a:ext uri="{9D8B030D-6E8A-4147-A177-3AD203B41FA5}">
                      <a16:colId xmlns:a16="http://schemas.microsoft.com/office/drawing/2014/main" val="3933614411"/>
                    </a:ext>
                  </a:extLst>
                </a:gridCol>
                <a:gridCol w="329184">
                  <a:extLst>
                    <a:ext uri="{9D8B030D-6E8A-4147-A177-3AD203B41FA5}">
                      <a16:colId xmlns:a16="http://schemas.microsoft.com/office/drawing/2014/main" val="753134789"/>
                    </a:ext>
                  </a:extLst>
                </a:gridCol>
                <a:gridCol w="329184">
                  <a:extLst>
                    <a:ext uri="{9D8B030D-6E8A-4147-A177-3AD203B41FA5}">
                      <a16:colId xmlns:a16="http://schemas.microsoft.com/office/drawing/2014/main" val="3072073772"/>
                    </a:ext>
                  </a:extLst>
                </a:gridCol>
                <a:gridCol w="329184">
                  <a:extLst>
                    <a:ext uri="{9D8B030D-6E8A-4147-A177-3AD203B41FA5}">
                      <a16:colId xmlns:a16="http://schemas.microsoft.com/office/drawing/2014/main" val="335228706"/>
                    </a:ext>
                  </a:extLst>
                </a:gridCol>
                <a:gridCol w="329184">
                  <a:extLst>
                    <a:ext uri="{9D8B030D-6E8A-4147-A177-3AD203B41FA5}">
                      <a16:colId xmlns:a16="http://schemas.microsoft.com/office/drawing/2014/main" val="1366017248"/>
                    </a:ext>
                  </a:extLst>
                </a:gridCol>
                <a:gridCol w="329184">
                  <a:extLst>
                    <a:ext uri="{9D8B030D-6E8A-4147-A177-3AD203B41FA5}">
                      <a16:colId xmlns:a16="http://schemas.microsoft.com/office/drawing/2014/main" val="1622883697"/>
                    </a:ext>
                  </a:extLst>
                </a:gridCol>
                <a:gridCol w="329184">
                  <a:extLst>
                    <a:ext uri="{9D8B030D-6E8A-4147-A177-3AD203B41FA5}">
                      <a16:colId xmlns:a16="http://schemas.microsoft.com/office/drawing/2014/main" val="1904540616"/>
                    </a:ext>
                  </a:extLst>
                </a:gridCol>
                <a:gridCol w="329184">
                  <a:extLst>
                    <a:ext uri="{9D8B030D-6E8A-4147-A177-3AD203B41FA5}">
                      <a16:colId xmlns:a16="http://schemas.microsoft.com/office/drawing/2014/main" val="967111456"/>
                    </a:ext>
                  </a:extLst>
                </a:gridCol>
                <a:gridCol w="329184">
                  <a:extLst>
                    <a:ext uri="{9D8B030D-6E8A-4147-A177-3AD203B41FA5}">
                      <a16:colId xmlns:a16="http://schemas.microsoft.com/office/drawing/2014/main" val="3019485174"/>
                    </a:ext>
                  </a:extLst>
                </a:gridCol>
                <a:gridCol w="329184">
                  <a:extLst>
                    <a:ext uri="{9D8B030D-6E8A-4147-A177-3AD203B41FA5}">
                      <a16:colId xmlns:a16="http://schemas.microsoft.com/office/drawing/2014/main" val="1716566217"/>
                    </a:ext>
                  </a:extLst>
                </a:gridCol>
                <a:gridCol w="329184">
                  <a:extLst>
                    <a:ext uri="{9D8B030D-6E8A-4147-A177-3AD203B41FA5}">
                      <a16:colId xmlns:a16="http://schemas.microsoft.com/office/drawing/2014/main" val="1213667334"/>
                    </a:ext>
                  </a:extLst>
                </a:gridCol>
                <a:gridCol w="329184">
                  <a:extLst>
                    <a:ext uri="{9D8B030D-6E8A-4147-A177-3AD203B41FA5}">
                      <a16:colId xmlns:a16="http://schemas.microsoft.com/office/drawing/2014/main" val="290204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225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- 2023-11-29 14:00:00</a:t>
                      </a:r>
                      <a:r>
                        <a:rPr kumimoji="0" lang="en-US" sz="1000" b="0" i="0" u="none" strike="noStrike" kern="1200" cap="none" spc="0" normalizeH="0" baseline="0" noProof="0">
                          <a:ln>
                            <a:noFill/>
                          </a:ln>
                          <a:solidFill>
                            <a:prstClr val="black"/>
                          </a:solidFill>
                          <a:effectLst/>
                          <a:uLnTx/>
                          <a:uFillTx/>
                          <a:latin typeface="Calibri"/>
                          <a:ea typeface="+mn-ea"/>
                          <a:cs typeface="+mn-cs"/>
                        </a:rPr>
                        <a:t>
 🌟 Exciting news! We're thrilled to welcome Azizul Azman of Candid Pictures Studio to our esteemed group of Fujifilm X-Photographers! Azizul, an expert in wedding, portrait, event, and studio photography and videography, infuses each shot with his distinctive style. 📸💒
🌟 Swipe to explore a selection of his incredible work.
#Fujifilm #FujifilmMY #FujifilmMalaysia #Fujifilm_XSeries #Photography #DigitalPhotography #WeddingPhotographer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https://quintly-eu-image-storage.s3.amazonaws.com/aaf8f68db843cc217addf8054c322eb2/ee3c248d2172ead793ca556455d169db.jpg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63776691"/>
                  </a:ext>
                </a:extLst>
              </a:tr>
            </a:tbl>
          </a:graphicData>
        </a:graphic>
      </p:graphicFrame>
      <p:sp>
        <p:nvSpPr>
          <p:cNvPr id="4" name="Text Placeholder 3">
            <a:extLst>
              <a:ext uri="{FF2B5EF4-FFF2-40B4-BE49-F238E27FC236}">
                <a16:creationId xmlns:a16="http://schemas.microsoft.com/office/drawing/2014/main" id="{8B9798B2-6405-4207-902F-8159C2022463}"/>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59157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C7812-B49B-439B-99DB-77471B74AB27}"/>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A1D85447-1802-45B2-B1C8-476C455FE821}"/>
              </a:ext>
            </a:extLst>
          </p:cNvPr>
          <p:cNvGraphicFramePr>
            <a:graphicFrameLocks noGrp="1"/>
          </p:cNvGraphicFramePr>
          <p:nvPr>
            <p:ph type="tbl" sz="quarter" idx="13"/>
            <p:extLst>
              <p:ext uri="{D42A27DB-BD31-4B8C-83A1-F6EECF244321}">
                <p14:modId xmlns:p14="http://schemas.microsoft.com/office/powerpoint/2010/main" val="103501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1504478"/>
                    </a:ext>
                  </a:extLst>
                </a:gridCol>
                <a:gridCol w="1316737">
                  <a:extLst>
                    <a:ext uri="{9D8B030D-6E8A-4147-A177-3AD203B41FA5}">
                      <a16:colId xmlns:a16="http://schemas.microsoft.com/office/drawing/2014/main" val="893985239"/>
                    </a:ext>
                  </a:extLst>
                </a:gridCol>
                <a:gridCol w="329184">
                  <a:extLst>
                    <a:ext uri="{9D8B030D-6E8A-4147-A177-3AD203B41FA5}">
                      <a16:colId xmlns:a16="http://schemas.microsoft.com/office/drawing/2014/main" val="1992729298"/>
                    </a:ext>
                  </a:extLst>
                </a:gridCol>
                <a:gridCol w="329184">
                  <a:extLst>
                    <a:ext uri="{9D8B030D-6E8A-4147-A177-3AD203B41FA5}">
                      <a16:colId xmlns:a16="http://schemas.microsoft.com/office/drawing/2014/main" val="2906134320"/>
                    </a:ext>
                  </a:extLst>
                </a:gridCol>
                <a:gridCol w="329184">
                  <a:extLst>
                    <a:ext uri="{9D8B030D-6E8A-4147-A177-3AD203B41FA5}">
                      <a16:colId xmlns:a16="http://schemas.microsoft.com/office/drawing/2014/main" val="4277860868"/>
                    </a:ext>
                  </a:extLst>
                </a:gridCol>
                <a:gridCol w="329184">
                  <a:extLst>
                    <a:ext uri="{9D8B030D-6E8A-4147-A177-3AD203B41FA5}">
                      <a16:colId xmlns:a16="http://schemas.microsoft.com/office/drawing/2014/main" val="2785239072"/>
                    </a:ext>
                  </a:extLst>
                </a:gridCol>
                <a:gridCol w="329184">
                  <a:extLst>
                    <a:ext uri="{9D8B030D-6E8A-4147-A177-3AD203B41FA5}">
                      <a16:colId xmlns:a16="http://schemas.microsoft.com/office/drawing/2014/main" val="550957843"/>
                    </a:ext>
                  </a:extLst>
                </a:gridCol>
                <a:gridCol w="329184">
                  <a:extLst>
                    <a:ext uri="{9D8B030D-6E8A-4147-A177-3AD203B41FA5}">
                      <a16:colId xmlns:a16="http://schemas.microsoft.com/office/drawing/2014/main" val="3317402719"/>
                    </a:ext>
                  </a:extLst>
                </a:gridCol>
                <a:gridCol w="329184">
                  <a:extLst>
                    <a:ext uri="{9D8B030D-6E8A-4147-A177-3AD203B41FA5}">
                      <a16:colId xmlns:a16="http://schemas.microsoft.com/office/drawing/2014/main" val="2314572824"/>
                    </a:ext>
                  </a:extLst>
                </a:gridCol>
                <a:gridCol w="329184">
                  <a:extLst>
                    <a:ext uri="{9D8B030D-6E8A-4147-A177-3AD203B41FA5}">
                      <a16:colId xmlns:a16="http://schemas.microsoft.com/office/drawing/2014/main" val="1200317194"/>
                    </a:ext>
                  </a:extLst>
                </a:gridCol>
                <a:gridCol w="329184">
                  <a:extLst>
                    <a:ext uri="{9D8B030D-6E8A-4147-A177-3AD203B41FA5}">
                      <a16:colId xmlns:a16="http://schemas.microsoft.com/office/drawing/2014/main" val="4040308480"/>
                    </a:ext>
                  </a:extLst>
                </a:gridCol>
                <a:gridCol w="329184">
                  <a:extLst>
                    <a:ext uri="{9D8B030D-6E8A-4147-A177-3AD203B41FA5}">
                      <a16:colId xmlns:a16="http://schemas.microsoft.com/office/drawing/2014/main" val="1492719716"/>
                    </a:ext>
                  </a:extLst>
                </a:gridCol>
                <a:gridCol w="329184">
                  <a:extLst>
                    <a:ext uri="{9D8B030D-6E8A-4147-A177-3AD203B41FA5}">
                      <a16:colId xmlns:a16="http://schemas.microsoft.com/office/drawing/2014/main" val="4217829714"/>
                    </a:ext>
                  </a:extLst>
                </a:gridCol>
                <a:gridCol w="329184">
                  <a:extLst>
                    <a:ext uri="{9D8B030D-6E8A-4147-A177-3AD203B41FA5}">
                      <a16:colId xmlns:a16="http://schemas.microsoft.com/office/drawing/2014/main" val="1420974105"/>
                    </a:ext>
                  </a:extLst>
                </a:gridCol>
                <a:gridCol w="329184">
                  <a:extLst>
                    <a:ext uri="{9D8B030D-6E8A-4147-A177-3AD203B41FA5}">
                      <a16:colId xmlns:a16="http://schemas.microsoft.com/office/drawing/2014/main" val="41967558"/>
                    </a:ext>
                  </a:extLst>
                </a:gridCol>
                <a:gridCol w="329184">
                  <a:extLst>
                    <a:ext uri="{9D8B030D-6E8A-4147-A177-3AD203B41FA5}">
                      <a16:colId xmlns:a16="http://schemas.microsoft.com/office/drawing/2014/main" val="3293839698"/>
                    </a:ext>
                  </a:extLst>
                </a:gridCol>
                <a:gridCol w="329184">
                  <a:extLst>
                    <a:ext uri="{9D8B030D-6E8A-4147-A177-3AD203B41FA5}">
                      <a16:colId xmlns:a16="http://schemas.microsoft.com/office/drawing/2014/main" val="333283780"/>
                    </a:ext>
                  </a:extLst>
                </a:gridCol>
                <a:gridCol w="329184">
                  <a:extLst>
                    <a:ext uri="{9D8B030D-6E8A-4147-A177-3AD203B41FA5}">
                      <a16:colId xmlns:a16="http://schemas.microsoft.com/office/drawing/2014/main" val="3647201781"/>
                    </a:ext>
                  </a:extLst>
                </a:gridCol>
                <a:gridCol w="329184">
                  <a:extLst>
                    <a:ext uri="{9D8B030D-6E8A-4147-A177-3AD203B41FA5}">
                      <a16:colId xmlns:a16="http://schemas.microsoft.com/office/drawing/2014/main" val="162175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596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- 2023-11-29 12:00:01</a:t>
                      </a:r>
                      <a:r>
                        <a:rPr kumimoji="0" lang="en-US" sz="1000" b="0" i="0" u="none" strike="noStrike" kern="1200" cap="none" spc="0" normalizeH="0" baseline="0" noProof="0">
                          <a:ln>
                            <a:noFill/>
                          </a:ln>
                          <a:solidFill>
                            <a:prstClr val="black"/>
                          </a:solidFill>
                          <a:effectLst/>
                          <a:uLnTx/>
                          <a:uFillTx/>
                          <a:latin typeface="Calibri"/>
                          <a:ea typeface="+mn-ea"/>
                          <a:cs typeface="+mn-cs"/>
                        </a:rPr>
                        <a:t>
 🌟 Let's give a big welcome to Vincent Lim, Founder of Marry Me bridal gallery, as he joins the ranks of our official Fujifilm X Photographers! A master in wedding and lifestyle photography as well as a skilled visual designer, Vincent brings a unique flair to every capture. 📸💒
Browse this album to see his amazing work. Shot using the GFX50S II and the latest GF55mmF1.7 lens.
#Fujifilm #FujifilmMY #FujifilmMalaysia #Fujifilm_XSeries #Photography #DigitalPhotography #WeddingPhotographer #GFX50SII #MoreThanFullFrame #WeddingPhotography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https://quintly-eu-image-storage.s3.amazonaws.com/aaf8f68db843cc217addf8054c322eb2/8dd796f39fcdf487e9259633bc22a8d5.jpg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77544535"/>
                  </a:ext>
                </a:extLst>
              </a:tr>
            </a:tbl>
          </a:graphicData>
        </a:graphic>
      </p:graphicFrame>
      <p:sp>
        <p:nvSpPr>
          <p:cNvPr id="4" name="Text Placeholder 3">
            <a:extLst>
              <a:ext uri="{FF2B5EF4-FFF2-40B4-BE49-F238E27FC236}">
                <a16:creationId xmlns:a16="http://schemas.microsoft.com/office/drawing/2014/main" id="{047156A0-A745-4CB2-9D52-564915121FD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95432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E3CB6-9D3F-466F-959E-3A5DC77CDF0A}"/>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3D122F79-8022-4874-83A9-59557FA072F2}"/>
              </a:ext>
            </a:extLst>
          </p:cNvPr>
          <p:cNvGraphicFramePr>
            <a:graphicFrameLocks noGrp="1"/>
          </p:cNvGraphicFramePr>
          <p:nvPr>
            <p:ph type="tbl" sz="quarter" idx="13"/>
            <p:extLst>
              <p:ext uri="{D42A27DB-BD31-4B8C-83A1-F6EECF244321}">
                <p14:modId xmlns:p14="http://schemas.microsoft.com/office/powerpoint/2010/main" val="262295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59712356"/>
                    </a:ext>
                  </a:extLst>
                </a:gridCol>
                <a:gridCol w="1316737">
                  <a:extLst>
                    <a:ext uri="{9D8B030D-6E8A-4147-A177-3AD203B41FA5}">
                      <a16:colId xmlns:a16="http://schemas.microsoft.com/office/drawing/2014/main" val="3732653090"/>
                    </a:ext>
                  </a:extLst>
                </a:gridCol>
                <a:gridCol w="329184">
                  <a:extLst>
                    <a:ext uri="{9D8B030D-6E8A-4147-A177-3AD203B41FA5}">
                      <a16:colId xmlns:a16="http://schemas.microsoft.com/office/drawing/2014/main" val="3482159046"/>
                    </a:ext>
                  </a:extLst>
                </a:gridCol>
                <a:gridCol w="329184">
                  <a:extLst>
                    <a:ext uri="{9D8B030D-6E8A-4147-A177-3AD203B41FA5}">
                      <a16:colId xmlns:a16="http://schemas.microsoft.com/office/drawing/2014/main" val="1368538906"/>
                    </a:ext>
                  </a:extLst>
                </a:gridCol>
                <a:gridCol w="329184">
                  <a:extLst>
                    <a:ext uri="{9D8B030D-6E8A-4147-A177-3AD203B41FA5}">
                      <a16:colId xmlns:a16="http://schemas.microsoft.com/office/drawing/2014/main" val="65343526"/>
                    </a:ext>
                  </a:extLst>
                </a:gridCol>
                <a:gridCol w="329184">
                  <a:extLst>
                    <a:ext uri="{9D8B030D-6E8A-4147-A177-3AD203B41FA5}">
                      <a16:colId xmlns:a16="http://schemas.microsoft.com/office/drawing/2014/main" val="2089726886"/>
                    </a:ext>
                  </a:extLst>
                </a:gridCol>
                <a:gridCol w="329184">
                  <a:extLst>
                    <a:ext uri="{9D8B030D-6E8A-4147-A177-3AD203B41FA5}">
                      <a16:colId xmlns:a16="http://schemas.microsoft.com/office/drawing/2014/main" val="3326989241"/>
                    </a:ext>
                  </a:extLst>
                </a:gridCol>
                <a:gridCol w="329184">
                  <a:extLst>
                    <a:ext uri="{9D8B030D-6E8A-4147-A177-3AD203B41FA5}">
                      <a16:colId xmlns:a16="http://schemas.microsoft.com/office/drawing/2014/main" val="477133030"/>
                    </a:ext>
                  </a:extLst>
                </a:gridCol>
                <a:gridCol w="329184">
                  <a:extLst>
                    <a:ext uri="{9D8B030D-6E8A-4147-A177-3AD203B41FA5}">
                      <a16:colId xmlns:a16="http://schemas.microsoft.com/office/drawing/2014/main" val="720200809"/>
                    </a:ext>
                  </a:extLst>
                </a:gridCol>
                <a:gridCol w="329184">
                  <a:extLst>
                    <a:ext uri="{9D8B030D-6E8A-4147-A177-3AD203B41FA5}">
                      <a16:colId xmlns:a16="http://schemas.microsoft.com/office/drawing/2014/main" val="858794384"/>
                    </a:ext>
                  </a:extLst>
                </a:gridCol>
                <a:gridCol w="329184">
                  <a:extLst>
                    <a:ext uri="{9D8B030D-6E8A-4147-A177-3AD203B41FA5}">
                      <a16:colId xmlns:a16="http://schemas.microsoft.com/office/drawing/2014/main" val="323451993"/>
                    </a:ext>
                  </a:extLst>
                </a:gridCol>
                <a:gridCol w="329184">
                  <a:extLst>
                    <a:ext uri="{9D8B030D-6E8A-4147-A177-3AD203B41FA5}">
                      <a16:colId xmlns:a16="http://schemas.microsoft.com/office/drawing/2014/main" val="483717067"/>
                    </a:ext>
                  </a:extLst>
                </a:gridCol>
                <a:gridCol w="329184">
                  <a:extLst>
                    <a:ext uri="{9D8B030D-6E8A-4147-A177-3AD203B41FA5}">
                      <a16:colId xmlns:a16="http://schemas.microsoft.com/office/drawing/2014/main" val="1452767690"/>
                    </a:ext>
                  </a:extLst>
                </a:gridCol>
                <a:gridCol w="329184">
                  <a:extLst>
                    <a:ext uri="{9D8B030D-6E8A-4147-A177-3AD203B41FA5}">
                      <a16:colId xmlns:a16="http://schemas.microsoft.com/office/drawing/2014/main" val="2359433741"/>
                    </a:ext>
                  </a:extLst>
                </a:gridCol>
                <a:gridCol w="329184">
                  <a:extLst>
                    <a:ext uri="{9D8B030D-6E8A-4147-A177-3AD203B41FA5}">
                      <a16:colId xmlns:a16="http://schemas.microsoft.com/office/drawing/2014/main" val="3698297303"/>
                    </a:ext>
                  </a:extLst>
                </a:gridCol>
                <a:gridCol w="329184">
                  <a:extLst>
                    <a:ext uri="{9D8B030D-6E8A-4147-A177-3AD203B41FA5}">
                      <a16:colId xmlns:a16="http://schemas.microsoft.com/office/drawing/2014/main" val="3041844347"/>
                    </a:ext>
                  </a:extLst>
                </a:gridCol>
                <a:gridCol w="329184">
                  <a:extLst>
                    <a:ext uri="{9D8B030D-6E8A-4147-A177-3AD203B41FA5}">
                      <a16:colId xmlns:a16="http://schemas.microsoft.com/office/drawing/2014/main" val="3445297441"/>
                    </a:ext>
                  </a:extLst>
                </a:gridCol>
                <a:gridCol w="329184">
                  <a:extLst>
                    <a:ext uri="{9D8B030D-6E8A-4147-A177-3AD203B41FA5}">
                      <a16:colId xmlns:a16="http://schemas.microsoft.com/office/drawing/2014/main" val="2787384046"/>
                    </a:ext>
                  </a:extLst>
                </a:gridCol>
                <a:gridCol w="329184">
                  <a:extLst>
                    <a:ext uri="{9D8B030D-6E8A-4147-A177-3AD203B41FA5}">
                      <a16:colId xmlns:a16="http://schemas.microsoft.com/office/drawing/2014/main" val="294375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67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- 2023-11-28 18:02:58</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Fujifilm's progressive awareness campaign featuring interactive installations placed at strategic locations with the support of our partners at AEON Retail Malaysia and Setapak Central. Participants were enticed to place their palms on screen to trigger a surprising prank reveal that delivers an important message about early breast cancer screening. Watch this video to find out how it went! 
A heartfelt thank you to AEON and Setapak for their invaluable support, making this campaign possible by generously allowing us to set up at their malls free of charge, joining us to improve the lives of Malaysians.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https://quintly-eu-image-storage.s3.amazonaws.com/aaf8f68db843cc217addf8054c322eb2/9390c512c84259c1c8070992b5877219.jpg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224858418"/>
                  </a:ext>
                </a:extLst>
              </a:tr>
            </a:tbl>
          </a:graphicData>
        </a:graphic>
      </p:graphicFrame>
      <p:sp>
        <p:nvSpPr>
          <p:cNvPr id="4" name="Text Placeholder 3">
            <a:extLst>
              <a:ext uri="{FF2B5EF4-FFF2-40B4-BE49-F238E27FC236}">
                <a16:creationId xmlns:a16="http://schemas.microsoft.com/office/drawing/2014/main" id="{23CD44A6-0A92-4851-8482-004D539C6ED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596976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56BF7-7A78-440C-ACCE-77C57BB4E5B5}"/>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536E2122-3A28-415B-B440-A92C1DFAA6DA}"/>
              </a:ext>
            </a:extLst>
          </p:cNvPr>
          <p:cNvGraphicFramePr>
            <a:graphicFrameLocks noGrp="1"/>
          </p:cNvGraphicFramePr>
          <p:nvPr>
            <p:ph type="tbl" sz="quarter" idx="13"/>
            <p:extLst>
              <p:ext uri="{D42A27DB-BD31-4B8C-83A1-F6EECF244321}">
                <p14:modId xmlns:p14="http://schemas.microsoft.com/office/powerpoint/2010/main" val="490160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24215668"/>
                    </a:ext>
                  </a:extLst>
                </a:gridCol>
                <a:gridCol w="1316737">
                  <a:extLst>
                    <a:ext uri="{9D8B030D-6E8A-4147-A177-3AD203B41FA5}">
                      <a16:colId xmlns:a16="http://schemas.microsoft.com/office/drawing/2014/main" val="2543734208"/>
                    </a:ext>
                  </a:extLst>
                </a:gridCol>
                <a:gridCol w="329184">
                  <a:extLst>
                    <a:ext uri="{9D8B030D-6E8A-4147-A177-3AD203B41FA5}">
                      <a16:colId xmlns:a16="http://schemas.microsoft.com/office/drawing/2014/main" val="1380344227"/>
                    </a:ext>
                  </a:extLst>
                </a:gridCol>
                <a:gridCol w="329184">
                  <a:extLst>
                    <a:ext uri="{9D8B030D-6E8A-4147-A177-3AD203B41FA5}">
                      <a16:colId xmlns:a16="http://schemas.microsoft.com/office/drawing/2014/main" val="4273583993"/>
                    </a:ext>
                  </a:extLst>
                </a:gridCol>
                <a:gridCol w="329184">
                  <a:extLst>
                    <a:ext uri="{9D8B030D-6E8A-4147-A177-3AD203B41FA5}">
                      <a16:colId xmlns:a16="http://schemas.microsoft.com/office/drawing/2014/main" val="947047395"/>
                    </a:ext>
                  </a:extLst>
                </a:gridCol>
                <a:gridCol w="329184">
                  <a:extLst>
                    <a:ext uri="{9D8B030D-6E8A-4147-A177-3AD203B41FA5}">
                      <a16:colId xmlns:a16="http://schemas.microsoft.com/office/drawing/2014/main" val="1583765226"/>
                    </a:ext>
                  </a:extLst>
                </a:gridCol>
                <a:gridCol w="329184">
                  <a:extLst>
                    <a:ext uri="{9D8B030D-6E8A-4147-A177-3AD203B41FA5}">
                      <a16:colId xmlns:a16="http://schemas.microsoft.com/office/drawing/2014/main" val="921265099"/>
                    </a:ext>
                  </a:extLst>
                </a:gridCol>
                <a:gridCol w="329184">
                  <a:extLst>
                    <a:ext uri="{9D8B030D-6E8A-4147-A177-3AD203B41FA5}">
                      <a16:colId xmlns:a16="http://schemas.microsoft.com/office/drawing/2014/main" val="188290325"/>
                    </a:ext>
                  </a:extLst>
                </a:gridCol>
                <a:gridCol w="329184">
                  <a:extLst>
                    <a:ext uri="{9D8B030D-6E8A-4147-A177-3AD203B41FA5}">
                      <a16:colId xmlns:a16="http://schemas.microsoft.com/office/drawing/2014/main" val="3689931602"/>
                    </a:ext>
                  </a:extLst>
                </a:gridCol>
                <a:gridCol w="329184">
                  <a:extLst>
                    <a:ext uri="{9D8B030D-6E8A-4147-A177-3AD203B41FA5}">
                      <a16:colId xmlns:a16="http://schemas.microsoft.com/office/drawing/2014/main" val="1262135520"/>
                    </a:ext>
                  </a:extLst>
                </a:gridCol>
                <a:gridCol w="329184">
                  <a:extLst>
                    <a:ext uri="{9D8B030D-6E8A-4147-A177-3AD203B41FA5}">
                      <a16:colId xmlns:a16="http://schemas.microsoft.com/office/drawing/2014/main" val="2283462461"/>
                    </a:ext>
                  </a:extLst>
                </a:gridCol>
                <a:gridCol w="329184">
                  <a:extLst>
                    <a:ext uri="{9D8B030D-6E8A-4147-A177-3AD203B41FA5}">
                      <a16:colId xmlns:a16="http://schemas.microsoft.com/office/drawing/2014/main" val="706305713"/>
                    </a:ext>
                  </a:extLst>
                </a:gridCol>
                <a:gridCol w="329184">
                  <a:extLst>
                    <a:ext uri="{9D8B030D-6E8A-4147-A177-3AD203B41FA5}">
                      <a16:colId xmlns:a16="http://schemas.microsoft.com/office/drawing/2014/main" val="334074117"/>
                    </a:ext>
                  </a:extLst>
                </a:gridCol>
                <a:gridCol w="329184">
                  <a:extLst>
                    <a:ext uri="{9D8B030D-6E8A-4147-A177-3AD203B41FA5}">
                      <a16:colId xmlns:a16="http://schemas.microsoft.com/office/drawing/2014/main" val="798350901"/>
                    </a:ext>
                  </a:extLst>
                </a:gridCol>
                <a:gridCol w="329184">
                  <a:extLst>
                    <a:ext uri="{9D8B030D-6E8A-4147-A177-3AD203B41FA5}">
                      <a16:colId xmlns:a16="http://schemas.microsoft.com/office/drawing/2014/main" val="1309845878"/>
                    </a:ext>
                  </a:extLst>
                </a:gridCol>
                <a:gridCol w="329184">
                  <a:extLst>
                    <a:ext uri="{9D8B030D-6E8A-4147-A177-3AD203B41FA5}">
                      <a16:colId xmlns:a16="http://schemas.microsoft.com/office/drawing/2014/main" val="3608929755"/>
                    </a:ext>
                  </a:extLst>
                </a:gridCol>
                <a:gridCol w="329184">
                  <a:extLst>
                    <a:ext uri="{9D8B030D-6E8A-4147-A177-3AD203B41FA5}">
                      <a16:colId xmlns:a16="http://schemas.microsoft.com/office/drawing/2014/main" val="1598513077"/>
                    </a:ext>
                  </a:extLst>
                </a:gridCol>
                <a:gridCol w="329184">
                  <a:extLst>
                    <a:ext uri="{9D8B030D-6E8A-4147-A177-3AD203B41FA5}">
                      <a16:colId xmlns:a16="http://schemas.microsoft.com/office/drawing/2014/main" val="3487391600"/>
                    </a:ext>
                  </a:extLst>
                </a:gridCol>
                <a:gridCol w="329184">
                  <a:extLst>
                    <a:ext uri="{9D8B030D-6E8A-4147-A177-3AD203B41FA5}">
                      <a16:colId xmlns:a16="http://schemas.microsoft.com/office/drawing/2014/main" val="174826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660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- 2023-11-28 10:00:00</a:t>
                      </a:r>
                      <a:r>
                        <a:rPr kumimoji="0" lang="en-US" sz="1000" b="0" i="0" u="none" strike="noStrike" kern="1200" cap="none" spc="0" normalizeH="0" baseline="0" noProof="0">
                          <a:ln>
                            <a:noFill/>
                          </a:ln>
                          <a:solidFill>
                            <a:prstClr val="black"/>
                          </a:solidFill>
                          <a:effectLst/>
                          <a:uLnTx/>
                          <a:uFillTx/>
                          <a:latin typeface="Calibri"/>
                          <a:ea typeface="+mn-ea"/>
                          <a:cs typeface="+mn-cs"/>
                        </a:rPr>
                        <a:t>
 Satoshi Minakawa skillfully captures model/actress Kokoro Aoshima and the strong spirit she exudes with her striking gaze in this stunning set of portraits using the new GF55mmF1.7 R WR lens.
He describes the lens as having a "natural" focus—a beautiful gradation between the in-focus areas and the smooth blurring of out-of-focus elements. When paired with the latest GFX100II, this dynamic combination creates a unique expression of natural, elegant bokeh and a profound sense of depth.
Dive into a world of captivating portraits, natural focus, and breathtaking depth – where every image tells a story of its own with the GF55mmF1.7 R WR lens.
𝗙𝗶𝗻𝗱 𝗢𝘂𝘁 𝗠𝗼𝗿𝗲
https://fujifilm-x.com/global/products/lenses/gf55mmf17-r-wr/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#SettingtheStandard #GF55mm #PrimeLens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https://quintly-eu-image-storage.s3.amazonaws.com/aaf8f68db843cc217addf8054c322eb2/746d120a84993ae8bfdc5addbbf30fb1.jpg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67064443"/>
                  </a:ext>
                </a:extLst>
              </a:tr>
            </a:tbl>
          </a:graphicData>
        </a:graphic>
      </p:graphicFrame>
      <p:sp>
        <p:nvSpPr>
          <p:cNvPr id="4" name="Text Placeholder 3">
            <a:extLst>
              <a:ext uri="{FF2B5EF4-FFF2-40B4-BE49-F238E27FC236}">
                <a16:creationId xmlns:a16="http://schemas.microsoft.com/office/drawing/2014/main" id="{5B623BDD-6F4D-41D7-9809-22DBD5DDBE5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475502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E50D-6290-43E7-85FA-FE820BF70C15}"/>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D436DD30-FD7E-4CBD-B7AA-D1C4977C3B52}"/>
              </a:ext>
            </a:extLst>
          </p:cNvPr>
          <p:cNvGraphicFramePr>
            <a:graphicFrameLocks noGrp="1"/>
          </p:cNvGraphicFramePr>
          <p:nvPr>
            <p:ph type="tbl" sz="quarter" idx="13"/>
            <p:extLst>
              <p:ext uri="{D42A27DB-BD31-4B8C-83A1-F6EECF244321}">
                <p14:modId xmlns:p14="http://schemas.microsoft.com/office/powerpoint/2010/main" val="160087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66757349"/>
                    </a:ext>
                  </a:extLst>
                </a:gridCol>
                <a:gridCol w="1316737">
                  <a:extLst>
                    <a:ext uri="{9D8B030D-6E8A-4147-A177-3AD203B41FA5}">
                      <a16:colId xmlns:a16="http://schemas.microsoft.com/office/drawing/2014/main" val="1673403188"/>
                    </a:ext>
                  </a:extLst>
                </a:gridCol>
                <a:gridCol w="329184">
                  <a:extLst>
                    <a:ext uri="{9D8B030D-6E8A-4147-A177-3AD203B41FA5}">
                      <a16:colId xmlns:a16="http://schemas.microsoft.com/office/drawing/2014/main" val="4135012849"/>
                    </a:ext>
                  </a:extLst>
                </a:gridCol>
                <a:gridCol w="329184">
                  <a:extLst>
                    <a:ext uri="{9D8B030D-6E8A-4147-A177-3AD203B41FA5}">
                      <a16:colId xmlns:a16="http://schemas.microsoft.com/office/drawing/2014/main" val="3419211361"/>
                    </a:ext>
                  </a:extLst>
                </a:gridCol>
                <a:gridCol w="329184">
                  <a:extLst>
                    <a:ext uri="{9D8B030D-6E8A-4147-A177-3AD203B41FA5}">
                      <a16:colId xmlns:a16="http://schemas.microsoft.com/office/drawing/2014/main" val="4293344422"/>
                    </a:ext>
                  </a:extLst>
                </a:gridCol>
                <a:gridCol w="329184">
                  <a:extLst>
                    <a:ext uri="{9D8B030D-6E8A-4147-A177-3AD203B41FA5}">
                      <a16:colId xmlns:a16="http://schemas.microsoft.com/office/drawing/2014/main" val="3207001470"/>
                    </a:ext>
                  </a:extLst>
                </a:gridCol>
                <a:gridCol w="329184">
                  <a:extLst>
                    <a:ext uri="{9D8B030D-6E8A-4147-A177-3AD203B41FA5}">
                      <a16:colId xmlns:a16="http://schemas.microsoft.com/office/drawing/2014/main" val="3114157570"/>
                    </a:ext>
                  </a:extLst>
                </a:gridCol>
                <a:gridCol w="329184">
                  <a:extLst>
                    <a:ext uri="{9D8B030D-6E8A-4147-A177-3AD203B41FA5}">
                      <a16:colId xmlns:a16="http://schemas.microsoft.com/office/drawing/2014/main" val="693549795"/>
                    </a:ext>
                  </a:extLst>
                </a:gridCol>
                <a:gridCol w="329184">
                  <a:extLst>
                    <a:ext uri="{9D8B030D-6E8A-4147-A177-3AD203B41FA5}">
                      <a16:colId xmlns:a16="http://schemas.microsoft.com/office/drawing/2014/main" val="2235120011"/>
                    </a:ext>
                  </a:extLst>
                </a:gridCol>
                <a:gridCol w="329184">
                  <a:extLst>
                    <a:ext uri="{9D8B030D-6E8A-4147-A177-3AD203B41FA5}">
                      <a16:colId xmlns:a16="http://schemas.microsoft.com/office/drawing/2014/main" val="2736866591"/>
                    </a:ext>
                  </a:extLst>
                </a:gridCol>
                <a:gridCol w="329184">
                  <a:extLst>
                    <a:ext uri="{9D8B030D-6E8A-4147-A177-3AD203B41FA5}">
                      <a16:colId xmlns:a16="http://schemas.microsoft.com/office/drawing/2014/main" val="786619109"/>
                    </a:ext>
                  </a:extLst>
                </a:gridCol>
                <a:gridCol w="329184">
                  <a:extLst>
                    <a:ext uri="{9D8B030D-6E8A-4147-A177-3AD203B41FA5}">
                      <a16:colId xmlns:a16="http://schemas.microsoft.com/office/drawing/2014/main" val="3377182690"/>
                    </a:ext>
                  </a:extLst>
                </a:gridCol>
                <a:gridCol w="329184">
                  <a:extLst>
                    <a:ext uri="{9D8B030D-6E8A-4147-A177-3AD203B41FA5}">
                      <a16:colId xmlns:a16="http://schemas.microsoft.com/office/drawing/2014/main" val="2941582184"/>
                    </a:ext>
                  </a:extLst>
                </a:gridCol>
                <a:gridCol w="329184">
                  <a:extLst>
                    <a:ext uri="{9D8B030D-6E8A-4147-A177-3AD203B41FA5}">
                      <a16:colId xmlns:a16="http://schemas.microsoft.com/office/drawing/2014/main" val="87704890"/>
                    </a:ext>
                  </a:extLst>
                </a:gridCol>
                <a:gridCol w="329184">
                  <a:extLst>
                    <a:ext uri="{9D8B030D-6E8A-4147-A177-3AD203B41FA5}">
                      <a16:colId xmlns:a16="http://schemas.microsoft.com/office/drawing/2014/main" val="825930171"/>
                    </a:ext>
                  </a:extLst>
                </a:gridCol>
                <a:gridCol w="329184">
                  <a:extLst>
                    <a:ext uri="{9D8B030D-6E8A-4147-A177-3AD203B41FA5}">
                      <a16:colId xmlns:a16="http://schemas.microsoft.com/office/drawing/2014/main" val="1758580392"/>
                    </a:ext>
                  </a:extLst>
                </a:gridCol>
                <a:gridCol w="329184">
                  <a:extLst>
                    <a:ext uri="{9D8B030D-6E8A-4147-A177-3AD203B41FA5}">
                      <a16:colId xmlns:a16="http://schemas.microsoft.com/office/drawing/2014/main" val="2359585265"/>
                    </a:ext>
                  </a:extLst>
                </a:gridCol>
                <a:gridCol w="329184">
                  <a:extLst>
                    <a:ext uri="{9D8B030D-6E8A-4147-A177-3AD203B41FA5}">
                      <a16:colId xmlns:a16="http://schemas.microsoft.com/office/drawing/2014/main" val="743551315"/>
                    </a:ext>
                  </a:extLst>
                </a:gridCol>
                <a:gridCol w="329184">
                  <a:extLst>
                    <a:ext uri="{9D8B030D-6E8A-4147-A177-3AD203B41FA5}">
                      <a16:colId xmlns:a16="http://schemas.microsoft.com/office/drawing/2014/main" val="1820870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623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- 2023-11-26 20:00:00</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enthusiastic participants who joined us at Harvey Norman IPC Flagship Store for an incredible Street Portraiture Photography Workshop on 28 Oct 2023! 🌟
During the workshop, the talented instructor, FishQuan from Studio21 photography, shared her expertise and guidance to enrich our learning experience in street portraiture photography. We hope this invaluable insight will inspire you to capture incredible moments in the streets ahead. Stay tuned for more photography adventures coming up soon!
#Fujifilm #FujifilmMY #FujifilmMalaysia #Fujifilm_XSeries #Photography #DigitalPhotography #FujifilmPhotographyWorkshop #Selangor #PhotographyLife #PhotographyLover #PhotographyDaily #StreetPortraitPhotography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https://quintly-eu-image-storage.s3.amazonaws.com/aaf8f68db843cc217addf8054c322eb2/ebc3ecd22f935fa714034f0aaf15f97d.jpg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05850152"/>
                  </a:ext>
                </a:extLst>
              </a:tr>
            </a:tbl>
          </a:graphicData>
        </a:graphic>
      </p:graphicFrame>
      <p:sp>
        <p:nvSpPr>
          <p:cNvPr id="4" name="Text Placeholder 3">
            <a:extLst>
              <a:ext uri="{FF2B5EF4-FFF2-40B4-BE49-F238E27FC236}">
                <a16:creationId xmlns:a16="http://schemas.microsoft.com/office/drawing/2014/main" id="{B5C7F5B8-70AF-4382-ABE4-0CCF9B33EF5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811198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FE36-F886-42DE-A194-AB53C2DB42DC}"/>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E753EADE-8F59-4C0B-A0AC-10294F5EDA64}"/>
              </a:ext>
            </a:extLst>
          </p:cNvPr>
          <p:cNvGraphicFramePr>
            <a:graphicFrameLocks noGrp="1"/>
          </p:cNvGraphicFramePr>
          <p:nvPr>
            <p:ph type="tbl" sz="quarter" idx="13"/>
            <p:extLst>
              <p:ext uri="{D42A27DB-BD31-4B8C-83A1-F6EECF244321}">
                <p14:modId xmlns:p14="http://schemas.microsoft.com/office/powerpoint/2010/main" val="361535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64498954"/>
                    </a:ext>
                  </a:extLst>
                </a:gridCol>
                <a:gridCol w="1316737">
                  <a:extLst>
                    <a:ext uri="{9D8B030D-6E8A-4147-A177-3AD203B41FA5}">
                      <a16:colId xmlns:a16="http://schemas.microsoft.com/office/drawing/2014/main" val="3735726277"/>
                    </a:ext>
                  </a:extLst>
                </a:gridCol>
                <a:gridCol w="329184">
                  <a:extLst>
                    <a:ext uri="{9D8B030D-6E8A-4147-A177-3AD203B41FA5}">
                      <a16:colId xmlns:a16="http://schemas.microsoft.com/office/drawing/2014/main" val="1161678474"/>
                    </a:ext>
                  </a:extLst>
                </a:gridCol>
                <a:gridCol w="329184">
                  <a:extLst>
                    <a:ext uri="{9D8B030D-6E8A-4147-A177-3AD203B41FA5}">
                      <a16:colId xmlns:a16="http://schemas.microsoft.com/office/drawing/2014/main" val="3357074749"/>
                    </a:ext>
                  </a:extLst>
                </a:gridCol>
                <a:gridCol w="329184">
                  <a:extLst>
                    <a:ext uri="{9D8B030D-6E8A-4147-A177-3AD203B41FA5}">
                      <a16:colId xmlns:a16="http://schemas.microsoft.com/office/drawing/2014/main" val="1354501762"/>
                    </a:ext>
                  </a:extLst>
                </a:gridCol>
                <a:gridCol w="329184">
                  <a:extLst>
                    <a:ext uri="{9D8B030D-6E8A-4147-A177-3AD203B41FA5}">
                      <a16:colId xmlns:a16="http://schemas.microsoft.com/office/drawing/2014/main" val="2597837879"/>
                    </a:ext>
                  </a:extLst>
                </a:gridCol>
                <a:gridCol w="329184">
                  <a:extLst>
                    <a:ext uri="{9D8B030D-6E8A-4147-A177-3AD203B41FA5}">
                      <a16:colId xmlns:a16="http://schemas.microsoft.com/office/drawing/2014/main" val="3783140208"/>
                    </a:ext>
                  </a:extLst>
                </a:gridCol>
                <a:gridCol w="329184">
                  <a:extLst>
                    <a:ext uri="{9D8B030D-6E8A-4147-A177-3AD203B41FA5}">
                      <a16:colId xmlns:a16="http://schemas.microsoft.com/office/drawing/2014/main" val="2806346981"/>
                    </a:ext>
                  </a:extLst>
                </a:gridCol>
                <a:gridCol w="329184">
                  <a:extLst>
                    <a:ext uri="{9D8B030D-6E8A-4147-A177-3AD203B41FA5}">
                      <a16:colId xmlns:a16="http://schemas.microsoft.com/office/drawing/2014/main" val="2228599279"/>
                    </a:ext>
                  </a:extLst>
                </a:gridCol>
                <a:gridCol w="329184">
                  <a:extLst>
                    <a:ext uri="{9D8B030D-6E8A-4147-A177-3AD203B41FA5}">
                      <a16:colId xmlns:a16="http://schemas.microsoft.com/office/drawing/2014/main" val="3381392830"/>
                    </a:ext>
                  </a:extLst>
                </a:gridCol>
                <a:gridCol w="329184">
                  <a:extLst>
                    <a:ext uri="{9D8B030D-6E8A-4147-A177-3AD203B41FA5}">
                      <a16:colId xmlns:a16="http://schemas.microsoft.com/office/drawing/2014/main" val="329286650"/>
                    </a:ext>
                  </a:extLst>
                </a:gridCol>
                <a:gridCol w="329184">
                  <a:extLst>
                    <a:ext uri="{9D8B030D-6E8A-4147-A177-3AD203B41FA5}">
                      <a16:colId xmlns:a16="http://schemas.microsoft.com/office/drawing/2014/main" val="1175225929"/>
                    </a:ext>
                  </a:extLst>
                </a:gridCol>
                <a:gridCol w="329184">
                  <a:extLst>
                    <a:ext uri="{9D8B030D-6E8A-4147-A177-3AD203B41FA5}">
                      <a16:colId xmlns:a16="http://schemas.microsoft.com/office/drawing/2014/main" val="2930144316"/>
                    </a:ext>
                  </a:extLst>
                </a:gridCol>
                <a:gridCol w="329184">
                  <a:extLst>
                    <a:ext uri="{9D8B030D-6E8A-4147-A177-3AD203B41FA5}">
                      <a16:colId xmlns:a16="http://schemas.microsoft.com/office/drawing/2014/main" val="334649917"/>
                    </a:ext>
                  </a:extLst>
                </a:gridCol>
                <a:gridCol w="329184">
                  <a:extLst>
                    <a:ext uri="{9D8B030D-6E8A-4147-A177-3AD203B41FA5}">
                      <a16:colId xmlns:a16="http://schemas.microsoft.com/office/drawing/2014/main" val="1273598663"/>
                    </a:ext>
                  </a:extLst>
                </a:gridCol>
                <a:gridCol w="329184">
                  <a:extLst>
                    <a:ext uri="{9D8B030D-6E8A-4147-A177-3AD203B41FA5}">
                      <a16:colId xmlns:a16="http://schemas.microsoft.com/office/drawing/2014/main" val="3669570337"/>
                    </a:ext>
                  </a:extLst>
                </a:gridCol>
                <a:gridCol w="329184">
                  <a:extLst>
                    <a:ext uri="{9D8B030D-6E8A-4147-A177-3AD203B41FA5}">
                      <a16:colId xmlns:a16="http://schemas.microsoft.com/office/drawing/2014/main" val="1279700383"/>
                    </a:ext>
                  </a:extLst>
                </a:gridCol>
                <a:gridCol w="329184">
                  <a:extLst>
                    <a:ext uri="{9D8B030D-6E8A-4147-A177-3AD203B41FA5}">
                      <a16:colId xmlns:a16="http://schemas.microsoft.com/office/drawing/2014/main" val="3926721297"/>
                    </a:ext>
                  </a:extLst>
                </a:gridCol>
                <a:gridCol w="329184">
                  <a:extLst>
                    <a:ext uri="{9D8B030D-6E8A-4147-A177-3AD203B41FA5}">
                      <a16:colId xmlns:a16="http://schemas.microsoft.com/office/drawing/2014/main" val="405178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685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- 2023-11-26 10:00:01</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photography with the GF55mmF1.7 R WR lens, where natural angles, intricate details, bokeh brilliance, and optimized autofocus converge to create stunning visual stories. 
From uncompromising image quality, impeccable handling, and responsive autofocus to rugged durability - expect a lens that exceeds expectations. 📷🎯 
𝗙𝗶𝗻𝗱 𝗢𝘂𝘁 𝗠𝗼𝗿𝗲
https://fujifilm-x.com/global/products/lenses/gf55mmf17-r-wr/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#MoreThanFullFrame #DigitalPhotography #SettingtheStandard #GF55mm #PrimeLens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https://quintly-eu-image-storage.s3.amazonaws.com/aaf8f68db843cc217addf8054c322eb2/dd95e16675a46df424159d148622ef84.jpg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8358796"/>
                  </a:ext>
                </a:extLst>
              </a:tr>
            </a:tbl>
          </a:graphicData>
        </a:graphic>
      </p:graphicFrame>
      <p:sp>
        <p:nvSpPr>
          <p:cNvPr id="4" name="Text Placeholder 3">
            <a:extLst>
              <a:ext uri="{FF2B5EF4-FFF2-40B4-BE49-F238E27FC236}">
                <a16:creationId xmlns:a16="http://schemas.microsoft.com/office/drawing/2014/main" id="{22E20F28-0A57-4672-B400-920C807BC1B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201992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E657-3BC2-4A90-9475-BEDE3942C91E}"/>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362444C8-D3F0-463C-A7F0-DB6884407F1C}"/>
              </a:ext>
            </a:extLst>
          </p:cNvPr>
          <p:cNvGraphicFramePr>
            <a:graphicFrameLocks noGrp="1"/>
          </p:cNvGraphicFramePr>
          <p:nvPr>
            <p:ph type="tbl" sz="quarter" idx="13"/>
            <p:extLst>
              <p:ext uri="{D42A27DB-BD31-4B8C-83A1-F6EECF244321}">
                <p14:modId xmlns:p14="http://schemas.microsoft.com/office/powerpoint/2010/main" val="310859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880681"/>
                    </a:ext>
                  </a:extLst>
                </a:gridCol>
                <a:gridCol w="1316737">
                  <a:extLst>
                    <a:ext uri="{9D8B030D-6E8A-4147-A177-3AD203B41FA5}">
                      <a16:colId xmlns:a16="http://schemas.microsoft.com/office/drawing/2014/main" val="4164817400"/>
                    </a:ext>
                  </a:extLst>
                </a:gridCol>
                <a:gridCol w="329184">
                  <a:extLst>
                    <a:ext uri="{9D8B030D-6E8A-4147-A177-3AD203B41FA5}">
                      <a16:colId xmlns:a16="http://schemas.microsoft.com/office/drawing/2014/main" val="445867737"/>
                    </a:ext>
                  </a:extLst>
                </a:gridCol>
                <a:gridCol w="329184">
                  <a:extLst>
                    <a:ext uri="{9D8B030D-6E8A-4147-A177-3AD203B41FA5}">
                      <a16:colId xmlns:a16="http://schemas.microsoft.com/office/drawing/2014/main" val="1142990234"/>
                    </a:ext>
                  </a:extLst>
                </a:gridCol>
                <a:gridCol w="329184">
                  <a:extLst>
                    <a:ext uri="{9D8B030D-6E8A-4147-A177-3AD203B41FA5}">
                      <a16:colId xmlns:a16="http://schemas.microsoft.com/office/drawing/2014/main" val="225832559"/>
                    </a:ext>
                  </a:extLst>
                </a:gridCol>
                <a:gridCol w="329184">
                  <a:extLst>
                    <a:ext uri="{9D8B030D-6E8A-4147-A177-3AD203B41FA5}">
                      <a16:colId xmlns:a16="http://schemas.microsoft.com/office/drawing/2014/main" val="3043190262"/>
                    </a:ext>
                  </a:extLst>
                </a:gridCol>
                <a:gridCol w="329184">
                  <a:extLst>
                    <a:ext uri="{9D8B030D-6E8A-4147-A177-3AD203B41FA5}">
                      <a16:colId xmlns:a16="http://schemas.microsoft.com/office/drawing/2014/main" val="1627787092"/>
                    </a:ext>
                  </a:extLst>
                </a:gridCol>
                <a:gridCol w="329184">
                  <a:extLst>
                    <a:ext uri="{9D8B030D-6E8A-4147-A177-3AD203B41FA5}">
                      <a16:colId xmlns:a16="http://schemas.microsoft.com/office/drawing/2014/main" val="2906724443"/>
                    </a:ext>
                  </a:extLst>
                </a:gridCol>
                <a:gridCol w="329184">
                  <a:extLst>
                    <a:ext uri="{9D8B030D-6E8A-4147-A177-3AD203B41FA5}">
                      <a16:colId xmlns:a16="http://schemas.microsoft.com/office/drawing/2014/main" val="2223929467"/>
                    </a:ext>
                  </a:extLst>
                </a:gridCol>
                <a:gridCol w="329184">
                  <a:extLst>
                    <a:ext uri="{9D8B030D-6E8A-4147-A177-3AD203B41FA5}">
                      <a16:colId xmlns:a16="http://schemas.microsoft.com/office/drawing/2014/main" val="2450106669"/>
                    </a:ext>
                  </a:extLst>
                </a:gridCol>
                <a:gridCol w="329184">
                  <a:extLst>
                    <a:ext uri="{9D8B030D-6E8A-4147-A177-3AD203B41FA5}">
                      <a16:colId xmlns:a16="http://schemas.microsoft.com/office/drawing/2014/main" val="588793183"/>
                    </a:ext>
                  </a:extLst>
                </a:gridCol>
                <a:gridCol w="329184">
                  <a:extLst>
                    <a:ext uri="{9D8B030D-6E8A-4147-A177-3AD203B41FA5}">
                      <a16:colId xmlns:a16="http://schemas.microsoft.com/office/drawing/2014/main" val="1938847119"/>
                    </a:ext>
                  </a:extLst>
                </a:gridCol>
                <a:gridCol w="329184">
                  <a:extLst>
                    <a:ext uri="{9D8B030D-6E8A-4147-A177-3AD203B41FA5}">
                      <a16:colId xmlns:a16="http://schemas.microsoft.com/office/drawing/2014/main" val="2656039983"/>
                    </a:ext>
                  </a:extLst>
                </a:gridCol>
                <a:gridCol w="329184">
                  <a:extLst>
                    <a:ext uri="{9D8B030D-6E8A-4147-A177-3AD203B41FA5}">
                      <a16:colId xmlns:a16="http://schemas.microsoft.com/office/drawing/2014/main" val="2970181217"/>
                    </a:ext>
                  </a:extLst>
                </a:gridCol>
                <a:gridCol w="329184">
                  <a:extLst>
                    <a:ext uri="{9D8B030D-6E8A-4147-A177-3AD203B41FA5}">
                      <a16:colId xmlns:a16="http://schemas.microsoft.com/office/drawing/2014/main" val="3494676120"/>
                    </a:ext>
                  </a:extLst>
                </a:gridCol>
                <a:gridCol w="329184">
                  <a:extLst>
                    <a:ext uri="{9D8B030D-6E8A-4147-A177-3AD203B41FA5}">
                      <a16:colId xmlns:a16="http://schemas.microsoft.com/office/drawing/2014/main" val="2692008865"/>
                    </a:ext>
                  </a:extLst>
                </a:gridCol>
                <a:gridCol w="329184">
                  <a:extLst>
                    <a:ext uri="{9D8B030D-6E8A-4147-A177-3AD203B41FA5}">
                      <a16:colId xmlns:a16="http://schemas.microsoft.com/office/drawing/2014/main" val="3120147286"/>
                    </a:ext>
                  </a:extLst>
                </a:gridCol>
                <a:gridCol w="329184">
                  <a:extLst>
                    <a:ext uri="{9D8B030D-6E8A-4147-A177-3AD203B41FA5}">
                      <a16:colId xmlns:a16="http://schemas.microsoft.com/office/drawing/2014/main" val="3550514086"/>
                    </a:ext>
                  </a:extLst>
                </a:gridCol>
                <a:gridCol w="329184">
                  <a:extLst>
                    <a:ext uri="{9D8B030D-6E8A-4147-A177-3AD203B41FA5}">
                      <a16:colId xmlns:a16="http://schemas.microsoft.com/office/drawing/2014/main" val="302076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997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- 2023-11-25 12:00:00</a:t>
                      </a:r>
                      <a:r>
                        <a:rPr kumimoji="0" lang="en-US" sz="1000" b="0" i="0" u="none" strike="noStrike" kern="1200" cap="none" spc="0" normalizeH="0" baseline="0" noProof="0">
                          <a:ln>
                            <a:noFill/>
                          </a:ln>
                          <a:solidFill>
                            <a:prstClr val="black"/>
                          </a:solidFill>
                          <a:effectLst/>
                          <a:uLnTx/>
                          <a:uFillTx/>
                          <a:latin typeface="Calibri"/>
                          <a:ea typeface="+mn-ea"/>
                          <a:cs typeface="+mn-cs"/>
                        </a:rPr>
                        <a:t>
 Getty Images Sports Stringer Photographer for Malaysia, Foo Yeen, captures the intense drama of the World Cup Qualifiers with the FUJIFILM X-H2S and the XF200mmF2 lens. 
The X-H2S, with its 5th generation X-Trans CMOS 5 HS sensor, captures every dynamic play at up to 40 frames-per-second, ensuring no moment is missed. Its improved AF algorithm and subject-detection AF based on Deep Learning technology keep the focus sharp on fast-moving subjects, essential in the heat of the game. 
The XF200mmF2 lens, offering an effective focal length of up to 430mm with the XF1.4X TC F2 WR teleconverter, brings distant action closer with remarkable clarity. Its advanced optics and OIS provide up to five stops of vibration reduction, enabling stable, clear shots even in challenging conditions. 
Built for the rigors of professional use, the weather-resistant XF200mmF2 lens ensures Foo Yeen captures every thrilling moment of Malaysia's spectacular 4-3 victory over Kyrgyzstan, whatever the weather. 📸⚽🎉
#Fujifilm #FujifilmMY #FujifilmMalaysia #Photography #DigitalPhotography 
#XH2S #XF200mmF2 #WorldCup #SportsPhotography 
#WorldCup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https://quintly-eu-image-storage.s3.amazonaws.com/aaf8f68db843cc217addf8054c322eb2/5046d805f40a403292b1d93fff453f88.jpg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47328627"/>
                  </a:ext>
                </a:extLst>
              </a:tr>
            </a:tbl>
          </a:graphicData>
        </a:graphic>
      </p:graphicFrame>
      <p:sp>
        <p:nvSpPr>
          <p:cNvPr id="4" name="Text Placeholder 3">
            <a:extLst>
              <a:ext uri="{FF2B5EF4-FFF2-40B4-BE49-F238E27FC236}">
                <a16:creationId xmlns:a16="http://schemas.microsoft.com/office/drawing/2014/main" id="{5BF17964-045E-4BEC-BA33-3A604A8CE98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6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1B7D-DE10-4339-984F-E24B44023B60}"/>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DA285DA6-7134-4303-A7D3-335FA268DA58}"/>
              </a:ext>
            </a:extLst>
          </p:cNvPr>
          <p:cNvGraphicFramePr>
            <a:graphicFrameLocks noGrp="1"/>
          </p:cNvGraphicFramePr>
          <p:nvPr>
            <p:ph type="tbl" sz="quarter" idx="13"/>
            <p:extLst>
              <p:ext uri="{D42A27DB-BD31-4B8C-83A1-F6EECF244321}">
                <p14:modId xmlns:p14="http://schemas.microsoft.com/office/powerpoint/2010/main" val="908763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88070830"/>
                    </a:ext>
                  </a:extLst>
                </a:gridCol>
                <a:gridCol w="1316737">
                  <a:extLst>
                    <a:ext uri="{9D8B030D-6E8A-4147-A177-3AD203B41FA5}">
                      <a16:colId xmlns:a16="http://schemas.microsoft.com/office/drawing/2014/main" val="1316785613"/>
                    </a:ext>
                  </a:extLst>
                </a:gridCol>
                <a:gridCol w="329184">
                  <a:extLst>
                    <a:ext uri="{9D8B030D-6E8A-4147-A177-3AD203B41FA5}">
                      <a16:colId xmlns:a16="http://schemas.microsoft.com/office/drawing/2014/main" val="3600181136"/>
                    </a:ext>
                  </a:extLst>
                </a:gridCol>
                <a:gridCol w="329184">
                  <a:extLst>
                    <a:ext uri="{9D8B030D-6E8A-4147-A177-3AD203B41FA5}">
                      <a16:colId xmlns:a16="http://schemas.microsoft.com/office/drawing/2014/main" val="858367350"/>
                    </a:ext>
                  </a:extLst>
                </a:gridCol>
                <a:gridCol w="329184">
                  <a:extLst>
                    <a:ext uri="{9D8B030D-6E8A-4147-A177-3AD203B41FA5}">
                      <a16:colId xmlns:a16="http://schemas.microsoft.com/office/drawing/2014/main" val="3459734796"/>
                    </a:ext>
                  </a:extLst>
                </a:gridCol>
                <a:gridCol w="329184">
                  <a:extLst>
                    <a:ext uri="{9D8B030D-6E8A-4147-A177-3AD203B41FA5}">
                      <a16:colId xmlns:a16="http://schemas.microsoft.com/office/drawing/2014/main" val="3030921557"/>
                    </a:ext>
                  </a:extLst>
                </a:gridCol>
                <a:gridCol w="329184">
                  <a:extLst>
                    <a:ext uri="{9D8B030D-6E8A-4147-A177-3AD203B41FA5}">
                      <a16:colId xmlns:a16="http://schemas.microsoft.com/office/drawing/2014/main" val="3981942562"/>
                    </a:ext>
                  </a:extLst>
                </a:gridCol>
                <a:gridCol w="329184">
                  <a:extLst>
                    <a:ext uri="{9D8B030D-6E8A-4147-A177-3AD203B41FA5}">
                      <a16:colId xmlns:a16="http://schemas.microsoft.com/office/drawing/2014/main" val="4166712837"/>
                    </a:ext>
                  </a:extLst>
                </a:gridCol>
                <a:gridCol w="329184">
                  <a:extLst>
                    <a:ext uri="{9D8B030D-6E8A-4147-A177-3AD203B41FA5}">
                      <a16:colId xmlns:a16="http://schemas.microsoft.com/office/drawing/2014/main" val="3350024229"/>
                    </a:ext>
                  </a:extLst>
                </a:gridCol>
                <a:gridCol w="329184">
                  <a:extLst>
                    <a:ext uri="{9D8B030D-6E8A-4147-A177-3AD203B41FA5}">
                      <a16:colId xmlns:a16="http://schemas.microsoft.com/office/drawing/2014/main" val="3382399104"/>
                    </a:ext>
                  </a:extLst>
                </a:gridCol>
                <a:gridCol w="329184">
                  <a:extLst>
                    <a:ext uri="{9D8B030D-6E8A-4147-A177-3AD203B41FA5}">
                      <a16:colId xmlns:a16="http://schemas.microsoft.com/office/drawing/2014/main" val="21579027"/>
                    </a:ext>
                  </a:extLst>
                </a:gridCol>
                <a:gridCol w="329184">
                  <a:extLst>
                    <a:ext uri="{9D8B030D-6E8A-4147-A177-3AD203B41FA5}">
                      <a16:colId xmlns:a16="http://schemas.microsoft.com/office/drawing/2014/main" val="3442808299"/>
                    </a:ext>
                  </a:extLst>
                </a:gridCol>
                <a:gridCol w="329184">
                  <a:extLst>
                    <a:ext uri="{9D8B030D-6E8A-4147-A177-3AD203B41FA5}">
                      <a16:colId xmlns:a16="http://schemas.microsoft.com/office/drawing/2014/main" val="3638710515"/>
                    </a:ext>
                  </a:extLst>
                </a:gridCol>
                <a:gridCol w="329184">
                  <a:extLst>
                    <a:ext uri="{9D8B030D-6E8A-4147-A177-3AD203B41FA5}">
                      <a16:colId xmlns:a16="http://schemas.microsoft.com/office/drawing/2014/main" val="2788010008"/>
                    </a:ext>
                  </a:extLst>
                </a:gridCol>
                <a:gridCol w="329184">
                  <a:extLst>
                    <a:ext uri="{9D8B030D-6E8A-4147-A177-3AD203B41FA5}">
                      <a16:colId xmlns:a16="http://schemas.microsoft.com/office/drawing/2014/main" val="773316909"/>
                    </a:ext>
                  </a:extLst>
                </a:gridCol>
                <a:gridCol w="329184">
                  <a:extLst>
                    <a:ext uri="{9D8B030D-6E8A-4147-A177-3AD203B41FA5}">
                      <a16:colId xmlns:a16="http://schemas.microsoft.com/office/drawing/2014/main" val="3305189618"/>
                    </a:ext>
                  </a:extLst>
                </a:gridCol>
                <a:gridCol w="329184">
                  <a:extLst>
                    <a:ext uri="{9D8B030D-6E8A-4147-A177-3AD203B41FA5}">
                      <a16:colId xmlns:a16="http://schemas.microsoft.com/office/drawing/2014/main" val="1956444244"/>
                    </a:ext>
                  </a:extLst>
                </a:gridCol>
                <a:gridCol w="329184">
                  <a:extLst>
                    <a:ext uri="{9D8B030D-6E8A-4147-A177-3AD203B41FA5}">
                      <a16:colId xmlns:a16="http://schemas.microsoft.com/office/drawing/2014/main" val="417460402"/>
                    </a:ext>
                  </a:extLst>
                </a:gridCol>
                <a:gridCol w="329184">
                  <a:extLst>
                    <a:ext uri="{9D8B030D-6E8A-4147-A177-3AD203B41FA5}">
                      <a16:colId xmlns:a16="http://schemas.microsoft.com/office/drawing/2014/main" val="738412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558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- 2023-11-24 18:00:50</a:t>
                      </a:r>
                      <a:r>
                        <a:rPr kumimoji="0" lang="en-US" sz="1000" b="0" i="0" u="none" strike="noStrike" kern="1200" cap="none" spc="0" normalizeH="0" baseline="0" noProof="0">
                          <a:ln>
                            <a:noFill/>
                          </a:ln>
                          <a:solidFill>
                            <a:prstClr val="black"/>
                          </a:solidFill>
                          <a:effectLst/>
                          <a:uLnTx/>
                          <a:uFillTx/>
                          <a:latin typeface="Calibri"/>
                          <a:ea typeface="+mn-ea"/>
                          <a:cs typeface="+mn-cs"/>
                        </a:rPr>
                        <a:t>
 Capturing the high-speed thrills of the MotoGP Grand Prix of Malaysia, Getty Images Sports Stringer Photographer for Malaysia, Foo Yeen, showcases his skill with the FUJIFILM X-T3 and XF200mmF2 R LM OIS WR lens. 
The X-T3's rapid continuous shooting at approx. 30fps ensures every heart-pounding moment is caught in stunning detail, from breathtaking leans in tight corners to the split-second drama of a crash​​. 
Paired with the XF200mmF2 lens, Foo Yeen brings viewers up close to the action, capturing the intensity and emotion of the riders. 
#Fujifilm #FujifilmMY #FujifilmMalaysia #Photography #DigitalPhotography 
#XT3 #XF200mmF2 #WorldCup #SportsPhotography 
#WorldCup #PhotographyLife #PhotographyLover #PhotographyDaily #MotoGP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https://quintly-image-storage.s3.amazonaws.com/aaf8f68db843cc217addf8054c322eb2/05985ad280d0e14ba59965694289839e.jpg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36296313"/>
                  </a:ext>
                </a:extLst>
              </a:tr>
            </a:tbl>
          </a:graphicData>
        </a:graphic>
      </p:graphicFrame>
      <p:sp>
        <p:nvSpPr>
          <p:cNvPr id="4" name="Text Placeholder 3">
            <a:extLst>
              <a:ext uri="{FF2B5EF4-FFF2-40B4-BE49-F238E27FC236}">
                <a16:creationId xmlns:a16="http://schemas.microsoft.com/office/drawing/2014/main" id="{D431957F-6CFA-4CAA-9586-50ACE538D4D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403320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A69EF-67BE-4B4C-9B72-0658403BBB30}"/>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2193F88B-59B7-4DE8-8E6A-95BAA96E1160}"/>
              </a:ext>
            </a:extLst>
          </p:cNvPr>
          <p:cNvGraphicFramePr>
            <a:graphicFrameLocks noGrp="1"/>
          </p:cNvGraphicFramePr>
          <p:nvPr>
            <p:ph type="tbl" sz="quarter" idx="13"/>
            <p:extLst>
              <p:ext uri="{D42A27DB-BD31-4B8C-83A1-F6EECF244321}">
                <p14:modId xmlns:p14="http://schemas.microsoft.com/office/powerpoint/2010/main" val="387995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89103694"/>
                    </a:ext>
                  </a:extLst>
                </a:gridCol>
                <a:gridCol w="1316737">
                  <a:extLst>
                    <a:ext uri="{9D8B030D-6E8A-4147-A177-3AD203B41FA5}">
                      <a16:colId xmlns:a16="http://schemas.microsoft.com/office/drawing/2014/main" val="4256235575"/>
                    </a:ext>
                  </a:extLst>
                </a:gridCol>
                <a:gridCol w="329184">
                  <a:extLst>
                    <a:ext uri="{9D8B030D-6E8A-4147-A177-3AD203B41FA5}">
                      <a16:colId xmlns:a16="http://schemas.microsoft.com/office/drawing/2014/main" val="673590600"/>
                    </a:ext>
                  </a:extLst>
                </a:gridCol>
                <a:gridCol w="329184">
                  <a:extLst>
                    <a:ext uri="{9D8B030D-6E8A-4147-A177-3AD203B41FA5}">
                      <a16:colId xmlns:a16="http://schemas.microsoft.com/office/drawing/2014/main" val="2114071998"/>
                    </a:ext>
                  </a:extLst>
                </a:gridCol>
                <a:gridCol w="329184">
                  <a:extLst>
                    <a:ext uri="{9D8B030D-6E8A-4147-A177-3AD203B41FA5}">
                      <a16:colId xmlns:a16="http://schemas.microsoft.com/office/drawing/2014/main" val="2546770560"/>
                    </a:ext>
                  </a:extLst>
                </a:gridCol>
                <a:gridCol w="329184">
                  <a:extLst>
                    <a:ext uri="{9D8B030D-6E8A-4147-A177-3AD203B41FA5}">
                      <a16:colId xmlns:a16="http://schemas.microsoft.com/office/drawing/2014/main" val="3255738254"/>
                    </a:ext>
                  </a:extLst>
                </a:gridCol>
                <a:gridCol w="329184">
                  <a:extLst>
                    <a:ext uri="{9D8B030D-6E8A-4147-A177-3AD203B41FA5}">
                      <a16:colId xmlns:a16="http://schemas.microsoft.com/office/drawing/2014/main" val="1253361050"/>
                    </a:ext>
                  </a:extLst>
                </a:gridCol>
                <a:gridCol w="329184">
                  <a:extLst>
                    <a:ext uri="{9D8B030D-6E8A-4147-A177-3AD203B41FA5}">
                      <a16:colId xmlns:a16="http://schemas.microsoft.com/office/drawing/2014/main" val="3653535597"/>
                    </a:ext>
                  </a:extLst>
                </a:gridCol>
                <a:gridCol w="329184">
                  <a:extLst>
                    <a:ext uri="{9D8B030D-6E8A-4147-A177-3AD203B41FA5}">
                      <a16:colId xmlns:a16="http://schemas.microsoft.com/office/drawing/2014/main" val="1604841178"/>
                    </a:ext>
                  </a:extLst>
                </a:gridCol>
                <a:gridCol w="329184">
                  <a:extLst>
                    <a:ext uri="{9D8B030D-6E8A-4147-A177-3AD203B41FA5}">
                      <a16:colId xmlns:a16="http://schemas.microsoft.com/office/drawing/2014/main" val="3928159382"/>
                    </a:ext>
                  </a:extLst>
                </a:gridCol>
                <a:gridCol w="329184">
                  <a:extLst>
                    <a:ext uri="{9D8B030D-6E8A-4147-A177-3AD203B41FA5}">
                      <a16:colId xmlns:a16="http://schemas.microsoft.com/office/drawing/2014/main" val="1979168168"/>
                    </a:ext>
                  </a:extLst>
                </a:gridCol>
                <a:gridCol w="329184">
                  <a:extLst>
                    <a:ext uri="{9D8B030D-6E8A-4147-A177-3AD203B41FA5}">
                      <a16:colId xmlns:a16="http://schemas.microsoft.com/office/drawing/2014/main" val="3078528205"/>
                    </a:ext>
                  </a:extLst>
                </a:gridCol>
                <a:gridCol w="329184">
                  <a:extLst>
                    <a:ext uri="{9D8B030D-6E8A-4147-A177-3AD203B41FA5}">
                      <a16:colId xmlns:a16="http://schemas.microsoft.com/office/drawing/2014/main" val="4163695803"/>
                    </a:ext>
                  </a:extLst>
                </a:gridCol>
                <a:gridCol w="329184">
                  <a:extLst>
                    <a:ext uri="{9D8B030D-6E8A-4147-A177-3AD203B41FA5}">
                      <a16:colId xmlns:a16="http://schemas.microsoft.com/office/drawing/2014/main" val="941782656"/>
                    </a:ext>
                  </a:extLst>
                </a:gridCol>
                <a:gridCol w="329184">
                  <a:extLst>
                    <a:ext uri="{9D8B030D-6E8A-4147-A177-3AD203B41FA5}">
                      <a16:colId xmlns:a16="http://schemas.microsoft.com/office/drawing/2014/main" val="2754992392"/>
                    </a:ext>
                  </a:extLst>
                </a:gridCol>
                <a:gridCol w="329184">
                  <a:extLst>
                    <a:ext uri="{9D8B030D-6E8A-4147-A177-3AD203B41FA5}">
                      <a16:colId xmlns:a16="http://schemas.microsoft.com/office/drawing/2014/main" val="2821904490"/>
                    </a:ext>
                  </a:extLst>
                </a:gridCol>
                <a:gridCol w="329184">
                  <a:extLst>
                    <a:ext uri="{9D8B030D-6E8A-4147-A177-3AD203B41FA5}">
                      <a16:colId xmlns:a16="http://schemas.microsoft.com/office/drawing/2014/main" val="4244079720"/>
                    </a:ext>
                  </a:extLst>
                </a:gridCol>
                <a:gridCol w="329184">
                  <a:extLst>
                    <a:ext uri="{9D8B030D-6E8A-4147-A177-3AD203B41FA5}">
                      <a16:colId xmlns:a16="http://schemas.microsoft.com/office/drawing/2014/main" val="4087252179"/>
                    </a:ext>
                  </a:extLst>
                </a:gridCol>
                <a:gridCol w="329184">
                  <a:extLst>
                    <a:ext uri="{9D8B030D-6E8A-4147-A177-3AD203B41FA5}">
                      <a16:colId xmlns:a16="http://schemas.microsoft.com/office/drawing/2014/main" val="108851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1790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- 2023-11-24 12:00:00</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a lens and sensor TLC session near you! 📷🌟 Join us for a professional cleaning event, guaranteeing your photography gear stays in perfect shape. Save these dates now! 📅
ℹ Disclaimer:
• The complimentary sensor and lens cleaning covers exterior cleaning only.
• Limit to one camera + one lens per pax (Original Malaysia Set)
• Limit to 50 pax each day, based on first come first serve.
• There will be no dismantling of cameras and lenses for accessing internal elements or for any repair work, etc.
• Not all dust and fungus can be completely removed in this cleaning service.
• Fujifilm Malaysia reserves the right to amend and vary these terms and conditions on this programme without prior notice.
• Cleaning for non-Malaysian sets will be subject to charges.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https://quintly-image-storage.s3.amazonaws.com/aaf8f68db843cc217addf8054c322eb2/422fc583f48d1be88c4f6f7b36ddabe8.jpg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07915768"/>
                  </a:ext>
                </a:extLst>
              </a:tr>
            </a:tbl>
          </a:graphicData>
        </a:graphic>
      </p:graphicFrame>
      <p:sp>
        <p:nvSpPr>
          <p:cNvPr id="4" name="Text Placeholder 3">
            <a:extLst>
              <a:ext uri="{FF2B5EF4-FFF2-40B4-BE49-F238E27FC236}">
                <a16:creationId xmlns:a16="http://schemas.microsoft.com/office/drawing/2014/main" id="{865FF682-5423-4981-B751-2786FB44DCC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04176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94AD1-C167-4FD1-BEC3-3555C4005A92}"/>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88FA7AFB-ABA9-4C93-92B1-5B9802E467BE}"/>
              </a:ext>
            </a:extLst>
          </p:cNvPr>
          <p:cNvGraphicFramePr>
            <a:graphicFrameLocks noGrp="1"/>
          </p:cNvGraphicFramePr>
          <p:nvPr>
            <p:ph type="tbl" sz="quarter" idx="13"/>
            <p:extLst>
              <p:ext uri="{D42A27DB-BD31-4B8C-83A1-F6EECF244321}">
                <p14:modId xmlns:p14="http://schemas.microsoft.com/office/powerpoint/2010/main" val="135893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55288850"/>
                    </a:ext>
                  </a:extLst>
                </a:gridCol>
                <a:gridCol w="1316737">
                  <a:extLst>
                    <a:ext uri="{9D8B030D-6E8A-4147-A177-3AD203B41FA5}">
                      <a16:colId xmlns:a16="http://schemas.microsoft.com/office/drawing/2014/main" val="833013424"/>
                    </a:ext>
                  </a:extLst>
                </a:gridCol>
                <a:gridCol w="329184">
                  <a:extLst>
                    <a:ext uri="{9D8B030D-6E8A-4147-A177-3AD203B41FA5}">
                      <a16:colId xmlns:a16="http://schemas.microsoft.com/office/drawing/2014/main" val="1687255851"/>
                    </a:ext>
                  </a:extLst>
                </a:gridCol>
                <a:gridCol w="329184">
                  <a:extLst>
                    <a:ext uri="{9D8B030D-6E8A-4147-A177-3AD203B41FA5}">
                      <a16:colId xmlns:a16="http://schemas.microsoft.com/office/drawing/2014/main" val="2880032026"/>
                    </a:ext>
                  </a:extLst>
                </a:gridCol>
                <a:gridCol w="329184">
                  <a:extLst>
                    <a:ext uri="{9D8B030D-6E8A-4147-A177-3AD203B41FA5}">
                      <a16:colId xmlns:a16="http://schemas.microsoft.com/office/drawing/2014/main" val="3699631257"/>
                    </a:ext>
                  </a:extLst>
                </a:gridCol>
                <a:gridCol w="329184">
                  <a:extLst>
                    <a:ext uri="{9D8B030D-6E8A-4147-A177-3AD203B41FA5}">
                      <a16:colId xmlns:a16="http://schemas.microsoft.com/office/drawing/2014/main" val="3197891798"/>
                    </a:ext>
                  </a:extLst>
                </a:gridCol>
                <a:gridCol w="329184">
                  <a:extLst>
                    <a:ext uri="{9D8B030D-6E8A-4147-A177-3AD203B41FA5}">
                      <a16:colId xmlns:a16="http://schemas.microsoft.com/office/drawing/2014/main" val="2577479597"/>
                    </a:ext>
                  </a:extLst>
                </a:gridCol>
                <a:gridCol w="329184">
                  <a:extLst>
                    <a:ext uri="{9D8B030D-6E8A-4147-A177-3AD203B41FA5}">
                      <a16:colId xmlns:a16="http://schemas.microsoft.com/office/drawing/2014/main" val="4054027963"/>
                    </a:ext>
                  </a:extLst>
                </a:gridCol>
                <a:gridCol w="329184">
                  <a:extLst>
                    <a:ext uri="{9D8B030D-6E8A-4147-A177-3AD203B41FA5}">
                      <a16:colId xmlns:a16="http://schemas.microsoft.com/office/drawing/2014/main" val="3523800334"/>
                    </a:ext>
                  </a:extLst>
                </a:gridCol>
                <a:gridCol w="329184">
                  <a:extLst>
                    <a:ext uri="{9D8B030D-6E8A-4147-A177-3AD203B41FA5}">
                      <a16:colId xmlns:a16="http://schemas.microsoft.com/office/drawing/2014/main" val="1825315804"/>
                    </a:ext>
                  </a:extLst>
                </a:gridCol>
                <a:gridCol w="329184">
                  <a:extLst>
                    <a:ext uri="{9D8B030D-6E8A-4147-A177-3AD203B41FA5}">
                      <a16:colId xmlns:a16="http://schemas.microsoft.com/office/drawing/2014/main" val="2014098305"/>
                    </a:ext>
                  </a:extLst>
                </a:gridCol>
                <a:gridCol w="329184">
                  <a:extLst>
                    <a:ext uri="{9D8B030D-6E8A-4147-A177-3AD203B41FA5}">
                      <a16:colId xmlns:a16="http://schemas.microsoft.com/office/drawing/2014/main" val="471295582"/>
                    </a:ext>
                  </a:extLst>
                </a:gridCol>
                <a:gridCol w="329184">
                  <a:extLst>
                    <a:ext uri="{9D8B030D-6E8A-4147-A177-3AD203B41FA5}">
                      <a16:colId xmlns:a16="http://schemas.microsoft.com/office/drawing/2014/main" val="2937891500"/>
                    </a:ext>
                  </a:extLst>
                </a:gridCol>
                <a:gridCol w="329184">
                  <a:extLst>
                    <a:ext uri="{9D8B030D-6E8A-4147-A177-3AD203B41FA5}">
                      <a16:colId xmlns:a16="http://schemas.microsoft.com/office/drawing/2014/main" val="558609653"/>
                    </a:ext>
                  </a:extLst>
                </a:gridCol>
                <a:gridCol w="329184">
                  <a:extLst>
                    <a:ext uri="{9D8B030D-6E8A-4147-A177-3AD203B41FA5}">
                      <a16:colId xmlns:a16="http://schemas.microsoft.com/office/drawing/2014/main" val="820038138"/>
                    </a:ext>
                  </a:extLst>
                </a:gridCol>
                <a:gridCol w="329184">
                  <a:extLst>
                    <a:ext uri="{9D8B030D-6E8A-4147-A177-3AD203B41FA5}">
                      <a16:colId xmlns:a16="http://schemas.microsoft.com/office/drawing/2014/main" val="3661135224"/>
                    </a:ext>
                  </a:extLst>
                </a:gridCol>
                <a:gridCol w="329184">
                  <a:extLst>
                    <a:ext uri="{9D8B030D-6E8A-4147-A177-3AD203B41FA5}">
                      <a16:colId xmlns:a16="http://schemas.microsoft.com/office/drawing/2014/main" val="2305080606"/>
                    </a:ext>
                  </a:extLst>
                </a:gridCol>
                <a:gridCol w="329184">
                  <a:extLst>
                    <a:ext uri="{9D8B030D-6E8A-4147-A177-3AD203B41FA5}">
                      <a16:colId xmlns:a16="http://schemas.microsoft.com/office/drawing/2014/main" val="2106981375"/>
                    </a:ext>
                  </a:extLst>
                </a:gridCol>
                <a:gridCol w="329184">
                  <a:extLst>
                    <a:ext uri="{9D8B030D-6E8A-4147-A177-3AD203B41FA5}">
                      <a16:colId xmlns:a16="http://schemas.microsoft.com/office/drawing/2014/main" val="52233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203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- 2023-11-24 10:00:52</a:t>
                      </a:r>
                      <a:r>
                        <a:rPr kumimoji="0" lang="en-US" sz="1000" b="0" i="0" u="none" strike="noStrike" kern="1200" cap="none" spc="0" normalizeH="0" baseline="0" noProof="0">
                          <a:ln>
                            <a:noFill/>
                          </a:ln>
                          <a:solidFill>
                            <a:prstClr val="black"/>
                          </a:solidFill>
                          <a:effectLst/>
                          <a:uLnTx/>
                          <a:uFillTx/>
                          <a:latin typeface="Calibri"/>
                          <a:ea typeface="+mn-ea"/>
                          <a:cs typeface="+mn-cs"/>
                        </a:rPr>
                        <a:t>
 "For an artist, choosing a tool is like choosing a way to tell a story."
Venture into the realm of visual storytelling in street photography, as seen through the lens of Angkul Sungthong. Uncover the artistry of using the GF55mm1.7 R WR lens as he masterfully utilizes its features to create compelling narratives.
𝗙𝗶𝗻𝗱 𝗢𝘂𝘁 𝗠𝗼𝗿𝗲
https://fujifilm-x.com/global/products/lenses/gf55mmf17-r-wr/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#MoreThanFullFrame #DigitalPhotography #SettingtheStandard #GF55mm #PrimeLens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https://quintly-image-storage.s3.amazonaws.com/aaf8f68db843cc217addf8054c322eb2/d3fb5aa2c37f122db02c516d9c0b976f.jpg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4213063"/>
                  </a:ext>
                </a:extLst>
              </a:tr>
            </a:tbl>
          </a:graphicData>
        </a:graphic>
      </p:graphicFrame>
      <p:sp>
        <p:nvSpPr>
          <p:cNvPr id="4" name="Text Placeholder 3">
            <a:extLst>
              <a:ext uri="{FF2B5EF4-FFF2-40B4-BE49-F238E27FC236}">
                <a16:creationId xmlns:a16="http://schemas.microsoft.com/office/drawing/2014/main" id="{82E6C10A-2F31-4AAC-B02E-320CACE8D10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183336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F449-BA0F-4C37-AE49-AF7E090902CA}"/>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0953C6E2-9242-4704-91D6-1478066AA6E8}"/>
              </a:ext>
            </a:extLst>
          </p:cNvPr>
          <p:cNvGraphicFramePr>
            <a:graphicFrameLocks noGrp="1"/>
          </p:cNvGraphicFramePr>
          <p:nvPr>
            <p:ph type="tbl" sz="quarter" idx="13"/>
            <p:extLst>
              <p:ext uri="{D42A27DB-BD31-4B8C-83A1-F6EECF244321}">
                <p14:modId xmlns:p14="http://schemas.microsoft.com/office/powerpoint/2010/main" val="299904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2575289"/>
                    </a:ext>
                  </a:extLst>
                </a:gridCol>
                <a:gridCol w="1316737">
                  <a:extLst>
                    <a:ext uri="{9D8B030D-6E8A-4147-A177-3AD203B41FA5}">
                      <a16:colId xmlns:a16="http://schemas.microsoft.com/office/drawing/2014/main" val="2738945714"/>
                    </a:ext>
                  </a:extLst>
                </a:gridCol>
                <a:gridCol w="329184">
                  <a:extLst>
                    <a:ext uri="{9D8B030D-6E8A-4147-A177-3AD203B41FA5}">
                      <a16:colId xmlns:a16="http://schemas.microsoft.com/office/drawing/2014/main" val="464145391"/>
                    </a:ext>
                  </a:extLst>
                </a:gridCol>
                <a:gridCol w="329184">
                  <a:extLst>
                    <a:ext uri="{9D8B030D-6E8A-4147-A177-3AD203B41FA5}">
                      <a16:colId xmlns:a16="http://schemas.microsoft.com/office/drawing/2014/main" val="795737458"/>
                    </a:ext>
                  </a:extLst>
                </a:gridCol>
                <a:gridCol w="329184">
                  <a:extLst>
                    <a:ext uri="{9D8B030D-6E8A-4147-A177-3AD203B41FA5}">
                      <a16:colId xmlns:a16="http://schemas.microsoft.com/office/drawing/2014/main" val="694726159"/>
                    </a:ext>
                  </a:extLst>
                </a:gridCol>
                <a:gridCol w="329184">
                  <a:extLst>
                    <a:ext uri="{9D8B030D-6E8A-4147-A177-3AD203B41FA5}">
                      <a16:colId xmlns:a16="http://schemas.microsoft.com/office/drawing/2014/main" val="1343730096"/>
                    </a:ext>
                  </a:extLst>
                </a:gridCol>
                <a:gridCol w="329184">
                  <a:extLst>
                    <a:ext uri="{9D8B030D-6E8A-4147-A177-3AD203B41FA5}">
                      <a16:colId xmlns:a16="http://schemas.microsoft.com/office/drawing/2014/main" val="802844952"/>
                    </a:ext>
                  </a:extLst>
                </a:gridCol>
                <a:gridCol w="329184">
                  <a:extLst>
                    <a:ext uri="{9D8B030D-6E8A-4147-A177-3AD203B41FA5}">
                      <a16:colId xmlns:a16="http://schemas.microsoft.com/office/drawing/2014/main" val="2154584472"/>
                    </a:ext>
                  </a:extLst>
                </a:gridCol>
                <a:gridCol w="329184">
                  <a:extLst>
                    <a:ext uri="{9D8B030D-6E8A-4147-A177-3AD203B41FA5}">
                      <a16:colId xmlns:a16="http://schemas.microsoft.com/office/drawing/2014/main" val="1092624757"/>
                    </a:ext>
                  </a:extLst>
                </a:gridCol>
                <a:gridCol w="329184">
                  <a:extLst>
                    <a:ext uri="{9D8B030D-6E8A-4147-A177-3AD203B41FA5}">
                      <a16:colId xmlns:a16="http://schemas.microsoft.com/office/drawing/2014/main" val="3042591900"/>
                    </a:ext>
                  </a:extLst>
                </a:gridCol>
                <a:gridCol w="329184">
                  <a:extLst>
                    <a:ext uri="{9D8B030D-6E8A-4147-A177-3AD203B41FA5}">
                      <a16:colId xmlns:a16="http://schemas.microsoft.com/office/drawing/2014/main" val="912838095"/>
                    </a:ext>
                  </a:extLst>
                </a:gridCol>
                <a:gridCol w="329184">
                  <a:extLst>
                    <a:ext uri="{9D8B030D-6E8A-4147-A177-3AD203B41FA5}">
                      <a16:colId xmlns:a16="http://schemas.microsoft.com/office/drawing/2014/main" val="2036587806"/>
                    </a:ext>
                  </a:extLst>
                </a:gridCol>
                <a:gridCol w="329184">
                  <a:extLst>
                    <a:ext uri="{9D8B030D-6E8A-4147-A177-3AD203B41FA5}">
                      <a16:colId xmlns:a16="http://schemas.microsoft.com/office/drawing/2014/main" val="2256617068"/>
                    </a:ext>
                  </a:extLst>
                </a:gridCol>
                <a:gridCol w="329184">
                  <a:extLst>
                    <a:ext uri="{9D8B030D-6E8A-4147-A177-3AD203B41FA5}">
                      <a16:colId xmlns:a16="http://schemas.microsoft.com/office/drawing/2014/main" val="512992713"/>
                    </a:ext>
                  </a:extLst>
                </a:gridCol>
                <a:gridCol w="329184">
                  <a:extLst>
                    <a:ext uri="{9D8B030D-6E8A-4147-A177-3AD203B41FA5}">
                      <a16:colId xmlns:a16="http://schemas.microsoft.com/office/drawing/2014/main" val="2112382840"/>
                    </a:ext>
                  </a:extLst>
                </a:gridCol>
                <a:gridCol w="329184">
                  <a:extLst>
                    <a:ext uri="{9D8B030D-6E8A-4147-A177-3AD203B41FA5}">
                      <a16:colId xmlns:a16="http://schemas.microsoft.com/office/drawing/2014/main" val="1744078419"/>
                    </a:ext>
                  </a:extLst>
                </a:gridCol>
                <a:gridCol w="329184">
                  <a:extLst>
                    <a:ext uri="{9D8B030D-6E8A-4147-A177-3AD203B41FA5}">
                      <a16:colId xmlns:a16="http://schemas.microsoft.com/office/drawing/2014/main" val="4062906975"/>
                    </a:ext>
                  </a:extLst>
                </a:gridCol>
                <a:gridCol w="329184">
                  <a:extLst>
                    <a:ext uri="{9D8B030D-6E8A-4147-A177-3AD203B41FA5}">
                      <a16:colId xmlns:a16="http://schemas.microsoft.com/office/drawing/2014/main" val="3694052938"/>
                    </a:ext>
                  </a:extLst>
                </a:gridCol>
                <a:gridCol w="329184">
                  <a:extLst>
                    <a:ext uri="{9D8B030D-6E8A-4147-A177-3AD203B41FA5}">
                      <a16:colId xmlns:a16="http://schemas.microsoft.com/office/drawing/2014/main" val="1197355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447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- 2023-11-23 16:00:00</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the fantastic participants for joining our More Than Full Frame Dance Photography Workshop at Black Lotus Production in collaboration with Srishti Digilife - Malaysia, SLR Centre Camera Shop, and X-Photographer Joie Koo on 28 Oct 2023! 🌟
We hope you had an enjoyable, hands-on experience exploring the new and exciting features of the latest photographer gear - GFX100 II and GF55mmF1.7 R WR, and gained valuable insights into the world of dance photography and new avenues for self-expression. Stay tuned for more exciting workshops!
#Fujifilm #FujifilmMY #FujifilmMalaysia #Fujifilm_XSeries #Photography #DigitalPhotography #FujifilmPhotographyWorkshop #Ipoh #PhotographyLife #PhotographyLover #PhotographyDaily #MoreThanFullFrameDancePhotography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https://quintly-image-storage.s3.amazonaws.com/aaf8f68db843cc217addf8054c322eb2/c54103bf4754976c5f8001fecfd1ac11.jpg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94145611"/>
                  </a:ext>
                </a:extLst>
              </a:tr>
            </a:tbl>
          </a:graphicData>
        </a:graphic>
      </p:graphicFrame>
      <p:sp>
        <p:nvSpPr>
          <p:cNvPr id="4" name="Text Placeholder 3">
            <a:extLst>
              <a:ext uri="{FF2B5EF4-FFF2-40B4-BE49-F238E27FC236}">
                <a16:creationId xmlns:a16="http://schemas.microsoft.com/office/drawing/2014/main" id="{7C3C35C7-C55F-4C55-BB4F-C0147C393D7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770099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AFE5-1F85-44CC-A9BE-48F45B8DFE47}"/>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D7260712-F16D-4C84-9DD2-CB31D3F9D426}"/>
              </a:ext>
            </a:extLst>
          </p:cNvPr>
          <p:cNvGraphicFramePr>
            <a:graphicFrameLocks noGrp="1"/>
          </p:cNvGraphicFramePr>
          <p:nvPr>
            <p:ph type="tbl" sz="quarter" idx="13"/>
            <p:extLst>
              <p:ext uri="{D42A27DB-BD31-4B8C-83A1-F6EECF244321}">
                <p14:modId xmlns:p14="http://schemas.microsoft.com/office/powerpoint/2010/main" val="371538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55595232"/>
                    </a:ext>
                  </a:extLst>
                </a:gridCol>
                <a:gridCol w="1316737">
                  <a:extLst>
                    <a:ext uri="{9D8B030D-6E8A-4147-A177-3AD203B41FA5}">
                      <a16:colId xmlns:a16="http://schemas.microsoft.com/office/drawing/2014/main" val="2670794273"/>
                    </a:ext>
                  </a:extLst>
                </a:gridCol>
                <a:gridCol w="329184">
                  <a:extLst>
                    <a:ext uri="{9D8B030D-6E8A-4147-A177-3AD203B41FA5}">
                      <a16:colId xmlns:a16="http://schemas.microsoft.com/office/drawing/2014/main" val="1194600964"/>
                    </a:ext>
                  </a:extLst>
                </a:gridCol>
                <a:gridCol w="329184">
                  <a:extLst>
                    <a:ext uri="{9D8B030D-6E8A-4147-A177-3AD203B41FA5}">
                      <a16:colId xmlns:a16="http://schemas.microsoft.com/office/drawing/2014/main" val="2467947698"/>
                    </a:ext>
                  </a:extLst>
                </a:gridCol>
                <a:gridCol w="329184">
                  <a:extLst>
                    <a:ext uri="{9D8B030D-6E8A-4147-A177-3AD203B41FA5}">
                      <a16:colId xmlns:a16="http://schemas.microsoft.com/office/drawing/2014/main" val="1202649656"/>
                    </a:ext>
                  </a:extLst>
                </a:gridCol>
                <a:gridCol w="329184">
                  <a:extLst>
                    <a:ext uri="{9D8B030D-6E8A-4147-A177-3AD203B41FA5}">
                      <a16:colId xmlns:a16="http://schemas.microsoft.com/office/drawing/2014/main" val="4130214166"/>
                    </a:ext>
                  </a:extLst>
                </a:gridCol>
                <a:gridCol w="329184">
                  <a:extLst>
                    <a:ext uri="{9D8B030D-6E8A-4147-A177-3AD203B41FA5}">
                      <a16:colId xmlns:a16="http://schemas.microsoft.com/office/drawing/2014/main" val="1943507384"/>
                    </a:ext>
                  </a:extLst>
                </a:gridCol>
                <a:gridCol w="329184">
                  <a:extLst>
                    <a:ext uri="{9D8B030D-6E8A-4147-A177-3AD203B41FA5}">
                      <a16:colId xmlns:a16="http://schemas.microsoft.com/office/drawing/2014/main" val="4003596902"/>
                    </a:ext>
                  </a:extLst>
                </a:gridCol>
                <a:gridCol w="329184">
                  <a:extLst>
                    <a:ext uri="{9D8B030D-6E8A-4147-A177-3AD203B41FA5}">
                      <a16:colId xmlns:a16="http://schemas.microsoft.com/office/drawing/2014/main" val="86155016"/>
                    </a:ext>
                  </a:extLst>
                </a:gridCol>
                <a:gridCol w="329184">
                  <a:extLst>
                    <a:ext uri="{9D8B030D-6E8A-4147-A177-3AD203B41FA5}">
                      <a16:colId xmlns:a16="http://schemas.microsoft.com/office/drawing/2014/main" val="2869740257"/>
                    </a:ext>
                  </a:extLst>
                </a:gridCol>
                <a:gridCol w="329184">
                  <a:extLst>
                    <a:ext uri="{9D8B030D-6E8A-4147-A177-3AD203B41FA5}">
                      <a16:colId xmlns:a16="http://schemas.microsoft.com/office/drawing/2014/main" val="3621518095"/>
                    </a:ext>
                  </a:extLst>
                </a:gridCol>
                <a:gridCol w="329184">
                  <a:extLst>
                    <a:ext uri="{9D8B030D-6E8A-4147-A177-3AD203B41FA5}">
                      <a16:colId xmlns:a16="http://schemas.microsoft.com/office/drawing/2014/main" val="2263054996"/>
                    </a:ext>
                  </a:extLst>
                </a:gridCol>
                <a:gridCol w="329184">
                  <a:extLst>
                    <a:ext uri="{9D8B030D-6E8A-4147-A177-3AD203B41FA5}">
                      <a16:colId xmlns:a16="http://schemas.microsoft.com/office/drawing/2014/main" val="1789936282"/>
                    </a:ext>
                  </a:extLst>
                </a:gridCol>
                <a:gridCol w="329184">
                  <a:extLst>
                    <a:ext uri="{9D8B030D-6E8A-4147-A177-3AD203B41FA5}">
                      <a16:colId xmlns:a16="http://schemas.microsoft.com/office/drawing/2014/main" val="2384951002"/>
                    </a:ext>
                  </a:extLst>
                </a:gridCol>
                <a:gridCol w="329184">
                  <a:extLst>
                    <a:ext uri="{9D8B030D-6E8A-4147-A177-3AD203B41FA5}">
                      <a16:colId xmlns:a16="http://schemas.microsoft.com/office/drawing/2014/main" val="1936607962"/>
                    </a:ext>
                  </a:extLst>
                </a:gridCol>
                <a:gridCol w="329184">
                  <a:extLst>
                    <a:ext uri="{9D8B030D-6E8A-4147-A177-3AD203B41FA5}">
                      <a16:colId xmlns:a16="http://schemas.microsoft.com/office/drawing/2014/main" val="2974075153"/>
                    </a:ext>
                  </a:extLst>
                </a:gridCol>
                <a:gridCol w="329184">
                  <a:extLst>
                    <a:ext uri="{9D8B030D-6E8A-4147-A177-3AD203B41FA5}">
                      <a16:colId xmlns:a16="http://schemas.microsoft.com/office/drawing/2014/main" val="1963697596"/>
                    </a:ext>
                  </a:extLst>
                </a:gridCol>
                <a:gridCol w="329184">
                  <a:extLst>
                    <a:ext uri="{9D8B030D-6E8A-4147-A177-3AD203B41FA5}">
                      <a16:colId xmlns:a16="http://schemas.microsoft.com/office/drawing/2014/main" val="1922562695"/>
                    </a:ext>
                  </a:extLst>
                </a:gridCol>
                <a:gridCol w="329184">
                  <a:extLst>
                    <a:ext uri="{9D8B030D-6E8A-4147-A177-3AD203B41FA5}">
                      <a16:colId xmlns:a16="http://schemas.microsoft.com/office/drawing/2014/main" val="330755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033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- 2023-11-23 13:00:11</a:t>
                      </a:r>
                      <a:r>
                        <a:rPr kumimoji="0" lang="en-US" sz="1000" b="0" i="0" u="none" strike="noStrike" kern="1200" cap="none" spc="0" normalizeH="0" baseline="0" noProof="0">
                          <a:ln>
                            <a:noFill/>
                          </a:ln>
                          <a:solidFill>
                            <a:prstClr val="black"/>
                          </a:solidFill>
                          <a:effectLst/>
                          <a:uLnTx/>
                          <a:uFillTx/>
                          <a:latin typeface="Calibri"/>
                          <a:ea typeface="+mn-ea"/>
                          <a:cs typeface="+mn-cs"/>
                        </a:rPr>
                        <a:t>
 Capturing the Essence of Asia's Architectural Marvels: Abdul Khabir Mohamed Ali, Creative Director and Commercial Photographer, reflects on his journey. 📸 In 2018, he embarked on a challenging mission to document the construction of one of Asia's tallest buildings. For Abdul, the task was defined by the '3D' - Dirty, Dangerous, and Difficult. 🏗️ 
His choice of gear? The robust yet lightweight Fujifilm X-H1 as his faithful backup and the GFX100S as his primary warrior. Why Fujifilm? In Khabir's words, it's about 'reliability'. Amidst the harsh conditions and critical moments where milliseconds matter, his Fujifilm cameras stand as unwavering partners, delivering exceptional detail and unbeatable build quality.
#Fujifilm #FujifilmMY #FujifilmMalaysia #Photography #DigitalPhotography  #FUJIFJILMInMyHands
#XH1 #GFX100S #MORETHANFULLFRAME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https://quintly-image-storage.s3.amazonaws.com/aaf8f68db843cc217addf8054c322eb2/ee02aa00666019881765227e2cdf63e0.jpg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53765807"/>
                  </a:ext>
                </a:extLst>
              </a:tr>
            </a:tbl>
          </a:graphicData>
        </a:graphic>
      </p:graphicFrame>
      <p:sp>
        <p:nvSpPr>
          <p:cNvPr id="4" name="Text Placeholder 3">
            <a:extLst>
              <a:ext uri="{FF2B5EF4-FFF2-40B4-BE49-F238E27FC236}">
                <a16:creationId xmlns:a16="http://schemas.microsoft.com/office/drawing/2014/main" id="{D698704C-EB4B-4BCB-B5E2-1FE672D545F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153201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7BA89-2777-4BFE-9DDA-D7ACED949AFA}"/>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6C9BA4D1-563C-4CAA-A585-4AC1607C33DE}"/>
              </a:ext>
            </a:extLst>
          </p:cNvPr>
          <p:cNvGraphicFramePr>
            <a:graphicFrameLocks noGrp="1"/>
          </p:cNvGraphicFramePr>
          <p:nvPr>
            <p:ph type="tbl" sz="quarter" idx="13"/>
            <p:extLst>
              <p:ext uri="{D42A27DB-BD31-4B8C-83A1-F6EECF244321}">
                <p14:modId xmlns:p14="http://schemas.microsoft.com/office/powerpoint/2010/main" val="330077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97007789"/>
                    </a:ext>
                  </a:extLst>
                </a:gridCol>
                <a:gridCol w="1316737">
                  <a:extLst>
                    <a:ext uri="{9D8B030D-6E8A-4147-A177-3AD203B41FA5}">
                      <a16:colId xmlns:a16="http://schemas.microsoft.com/office/drawing/2014/main" val="3133600999"/>
                    </a:ext>
                  </a:extLst>
                </a:gridCol>
                <a:gridCol w="329184">
                  <a:extLst>
                    <a:ext uri="{9D8B030D-6E8A-4147-A177-3AD203B41FA5}">
                      <a16:colId xmlns:a16="http://schemas.microsoft.com/office/drawing/2014/main" val="1879322700"/>
                    </a:ext>
                  </a:extLst>
                </a:gridCol>
                <a:gridCol w="329184">
                  <a:extLst>
                    <a:ext uri="{9D8B030D-6E8A-4147-A177-3AD203B41FA5}">
                      <a16:colId xmlns:a16="http://schemas.microsoft.com/office/drawing/2014/main" val="1943882585"/>
                    </a:ext>
                  </a:extLst>
                </a:gridCol>
                <a:gridCol w="329184">
                  <a:extLst>
                    <a:ext uri="{9D8B030D-6E8A-4147-A177-3AD203B41FA5}">
                      <a16:colId xmlns:a16="http://schemas.microsoft.com/office/drawing/2014/main" val="1758817734"/>
                    </a:ext>
                  </a:extLst>
                </a:gridCol>
                <a:gridCol w="329184">
                  <a:extLst>
                    <a:ext uri="{9D8B030D-6E8A-4147-A177-3AD203B41FA5}">
                      <a16:colId xmlns:a16="http://schemas.microsoft.com/office/drawing/2014/main" val="1352379930"/>
                    </a:ext>
                  </a:extLst>
                </a:gridCol>
                <a:gridCol w="329184">
                  <a:extLst>
                    <a:ext uri="{9D8B030D-6E8A-4147-A177-3AD203B41FA5}">
                      <a16:colId xmlns:a16="http://schemas.microsoft.com/office/drawing/2014/main" val="1155751165"/>
                    </a:ext>
                  </a:extLst>
                </a:gridCol>
                <a:gridCol w="329184">
                  <a:extLst>
                    <a:ext uri="{9D8B030D-6E8A-4147-A177-3AD203B41FA5}">
                      <a16:colId xmlns:a16="http://schemas.microsoft.com/office/drawing/2014/main" val="555348482"/>
                    </a:ext>
                  </a:extLst>
                </a:gridCol>
                <a:gridCol w="329184">
                  <a:extLst>
                    <a:ext uri="{9D8B030D-6E8A-4147-A177-3AD203B41FA5}">
                      <a16:colId xmlns:a16="http://schemas.microsoft.com/office/drawing/2014/main" val="3286281054"/>
                    </a:ext>
                  </a:extLst>
                </a:gridCol>
                <a:gridCol w="329184">
                  <a:extLst>
                    <a:ext uri="{9D8B030D-6E8A-4147-A177-3AD203B41FA5}">
                      <a16:colId xmlns:a16="http://schemas.microsoft.com/office/drawing/2014/main" val="22334353"/>
                    </a:ext>
                  </a:extLst>
                </a:gridCol>
                <a:gridCol w="329184">
                  <a:extLst>
                    <a:ext uri="{9D8B030D-6E8A-4147-A177-3AD203B41FA5}">
                      <a16:colId xmlns:a16="http://schemas.microsoft.com/office/drawing/2014/main" val="1563885853"/>
                    </a:ext>
                  </a:extLst>
                </a:gridCol>
                <a:gridCol w="329184">
                  <a:extLst>
                    <a:ext uri="{9D8B030D-6E8A-4147-A177-3AD203B41FA5}">
                      <a16:colId xmlns:a16="http://schemas.microsoft.com/office/drawing/2014/main" val="267876801"/>
                    </a:ext>
                  </a:extLst>
                </a:gridCol>
                <a:gridCol w="329184">
                  <a:extLst>
                    <a:ext uri="{9D8B030D-6E8A-4147-A177-3AD203B41FA5}">
                      <a16:colId xmlns:a16="http://schemas.microsoft.com/office/drawing/2014/main" val="1389174255"/>
                    </a:ext>
                  </a:extLst>
                </a:gridCol>
                <a:gridCol w="329184">
                  <a:extLst>
                    <a:ext uri="{9D8B030D-6E8A-4147-A177-3AD203B41FA5}">
                      <a16:colId xmlns:a16="http://schemas.microsoft.com/office/drawing/2014/main" val="1129440517"/>
                    </a:ext>
                  </a:extLst>
                </a:gridCol>
                <a:gridCol w="329184">
                  <a:extLst>
                    <a:ext uri="{9D8B030D-6E8A-4147-A177-3AD203B41FA5}">
                      <a16:colId xmlns:a16="http://schemas.microsoft.com/office/drawing/2014/main" val="555607830"/>
                    </a:ext>
                  </a:extLst>
                </a:gridCol>
                <a:gridCol w="329184">
                  <a:extLst>
                    <a:ext uri="{9D8B030D-6E8A-4147-A177-3AD203B41FA5}">
                      <a16:colId xmlns:a16="http://schemas.microsoft.com/office/drawing/2014/main" val="3078434531"/>
                    </a:ext>
                  </a:extLst>
                </a:gridCol>
                <a:gridCol w="329184">
                  <a:extLst>
                    <a:ext uri="{9D8B030D-6E8A-4147-A177-3AD203B41FA5}">
                      <a16:colId xmlns:a16="http://schemas.microsoft.com/office/drawing/2014/main" val="316679282"/>
                    </a:ext>
                  </a:extLst>
                </a:gridCol>
                <a:gridCol w="329184">
                  <a:extLst>
                    <a:ext uri="{9D8B030D-6E8A-4147-A177-3AD203B41FA5}">
                      <a16:colId xmlns:a16="http://schemas.microsoft.com/office/drawing/2014/main" val="875734601"/>
                    </a:ext>
                  </a:extLst>
                </a:gridCol>
                <a:gridCol w="329184">
                  <a:extLst>
                    <a:ext uri="{9D8B030D-6E8A-4147-A177-3AD203B41FA5}">
                      <a16:colId xmlns:a16="http://schemas.microsoft.com/office/drawing/2014/main" val="3522416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771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- 2023-11-22 15:00:00</a:t>
                      </a:r>
                      <a:r>
                        <a:rPr kumimoji="0" lang="en-US" sz="1000" b="0" i="0" u="none" strike="noStrike" kern="1200" cap="none" spc="0" normalizeH="0" baseline="0" noProof="0">
                          <a:ln>
                            <a:noFill/>
                          </a:ln>
                          <a:solidFill>
                            <a:prstClr val="black"/>
                          </a:solidFill>
                          <a:effectLst/>
                          <a:uLnTx/>
                          <a:uFillTx/>
                          <a:latin typeface="Calibri"/>
                          <a:ea typeface="+mn-ea"/>
                          <a:cs typeface="+mn-cs"/>
                        </a:rPr>
                        <a:t>
 Getty Images Sports Stringer Photographer for Malaysia, Foo Yeen, chooses the perfect combination of the FUJIFILM X-T3 and XF200mmF2 lens for the Golf-LPGA Maybank Championship. The X-T3's advanced imaging capabilities, paired with the XF200mmF2's exceptional reach and clarity, brought every swing and putt into stunning focus. 
Weighing approximately 539g, the X-T3 is a lightweight option that doesn’t compromise on performance, making it ideal for the long hours on the golf course. 
Together with the XF200mmF2 lens, which provides up to five stops of vibration reduction, Foo Yeen effortlessly captured the essence and precision of golf.
#Fujifilm #FujifilmMY #FujifilmMalaysia #Photography #DigitalPhotography
#XT3 #XF200mmF2 #WorldCup #SportsPhotography 
#WorldCup #PhotographyLife #PhotographyLover #PhotographyDaily #GolfPhotography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https://quintly-image-storage.s3.amazonaws.com/aaf8f68db843cc217addf8054c322eb2/f22bb9e16a127cef56e5b3286d3d5f8c.jpg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6931016"/>
                  </a:ext>
                </a:extLst>
              </a:tr>
            </a:tbl>
          </a:graphicData>
        </a:graphic>
      </p:graphicFrame>
      <p:sp>
        <p:nvSpPr>
          <p:cNvPr id="4" name="Text Placeholder 3">
            <a:extLst>
              <a:ext uri="{FF2B5EF4-FFF2-40B4-BE49-F238E27FC236}">
                <a16:creationId xmlns:a16="http://schemas.microsoft.com/office/drawing/2014/main" id="{C5D49BDA-EBD8-4D6D-B077-A5821A92C4C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563705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3E7EB-C016-42E4-9314-03BC54C90CD1}"/>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9BDFEA3F-6B7D-4030-8E1C-8D832D92742B}"/>
              </a:ext>
            </a:extLst>
          </p:cNvPr>
          <p:cNvGraphicFramePr>
            <a:graphicFrameLocks noGrp="1"/>
          </p:cNvGraphicFramePr>
          <p:nvPr>
            <p:ph type="tbl" sz="quarter" idx="13"/>
            <p:extLst>
              <p:ext uri="{D42A27DB-BD31-4B8C-83A1-F6EECF244321}">
                <p14:modId xmlns:p14="http://schemas.microsoft.com/office/powerpoint/2010/main" val="230672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57501091"/>
                    </a:ext>
                  </a:extLst>
                </a:gridCol>
                <a:gridCol w="1316737">
                  <a:extLst>
                    <a:ext uri="{9D8B030D-6E8A-4147-A177-3AD203B41FA5}">
                      <a16:colId xmlns:a16="http://schemas.microsoft.com/office/drawing/2014/main" val="4148105165"/>
                    </a:ext>
                  </a:extLst>
                </a:gridCol>
                <a:gridCol w="329184">
                  <a:extLst>
                    <a:ext uri="{9D8B030D-6E8A-4147-A177-3AD203B41FA5}">
                      <a16:colId xmlns:a16="http://schemas.microsoft.com/office/drawing/2014/main" val="2503728373"/>
                    </a:ext>
                  </a:extLst>
                </a:gridCol>
                <a:gridCol w="329184">
                  <a:extLst>
                    <a:ext uri="{9D8B030D-6E8A-4147-A177-3AD203B41FA5}">
                      <a16:colId xmlns:a16="http://schemas.microsoft.com/office/drawing/2014/main" val="4012099233"/>
                    </a:ext>
                  </a:extLst>
                </a:gridCol>
                <a:gridCol w="329184">
                  <a:extLst>
                    <a:ext uri="{9D8B030D-6E8A-4147-A177-3AD203B41FA5}">
                      <a16:colId xmlns:a16="http://schemas.microsoft.com/office/drawing/2014/main" val="3143603738"/>
                    </a:ext>
                  </a:extLst>
                </a:gridCol>
                <a:gridCol w="329184">
                  <a:extLst>
                    <a:ext uri="{9D8B030D-6E8A-4147-A177-3AD203B41FA5}">
                      <a16:colId xmlns:a16="http://schemas.microsoft.com/office/drawing/2014/main" val="2991385534"/>
                    </a:ext>
                  </a:extLst>
                </a:gridCol>
                <a:gridCol w="329184">
                  <a:extLst>
                    <a:ext uri="{9D8B030D-6E8A-4147-A177-3AD203B41FA5}">
                      <a16:colId xmlns:a16="http://schemas.microsoft.com/office/drawing/2014/main" val="3152786545"/>
                    </a:ext>
                  </a:extLst>
                </a:gridCol>
                <a:gridCol w="329184">
                  <a:extLst>
                    <a:ext uri="{9D8B030D-6E8A-4147-A177-3AD203B41FA5}">
                      <a16:colId xmlns:a16="http://schemas.microsoft.com/office/drawing/2014/main" val="1138736626"/>
                    </a:ext>
                  </a:extLst>
                </a:gridCol>
                <a:gridCol w="329184">
                  <a:extLst>
                    <a:ext uri="{9D8B030D-6E8A-4147-A177-3AD203B41FA5}">
                      <a16:colId xmlns:a16="http://schemas.microsoft.com/office/drawing/2014/main" val="628227659"/>
                    </a:ext>
                  </a:extLst>
                </a:gridCol>
                <a:gridCol w="329184">
                  <a:extLst>
                    <a:ext uri="{9D8B030D-6E8A-4147-A177-3AD203B41FA5}">
                      <a16:colId xmlns:a16="http://schemas.microsoft.com/office/drawing/2014/main" val="3468667599"/>
                    </a:ext>
                  </a:extLst>
                </a:gridCol>
                <a:gridCol w="329184">
                  <a:extLst>
                    <a:ext uri="{9D8B030D-6E8A-4147-A177-3AD203B41FA5}">
                      <a16:colId xmlns:a16="http://schemas.microsoft.com/office/drawing/2014/main" val="1409141108"/>
                    </a:ext>
                  </a:extLst>
                </a:gridCol>
                <a:gridCol w="329184">
                  <a:extLst>
                    <a:ext uri="{9D8B030D-6E8A-4147-A177-3AD203B41FA5}">
                      <a16:colId xmlns:a16="http://schemas.microsoft.com/office/drawing/2014/main" val="1667971392"/>
                    </a:ext>
                  </a:extLst>
                </a:gridCol>
                <a:gridCol w="329184">
                  <a:extLst>
                    <a:ext uri="{9D8B030D-6E8A-4147-A177-3AD203B41FA5}">
                      <a16:colId xmlns:a16="http://schemas.microsoft.com/office/drawing/2014/main" val="2261978682"/>
                    </a:ext>
                  </a:extLst>
                </a:gridCol>
                <a:gridCol w="329184">
                  <a:extLst>
                    <a:ext uri="{9D8B030D-6E8A-4147-A177-3AD203B41FA5}">
                      <a16:colId xmlns:a16="http://schemas.microsoft.com/office/drawing/2014/main" val="421934138"/>
                    </a:ext>
                  </a:extLst>
                </a:gridCol>
                <a:gridCol w="329184">
                  <a:extLst>
                    <a:ext uri="{9D8B030D-6E8A-4147-A177-3AD203B41FA5}">
                      <a16:colId xmlns:a16="http://schemas.microsoft.com/office/drawing/2014/main" val="1199406479"/>
                    </a:ext>
                  </a:extLst>
                </a:gridCol>
                <a:gridCol w="329184">
                  <a:extLst>
                    <a:ext uri="{9D8B030D-6E8A-4147-A177-3AD203B41FA5}">
                      <a16:colId xmlns:a16="http://schemas.microsoft.com/office/drawing/2014/main" val="2149723427"/>
                    </a:ext>
                  </a:extLst>
                </a:gridCol>
                <a:gridCol w="329184">
                  <a:extLst>
                    <a:ext uri="{9D8B030D-6E8A-4147-A177-3AD203B41FA5}">
                      <a16:colId xmlns:a16="http://schemas.microsoft.com/office/drawing/2014/main" val="2523136997"/>
                    </a:ext>
                  </a:extLst>
                </a:gridCol>
                <a:gridCol w="329184">
                  <a:extLst>
                    <a:ext uri="{9D8B030D-6E8A-4147-A177-3AD203B41FA5}">
                      <a16:colId xmlns:a16="http://schemas.microsoft.com/office/drawing/2014/main" val="271874214"/>
                    </a:ext>
                  </a:extLst>
                </a:gridCol>
                <a:gridCol w="329184">
                  <a:extLst>
                    <a:ext uri="{9D8B030D-6E8A-4147-A177-3AD203B41FA5}">
                      <a16:colId xmlns:a16="http://schemas.microsoft.com/office/drawing/2014/main" val="386319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538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- 2023-11-19 20:00:01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the participants who attended the Night Portrait Photography Workshop in collaboration with FOTO CLS on 21 Oct 2023! 🌟
We hope you've had an illuminating experience with our talented X-Photographer Joie Koo and gained valuable insights to master capturing stunning night portraits. We look forward to seeing your captivating nighttime shots!
#Fujifilm #FujifilmMY #FujifilmMalaysia #Fujifilm_XSeries #Photography #DigitalPhotography #FujifilmPhotographyWorkshop #Johor #PhotographyLife #PhotographyLover #PhotographyDaily #NightPortraitPhotography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https://quintly-image-storage.s3.amazonaws.com/aaf8f68db843cc217addf8054c322eb2/0c6fad6284d91982af4379cf01e53a2f.jpg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31288947"/>
                  </a:ext>
                </a:extLst>
              </a:tr>
            </a:tbl>
          </a:graphicData>
        </a:graphic>
      </p:graphicFrame>
      <p:sp>
        <p:nvSpPr>
          <p:cNvPr id="4" name="Text Placeholder 3">
            <a:extLst>
              <a:ext uri="{FF2B5EF4-FFF2-40B4-BE49-F238E27FC236}">
                <a16:creationId xmlns:a16="http://schemas.microsoft.com/office/drawing/2014/main" id="{501EE636-4B6B-45EE-9F11-C866DF0D963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74350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F94DF-CEF4-43C5-88E3-B2A559BD5D95}"/>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9A7D6E5A-C61E-45BF-BD3F-EC04DB27FA7D}"/>
              </a:ext>
            </a:extLst>
          </p:cNvPr>
          <p:cNvGraphicFramePr>
            <a:graphicFrameLocks noGrp="1"/>
          </p:cNvGraphicFramePr>
          <p:nvPr>
            <p:ph type="tbl" sz="quarter" idx="13"/>
            <p:extLst>
              <p:ext uri="{D42A27DB-BD31-4B8C-83A1-F6EECF244321}">
                <p14:modId xmlns:p14="http://schemas.microsoft.com/office/powerpoint/2010/main" val="371672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30865277"/>
                    </a:ext>
                  </a:extLst>
                </a:gridCol>
                <a:gridCol w="1316737">
                  <a:extLst>
                    <a:ext uri="{9D8B030D-6E8A-4147-A177-3AD203B41FA5}">
                      <a16:colId xmlns:a16="http://schemas.microsoft.com/office/drawing/2014/main" val="2361794038"/>
                    </a:ext>
                  </a:extLst>
                </a:gridCol>
                <a:gridCol w="329184">
                  <a:extLst>
                    <a:ext uri="{9D8B030D-6E8A-4147-A177-3AD203B41FA5}">
                      <a16:colId xmlns:a16="http://schemas.microsoft.com/office/drawing/2014/main" val="141685064"/>
                    </a:ext>
                  </a:extLst>
                </a:gridCol>
                <a:gridCol w="329184">
                  <a:extLst>
                    <a:ext uri="{9D8B030D-6E8A-4147-A177-3AD203B41FA5}">
                      <a16:colId xmlns:a16="http://schemas.microsoft.com/office/drawing/2014/main" val="697478059"/>
                    </a:ext>
                  </a:extLst>
                </a:gridCol>
                <a:gridCol w="329184">
                  <a:extLst>
                    <a:ext uri="{9D8B030D-6E8A-4147-A177-3AD203B41FA5}">
                      <a16:colId xmlns:a16="http://schemas.microsoft.com/office/drawing/2014/main" val="2275691842"/>
                    </a:ext>
                  </a:extLst>
                </a:gridCol>
                <a:gridCol w="329184">
                  <a:extLst>
                    <a:ext uri="{9D8B030D-6E8A-4147-A177-3AD203B41FA5}">
                      <a16:colId xmlns:a16="http://schemas.microsoft.com/office/drawing/2014/main" val="3305040650"/>
                    </a:ext>
                  </a:extLst>
                </a:gridCol>
                <a:gridCol w="329184">
                  <a:extLst>
                    <a:ext uri="{9D8B030D-6E8A-4147-A177-3AD203B41FA5}">
                      <a16:colId xmlns:a16="http://schemas.microsoft.com/office/drawing/2014/main" val="39127139"/>
                    </a:ext>
                  </a:extLst>
                </a:gridCol>
                <a:gridCol w="329184">
                  <a:extLst>
                    <a:ext uri="{9D8B030D-6E8A-4147-A177-3AD203B41FA5}">
                      <a16:colId xmlns:a16="http://schemas.microsoft.com/office/drawing/2014/main" val="2326509977"/>
                    </a:ext>
                  </a:extLst>
                </a:gridCol>
                <a:gridCol w="329184">
                  <a:extLst>
                    <a:ext uri="{9D8B030D-6E8A-4147-A177-3AD203B41FA5}">
                      <a16:colId xmlns:a16="http://schemas.microsoft.com/office/drawing/2014/main" val="637056583"/>
                    </a:ext>
                  </a:extLst>
                </a:gridCol>
                <a:gridCol w="329184">
                  <a:extLst>
                    <a:ext uri="{9D8B030D-6E8A-4147-A177-3AD203B41FA5}">
                      <a16:colId xmlns:a16="http://schemas.microsoft.com/office/drawing/2014/main" val="295610318"/>
                    </a:ext>
                  </a:extLst>
                </a:gridCol>
                <a:gridCol w="329184">
                  <a:extLst>
                    <a:ext uri="{9D8B030D-6E8A-4147-A177-3AD203B41FA5}">
                      <a16:colId xmlns:a16="http://schemas.microsoft.com/office/drawing/2014/main" val="1694951684"/>
                    </a:ext>
                  </a:extLst>
                </a:gridCol>
                <a:gridCol w="329184">
                  <a:extLst>
                    <a:ext uri="{9D8B030D-6E8A-4147-A177-3AD203B41FA5}">
                      <a16:colId xmlns:a16="http://schemas.microsoft.com/office/drawing/2014/main" val="1867071328"/>
                    </a:ext>
                  </a:extLst>
                </a:gridCol>
                <a:gridCol w="329184">
                  <a:extLst>
                    <a:ext uri="{9D8B030D-6E8A-4147-A177-3AD203B41FA5}">
                      <a16:colId xmlns:a16="http://schemas.microsoft.com/office/drawing/2014/main" val="531661009"/>
                    </a:ext>
                  </a:extLst>
                </a:gridCol>
                <a:gridCol w="329184">
                  <a:extLst>
                    <a:ext uri="{9D8B030D-6E8A-4147-A177-3AD203B41FA5}">
                      <a16:colId xmlns:a16="http://schemas.microsoft.com/office/drawing/2014/main" val="1219114187"/>
                    </a:ext>
                  </a:extLst>
                </a:gridCol>
                <a:gridCol w="329184">
                  <a:extLst>
                    <a:ext uri="{9D8B030D-6E8A-4147-A177-3AD203B41FA5}">
                      <a16:colId xmlns:a16="http://schemas.microsoft.com/office/drawing/2014/main" val="1699730205"/>
                    </a:ext>
                  </a:extLst>
                </a:gridCol>
                <a:gridCol w="329184">
                  <a:extLst>
                    <a:ext uri="{9D8B030D-6E8A-4147-A177-3AD203B41FA5}">
                      <a16:colId xmlns:a16="http://schemas.microsoft.com/office/drawing/2014/main" val="2736844083"/>
                    </a:ext>
                  </a:extLst>
                </a:gridCol>
                <a:gridCol w="329184">
                  <a:extLst>
                    <a:ext uri="{9D8B030D-6E8A-4147-A177-3AD203B41FA5}">
                      <a16:colId xmlns:a16="http://schemas.microsoft.com/office/drawing/2014/main" val="2808087198"/>
                    </a:ext>
                  </a:extLst>
                </a:gridCol>
                <a:gridCol w="329184">
                  <a:extLst>
                    <a:ext uri="{9D8B030D-6E8A-4147-A177-3AD203B41FA5}">
                      <a16:colId xmlns:a16="http://schemas.microsoft.com/office/drawing/2014/main" val="3822763539"/>
                    </a:ext>
                  </a:extLst>
                </a:gridCol>
                <a:gridCol w="329184">
                  <a:extLst>
                    <a:ext uri="{9D8B030D-6E8A-4147-A177-3AD203B41FA5}">
                      <a16:colId xmlns:a16="http://schemas.microsoft.com/office/drawing/2014/main" val="199075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614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- 2023-11-18 20:00:00</a:t>
                      </a:r>
                      <a:r>
                        <a:rPr kumimoji="0" lang="en-US" sz="1000" b="0" i="0" u="none" strike="noStrike" kern="1200" cap="none" spc="0" normalizeH="0" baseline="0" noProof="0">
                          <a:ln>
                            <a:noFill/>
                          </a:ln>
                          <a:solidFill>
                            <a:prstClr val="black"/>
                          </a:solidFill>
                          <a:effectLst/>
                          <a:uLnTx/>
                          <a:uFillTx/>
                          <a:latin typeface="Calibri"/>
                          <a:ea typeface="+mn-ea"/>
                          <a:cs typeface="+mn-cs"/>
                        </a:rPr>
                        <a:t>
 Spotlighting @desmond_low97’s Fujifilm journey: 
"I started with X-T20 4 years ago and upgraded to the XT-3 in 2022. Fujifilm's film simulations let me effortlessly choose the right colour profiles for each scene, enhancing my creativity and enjoyment. The camera's sleek design itself drives me to capture life's moments." 
Swipe to see some of Desmond’s work, captured with 
Fujifilm X-T3｜33mm f1.4
#Fujifilm #FujifilmMY #FujifilmMalaysia #Fujifilm_XSeries #Photography #DigitalPhotography #XT3 #FujifilminHisHands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https://quintly-image-storage.s3.amazonaws.com/aaf8f68db843cc217addf8054c322eb2/9537fe535b765a75bea6272fb719edfd.jpg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36852633"/>
                  </a:ext>
                </a:extLst>
              </a:tr>
            </a:tbl>
          </a:graphicData>
        </a:graphic>
      </p:graphicFrame>
      <p:sp>
        <p:nvSpPr>
          <p:cNvPr id="4" name="Text Placeholder 3">
            <a:extLst>
              <a:ext uri="{FF2B5EF4-FFF2-40B4-BE49-F238E27FC236}">
                <a16:creationId xmlns:a16="http://schemas.microsoft.com/office/drawing/2014/main" id="{453B6267-EF13-4C58-AD62-88586A84E3A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197420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38EF8-7A9D-4BAF-8FE4-1B3CD92D92C6}"/>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A2E07B8D-66C8-41F8-A69D-6E1FE07761CB}"/>
              </a:ext>
            </a:extLst>
          </p:cNvPr>
          <p:cNvGraphicFramePr>
            <a:graphicFrameLocks noGrp="1"/>
          </p:cNvGraphicFramePr>
          <p:nvPr>
            <p:ph type="tbl" sz="quarter" idx="13"/>
            <p:extLst>
              <p:ext uri="{D42A27DB-BD31-4B8C-83A1-F6EECF244321}">
                <p14:modId xmlns:p14="http://schemas.microsoft.com/office/powerpoint/2010/main" val="70047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0428182"/>
                    </a:ext>
                  </a:extLst>
                </a:gridCol>
                <a:gridCol w="1316737">
                  <a:extLst>
                    <a:ext uri="{9D8B030D-6E8A-4147-A177-3AD203B41FA5}">
                      <a16:colId xmlns:a16="http://schemas.microsoft.com/office/drawing/2014/main" val="1697328298"/>
                    </a:ext>
                  </a:extLst>
                </a:gridCol>
                <a:gridCol w="329184">
                  <a:extLst>
                    <a:ext uri="{9D8B030D-6E8A-4147-A177-3AD203B41FA5}">
                      <a16:colId xmlns:a16="http://schemas.microsoft.com/office/drawing/2014/main" val="2699427213"/>
                    </a:ext>
                  </a:extLst>
                </a:gridCol>
                <a:gridCol w="329184">
                  <a:extLst>
                    <a:ext uri="{9D8B030D-6E8A-4147-A177-3AD203B41FA5}">
                      <a16:colId xmlns:a16="http://schemas.microsoft.com/office/drawing/2014/main" val="2336015243"/>
                    </a:ext>
                  </a:extLst>
                </a:gridCol>
                <a:gridCol w="329184">
                  <a:extLst>
                    <a:ext uri="{9D8B030D-6E8A-4147-A177-3AD203B41FA5}">
                      <a16:colId xmlns:a16="http://schemas.microsoft.com/office/drawing/2014/main" val="2911799827"/>
                    </a:ext>
                  </a:extLst>
                </a:gridCol>
                <a:gridCol w="329184">
                  <a:extLst>
                    <a:ext uri="{9D8B030D-6E8A-4147-A177-3AD203B41FA5}">
                      <a16:colId xmlns:a16="http://schemas.microsoft.com/office/drawing/2014/main" val="1934964249"/>
                    </a:ext>
                  </a:extLst>
                </a:gridCol>
                <a:gridCol w="329184">
                  <a:extLst>
                    <a:ext uri="{9D8B030D-6E8A-4147-A177-3AD203B41FA5}">
                      <a16:colId xmlns:a16="http://schemas.microsoft.com/office/drawing/2014/main" val="4014162893"/>
                    </a:ext>
                  </a:extLst>
                </a:gridCol>
                <a:gridCol w="329184">
                  <a:extLst>
                    <a:ext uri="{9D8B030D-6E8A-4147-A177-3AD203B41FA5}">
                      <a16:colId xmlns:a16="http://schemas.microsoft.com/office/drawing/2014/main" val="4238712689"/>
                    </a:ext>
                  </a:extLst>
                </a:gridCol>
                <a:gridCol w="329184">
                  <a:extLst>
                    <a:ext uri="{9D8B030D-6E8A-4147-A177-3AD203B41FA5}">
                      <a16:colId xmlns:a16="http://schemas.microsoft.com/office/drawing/2014/main" val="2733009213"/>
                    </a:ext>
                  </a:extLst>
                </a:gridCol>
                <a:gridCol w="329184">
                  <a:extLst>
                    <a:ext uri="{9D8B030D-6E8A-4147-A177-3AD203B41FA5}">
                      <a16:colId xmlns:a16="http://schemas.microsoft.com/office/drawing/2014/main" val="1784505860"/>
                    </a:ext>
                  </a:extLst>
                </a:gridCol>
                <a:gridCol w="329184">
                  <a:extLst>
                    <a:ext uri="{9D8B030D-6E8A-4147-A177-3AD203B41FA5}">
                      <a16:colId xmlns:a16="http://schemas.microsoft.com/office/drawing/2014/main" val="441711853"/>
                    </a:ext>
                  </a:extLst>
                </a:gridCol>
                <a:gridCol w="329184">
                  <a:extLst>
                    <a:ext uri="{9D8B030D-6E8A-4147-A177-3AD203B41FA5}">
                      <a16:colId xmlns:a16="http://schemas.microsoft.com/office/drawing/2014/main" val="3372719744"/>
                    </a:ext>
                  </a:extLst>
                </a:gridCol>
                <a:gridCol w="329184">
                  <a:extLst>
                    <a:ext uri="{9D8B030D-6E8A-4147-A177-3AD203B41FA5}">
                      <a16:colId xmlns:a16="http://schemas.microsoft.com/office/drawing/2014/main" val="3571813318"/>
                    </a:ext>
                  </a:extLst>
                </a:gridCol>
                <a:gridCol w="329184">
                  <a:extLst>
                    <a:ext uri="{9D8B030D-6E8A-4147-A177-3AD203B41FA5}">
                      <a16:colId xmlns:a16="http://schemas.microsoft.com/office/drawing/2014/main" val="1788601142"/>
                    </a:ext>
                  </a:extLst>
                </a:gridCol>
                <a:gridCol w="329184">
                  <a:extLst>
                    <a:ext uri="{9D8B030D-6E8A-4147-A177-3AD203B41FA5}">
                      <a16:colId xmlns:a16="http://schemas.microsoft.com/office/drawing/2014/main" val="650229072"/>
                    </a:ext>
                  </a:extLst>
                </a:gridCol>
                <a:gridCol w="329184">
                  <a:extLst>
                    <a:ext uri="{9D8B030D-6E8A-4147-A177-3AD203B41FA5}">
                      <a16:colId xmlns:a16="http://schemas.microsoft.com/office/drawing/2014/main" val="3719820405"/>
                    </a:ext>
                  </a:extLst>
                </a:gridCol>
                <a:gridCol w="329184">
                  <a:extLst>
                    <a:ext uri="{9D8B030D-6E8A-4147-A177-3AD203B41FA5}">
                      <a16:colId xmlns:a16="http://schemas.microsoft.com/office/drawing/2014/main" val="1690532986"/>
                    </a:ext>
                  </a:extLst>
                </a:gridCol>
                <a:gridCol w="329184">
                  <a:extLst>
                    <a:ext uri="{9D8B030D-6E8A-4147-A177-3AD203B41FA5}">
                      <a16:colId xmlns:a16="http://schemas.microsoft.com/office/drawing/2014/main" val="3077508902"/>
                    </a:ext>
                  </a:extLst>
                </a:gridCol>
                <a:gridCol w="329184">
                  <a:extLst>
                    <a:ext uri="{9D8B030D-6E8A-4147-A177-3AD203B41FA5}">
                      <a16:colId xmlns:a16="http://schemas.microsoft.com/office/drawing/2014/main" val="238101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6119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- 2023-11-16 16:00:00</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storytelling with the art of Silhouette Photography. Whether it's by choosing bold subjects as your focal point for added depth and significance, embracing unique outlines to spark visual intrigue, or experimenting with reflections to bring complexity and a fresh perspective, incorporating these key points will propel your photography skills to new heights.
#Fujifilm #FujifilmMY #FujifilmMalaysia #PhotographyTips #DigitalPhotography #SilhouettePhotography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https://quintly-image-storage.s3.amazonaws.com/aaf8f68db843cc217addf8054c322eb2/f48a12a2774e939028c17b2c4d3f22ea.jpg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05245662"/>
                  </a:ext>
                </a:extLst>
              </a:tr>
            </a:tbl>
          </a:graphicData>
        </a:graphic>
      </p:graphicFrame>
      <p:sp>
        <p:nvSpPr>
          <p:cNvPr id="4" name="Text Placeholder 3">
            <a:extLst>
              <a:ext uri="{FF2B5EF4-FFF2-40B4-BE49-F238E27FC236}">
                <a16:creationId xmlns:a16="http://schemas.microsoft.com/office/drawing/2014/main" id="{FDF199DB-E49F-474E-886C-0C6C2EC0CD3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007475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F25E-5537-4CF2-8C6E-B218F7291D4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63BBD404-E6BD-464D-BD99-B922B0A141F0}"/>
              </a:ext>
            </a:extLst>
          </p:cNvPr>
          <p:cNvGraphicFramePr>
            <a:graphicFrameLocks noGrp="1"/>
          </p:cNvGraphicFramePr>
          <p:nvPr>
            <p:ph type="tbl" sz="quarter" idx="13"/>
            <p:extLst>
              <p:ext uri="{D42A27DB-BD31-4B8C-83A1-F6EECF244321}">
                <p14:modId xmlns:p14="http://schemas.microsoft.com/office/powerpoint/2010/main" val="254910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56994083"/>
                    </a:ext>
                  </a:extLst>
                </a:gridCol>
                <a:gridCol w="1316737">
                  <a:extLst>
                    <a:ext uri="{9D8B030D-6E8A-4147-A177-3AD203B41FA5}">
                      <a16:colId xmlns:a16="http://schemas.microsoft.com/office/drawing/2014/main" val="881210947"/>
                    </a:ext>
                  </a:extLst>
                </a:gridCol>
                <a:gridCol w="329184">
                  <a:extLst>
                    <a:ext uri="{9D8B030D-6E8A-4147-A177-3AD203B41FA5}">
                      <a16:colId xmlns:a16="http://schemas.microsoft.com/office/drawing/2014/main" val="1617110873"/>
                    </a:ext>
                  </a:extLst>
                </a:gridCol>
                <a:gridCol w="329184">
                  <a:extLst>
                    <a:ext uri="{9D8B030D-6E8A-4147-A177-3AD203B41FA5}">
                      <a16:colId xmlns:a16="http://schemas.microsoft.com/office/drawing/2014/main" val="304326963"/>
                    </a:ext>
                  </a:extLst>
                </a:gridCol>
                <a:gridCol w="329184">
                  <a:extLst>
                    <a:ext uri="{9D8B030D-6E8A-4147-A177-3AD203B41FA5}">
                      <a16:colId xmlns:a16="http://schemas.microsoft.com/office/drawing/2014/main" val="2001300742"/>
                    </a:ext>
                  </a:extLst>
                </a:gridCol>
                <a:gridCol w="329184">
                  <a:extLst>
                    <a:ext uri="{9D8B030D-6E8A-4147-A177-3AD203B41FA5}">
                      <a16:colId xmlns:a16="http://schemas.microsoft.com/office/drawing/2014/main" val="655645150"/>
                    </a:ext>
                  </a:extLst>
                </a:gridCol>
                <a:gridCol w="329184">
                  <a:extLst>
                    <a:ext uri="{9D8B030D-6E8A-4147-A177-3AD203B41FA5}">
                      <a16:colId xmlns:a16="http://schemas.microsoft.com/office/drawing/2014/main" val="2366042022"/>
                    </a:ext>
                  </a:extLst>
                </a:gridCol>
                <a:gridCol w="329184">
                  <a:extLst>
                    <a:ext uri="{9D8B030D-6E8A-4147-A177-3AD203B41FA5}">
                      <a16:colId xmlns:a16="http://schemas.microsoft.com/office/drawing/2014/main" val="312057293"/>
                    </a:ext>
                  </a:extLst>
                </a:gridCol>
                <a:gridCol w="329184">
                  <a:extLst>
                    <a:ext uri="{9D8B030D-6E8A-4147-A177-3AD203B41FA5}">
                      <a16:colId xmlns:a16="http://schemas.microsoft.com/office/drawing/2014/main" val="1816917272"/>
                    </a:ext>
                  </a:extLst>
                </a:gridCol>
                <a:gridCol w="329184">
                  <a:extLst>
                    <a:ext uri="{9D8B030D-6E8A-4147-A177-3AD203B41FA5}">
                      <a16:colId xmlns:a16="http://schemas.microsoft.com/office/drawing/2014/main" val="2675919066"/>
                    </a:ext>
                  </a:extLst>
                </a:gridCol>
                <a:gridCol w="329184">
                  <a:extLst>
                    <a:ext uri="{9D8B030D-6E8A-4147-A177-3AD203B41FA5}">
                      <a16:colId xmlns:a16="http://schemas.microsoft.com/office/drawing/2014/main" val="4260727258"/>
                    </a:ext>
                  </a:extLst>
                </a:gridCol>
                <a:gridCol w="329184">
                  <a:extLst>
                    <a:ext uri="{9D8B030D-6E8A-4147-A177-3AD203B41FA5}">
                      <a16:colId xmlns:a16="http://schemas.microsoft.com/office/drawing/2014/main" val="1753190149"/>
                    </a:ext>
                  </a:extLst>
                </a:gridCol>
                <a:gridCol w="329184">
                  <a:extLst>
                    <a:ext uri="{9D8B030D-6E8A-4147-A177-3AD203B41FA5}">
                      <a16:colId xmlns:a16="http://schemas.microsoft.com/office/drawing/2014/main" val="956920265"/>
                    </a:ext>
                  </a:extLst>
                </a:gridCol>
                <a:gridCol w="329184">
                  <a:extLst>
                    <a:ext uri="{9D8B030D-6E8A-4147-A177-3AD203B41FA5}">
                      <a16:colId xmlns:a16="http://schemas.microsoft.com/office/drawing/2014/main" val="1045766668"/>
                    </a:ext>
                  </a:extLst>
                </a:gridCol>
                <a:gridCol w="329184">
                  <a:extLst>
                    <a:ext uri="{9D8B030D-6E8A-4147-A177-3AD203B41FA5}">
                      <a16:colId xmlns:a16="http://schemas.microsoft.com/office/drawing/2014/main" val="3922057076"/>
                    </a:ext>
                  </a:extLst>
                </a:gridCol>
                <a:gridCol w="329184">
                  <a:extLst>
                    <a:ext uri="{9D8B030D-6E8A-4147-A177-3AD203B41FA5}">
                      <a16:colId xmlns:a16="http://schemas.microsoft.com/office/drawing/2014/main" val="1400134096"/>
                    </a:ext>
                  </a:extLst>
                </a:gridCol>
                <a:gridCol w="329184">
                  <a:extLst>
                    <a:ext uri="{9D8B030D-6E8A-4147-A177-3AD203B41FA5}">
                      <a16:colId xmlns:a16="http://schemas.microsoft.com/office/drawing/2014/main" val="3295460327"/>
                    </a:ext>
                  </a:extLst>
                </a:gridCol>
                <a:gridCol w="329184">
                  <a:extLst>
                    <a:ext uri="{9D8B030D-6E8A-4147-A177-3AD203B41FA5}">
                      <a16:colId xmlns:a16="http://schemas.microsoft.com/office/drawing/2014/main" val="1831514473"/>
                    </a:ext>
                  </a:extLst>
                </a:gridCol>
                <a:gridCol w="329184">
                  <a:extLst>
                    <a:ext uri="{9D8B030D-6E8A-4147-A177-3AD203B41FA5}">
                      <a16:colId xmlns:a16="http://schemas.microsoft.com/office/drawing/2014/main" val="2402827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3843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- 2023-11-15 21:00:01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all the participants who attended the Night Portrait Photography Workshop in collaboration with Johan Photo Camtronics on 21 Oct 2023! 🌟
We hope you've had an illuminating experience with our talented X-Photographer Joie Koo and gained valuable insights to master capturing stunning night portraits. We look forward to seeing your captivating nighttime shots!
#Fujifilm #FujifilmMY #FujifilmMalaysia #Fujifilm_XSeries #Photography #DigitalPhotography #FujifilmPhotographyWorkshop #Johor #PhotographyLife #PhotographyLover #PhotographyDaily #NightPortraitPhotography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https://quintly-image-storage.s3.amazonaws.com/aaf8f68db843cc217addf8054c322eb2/547736dfb10098e30d02ed3e1480ff13.jpg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96610914"/>
                  </a:ext>
                </a:extLst>
              </a:tr>
            </a:tbl>
          </a:graphicData>
        </a:graphic>
      </p:graphicFrame>
      <p:sp>
        <p:nvSpPr>
          <p:cNvPr id="4" name="Text Placeholder 3">
            <a:extLst>
              <a:ext uri="{FF2B5EF4-FFF2-40B4-BE49-F238E27FC236}">
                <a16:creationId xmlns:a16="http://schemas.microsoft.com/office/drawing/2014/main" id="{4BEFFAC0-D256-4DF7-B1E3-ED7869A6815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83657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AF26-D688-4831-9B6E-D2D829CD7C4E}"/>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C4C184F1-FA1C-4BB7-929A-A8741010E7A3}"/>
              </a:ext>
            </a:extLst>
          </p:cNvPr>
          <p:cNvGraphicFramePr>
            <a:graphicFrameLocks noGrp="1"/>
          </p:cNvGraphicFramePr>
          <p:nvPr>
            <p:ph type="tbl" sz="quarter" idx="13"/>
            <p:extLst>
              <p:ext uri="{D42A27DB-BD31-4B8C-83A1-F6EECF244321}">
                <p14:modId xmlns:p14="http://schemas.microsoft.com/office/powerpoint/2010/main" val="159903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77719884"/>
                    </a:ext>
                  </a:extLst>
                </a:gridCol>
                <a:gridCol w="1316737">
                  <a:extLst>
                    <a:ext uri="{9D8B030D-6E8A-4147-A177-3AD203B41FA5}">
                      <a16:colId xmlns:a16="http://schemas.microsoft.com/office/drawing/2014/main" val="3499794397"/>
                    </a:ext>
                  </a:extLst>
                </a:gridCol>
                <a:gridCol w="329184">
                  <a:extLst>
                    <a:ext uri="{9D8B030D-6E8A-4147-A177-3AD203B41FA5}">
                      <a16:colId xmlns:a16="http://schemas.microsoft.com/office/drawing/2014/main" val="2258500647"/>
                    </a:ext>
                  </a:extLst>
                </a:gridCol>
                <a:gridCol w="329184">
                  <a:extLst>
                    <a:ext uri="{9D8B030D-6E8A-4147-A177-3AD203B41FA5}">
                      <a16:colId xmlns:a16="http://schemas.microsoft.com/office/drawing/2014/main" val="3231611118"/>
                    </a:ext>
                  </a:extLst>
                </a:gridCol>
                <a:gridCol w="329184">
                  <a:extLst>
                    <a:ext uri="{9D8B030D-6E8A-4147-A177-3AD203B41FA5}">
                      <a16:colId xmlns:a16="http://schemas.microsoft.com/office/drawing/2014/main" val="3886457278"/>
                    </a:ext>
                  </a:extLst>
                </a:gridCol>
                <a:gridCol w="329184">
                  <a:extLst>
                    <a:ext uri="{9D8B030D-6E8A-4147-A177-3AD203B41FA5}">
                      <a16:colId xmlns:a16="http://schemas.microsoft.com/office/drawing/2014/main" val="1932723824"/>
                    </a:ext>
                  </a:extLst>
                </a:gridCol>
                <a:gridCol w="329184">
                  <a:extLst>
                    <a:ext uri="{9D8B030D-6E8A-4147-A177-3AD203B41FA5}">
                      <a16:colId xmlns:a16="http://schemas.microsoft.com/office/drawing/2014/main" val="1097386541"/>
                    </a:ext>
                  </a:extLst>
                </a:gridCol>
                <a:gridCol w="329184">
                  <a:extLst>
                    <a:ext uri="{9D8B030D-6E8A-4147-A177-3AD203B41FA5}">
                      <a16:colId xmlns:a16="http://schemas.microsoft.com/office/drawing/2014/main" val="1723144069"/>
                    </a:ext>
                  </a:extLst>
                </a:gridCol>
                <a:gridCol w="329184">
                  <a:extLst>
                    <a:ext uri="{9D8B030D-6E8A-4147-A177-3AD203B41FA5}">
                      <a16:colId xmlns:a16="http://schemas.microsoft.com/office/drawing/2014/main" val="2285122109"/>
                    </a:ext>
                  </a:extLst>
                </a:gridCol>
                <a:gridCol w="329184">
                  <a:extLst>
                    <a:ext uri="{9D8B030D-6E8A-4147-A177-3AD203B41FA5}">
                      <a16:colId xmlns:a16="http://schemas.microsoft.com/office/drawing/2014/main" val="3827024051"/>
                    </a:ext>
                  </a:extLst>
                </a:gridCol>
                <a:gridCol w="329184">
                  <a:extLst>
                    <a:ext uri="{9D8B030D-6E8A-4147-A177-3AD203B41FA5}">
                      <a16:colId xmlns:a16="http://schemas.microsoft.com/office/drawing/2014/main" val="3692118422"/>
                    </a:ext>
                  </a:extLst>
                </a:gridCol>
                <a:gridCol w="329184">
                  <a:extLst>
                    <a:ext uri="{9D8B030D-6E8A-4147-A177-3AD203B41FA5}">
                      <a16:colId xmlns:a16="http://schemas.microsoft.com/office/drawing/2014/main" val="1531615189"/>
                    </a:ext>
                  </a:extLst>
                </a:gridCol>
                <a:gridCol w="329184">
                  <a:extLst>
                    <a:ext uri="{9D8B030D-6E8A-4147-A177-3AD203B41FA5}">
                      <a16:colId xmlns:a16="http://schemas.microsoft.com/office/drawing/2014/main" val="677433536"/>
                    </a:ext>
                  </a:extLst>
                </a:gridCol>
                <a:gridCol w="329184">
                  <a:extLst>
                    <a:ext uri="{9D8B030D-6E8A-4147-A177-3AD203B41FA5}">
                      <a16:colId xmlns:a16="http://schemas.microsoft.com/office/drawing/2014/main" val="2021123786"/>
                    </a:ext>
                  </a:extLst>
                </a:gridCol>
                <a:gridCol w="329184">
                  <a:extLst>
                    <a:ext uri="{9D8B030D-6E8A-4147-A177-3AD203B41FA5}">
                      <a16:colId xmlns:a16="http://schemas.microsoft.com/office/drawing/2014/main" val="4232196561"/>
                    </a:ext>
                  </a:extLst>
                </a:gridCol>
                <a:gridCol w="329184">
                  <a:extLst>
                    <a:ext uri="{9D8B030D-6E8A-4147-A177-3AD203B41FA5}">
                      <a16:colId xmlns:a16="http://schemas.microsoft.com/office/drawing/2014/main" val="593340058"/>
                    </a:ext>
                  </a:extLst>
                </a:gridCol>
                <a:gridCol w="329184">
                  <a:extLst>
                    <a:ext uri="{9D8B030D-6E8A-4147-A177-3AD203B41FA5}">
                      <a16:colId xmlns:a16="http://schemas.microsoft.com/office/drawing/2014/main" val="2578328132"/>
                    </a:ext>
                  </a:extLst>
                </a:gridCol>
                <a:gridCol w="329184">
                  <a:extLst>
                    <a:ext uri="{9D8B030D-6E8A-4147-A177-3AD203B41FA5}">
                      <a16:colId xmlns:a16="http://schemas.microsoft.com/office/drawing/2014/main" val="3563859420"/>
                    </a:ext>
                  </a:extLst>
                </a:gridCol>
                <a:gridCol w="329184">
                  <a:extLst>
                    <a:ext uri="{9D8B030D-6E8A-4147-A177-3AD203B41FA5}">
                      <a16:colId xmlns:a16="http://schemas.microsoft.com/office/drawing/2014/main" val="66681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373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- 2023-11-14 11:00:01</a:t>
                      </a:r>
                      <a:r>
                        <a:rPr kumimoji="0" lang="en-US" sz="1000" b="0" i="0" u="none" strike="noStrike" kern="1200" cap="none" spc="0" normalizeH="0" baseline="0" noProof="0">
                          <a:ln>
                            <a:noFill/>
                          </a:ln>
                          <a:solidFill>
                            <a:prstClr val="black"/>
                          </a:solidFill>
                          <a:effectLst/>
                          <a:uLnTx/>
                          <a:uFillTx/>
                          <a:latin typeface="Calibri"/>
                          <a:ea typeface="+mn-ea"/>
                          <a:cs typeface="+mn-cs"/>
                        </a:rPr>
                        <a:t>
 Discover photography’s next evolution with the FUJIFILM X-T5, featuring a seamless Dial Operation, versatile Three-way Tilting LCD for a more comfortable and intuitive image-making experience, and a astonishingly featherweight 557g body for effortless mobility, unleashing limitless creativity.
#Fujifilm #FujifilmMY #FujifilmMalaysia #Fujifilm_XSeries #Photography #DigitalPhotography #XT5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https://quintly-image-storage.s3.amazonaws.com/aaf8f68db843cc217addf8054c322eb2/0c7ff0c3f2b2efb7eef9b0f3223270c3.jpg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98108137"/>
                  </a:ext>
                </a:extLst>
              </a:tr>
            </a:tbl>
          </a:graphicData>
        </a:graphic>
      </p:graphicFrame>
      <p:sp>
        <p:nvSpPr>
          <p:cNvPr id="4" name="Text Placeholder 3">
            <a:extLst>
              <a:ext uri="{FF2B5EF4-FFF2-40B4-BE49-F238E27FC236}">
                <a16:creationId xmlns:a16="http://schemas.microsoft.com/office/drawing/2014/main" id="{BC13F142-43B2-40EE-BA5C-05FEA490EB9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542739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D63E-601E-4023-98DE-783CE323A827}"/>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94A51503-6A97-4DF9-8113-30705A82CCFC}"/>
              </a:ext>
            </a:extLst>
          </p:cNvPr>
          <p:cNvGraphicFramePr>
            <a:graphicFrameLocks noGrp="1"/>
          </p:cNvGraphicFramePr>
          <p:nvPr>
            <p:ph type="tbl" sz="quarter" idx="13"/>
            <p:extLst>
              <p:ext uri="{D42A27DB-BD31-4B8C-83A1-F6EECF244321}">
                <p14:modId xmlns:p14="http://schemas.microsoft.com/office/powerpoint/2010/main" val="194840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21533702"/>
                    </a:ext>
                  </a:extLst>
                </a:gridCol>
                <a:gridCol w="1316737">
                  <a:extLst>
                    <a:ext uri="{9D8B030D-6E8A-4147-A177-3AD203B41FA5}">
                      <a16:colId xmlns:a16="http://schemas.microsoft.com/office/drawing/2014/main" val="3613681688"/>
                    </a:ext>
                  </a:extLst>
                </a:gridCol>
                <a:gridCol w="329184">
                  <a:extLst>
                    <a:ext uri="{9D8B030D-6E8A-4147-A177-3AD203B41FA5}">
                      <a16:colId xmlns:a16="http://schemas.microsoft.com/office/drawing/2014/main" val="3750162852"/>
                    </a:ext>
                  </a:extLst>
                </a:gridCol>
                <a:gridCol w="329184">
                  <a:extLst>
                    <a:ext uri="{9D8B030D-6E8A-4147-A177-3AD203B41FA5}">
                      <a16:colId xmlns:a16="http://schemas.microsoft.com/office/drawing/2014/main" val="3329710241"/>
                    </a:ext>
                  </a:extLst>
                </a:gridCol>
                <a:gridCol w="329184">
                  <a:extLst>
                    <a:ext uri="{9D8B030D-6E8A-4147-A177-3AD203B41FA5}">
                      <a16:colId xmlns:a16="http://schemas.microsoft.com/office/drawing/2014/main" val="3932024222"/>
                    </a:ext>
                  </a:extLst>
                </a:gridCol>
                <a:gridCol w="329184">
                  <a:extLst>
                    <a:ext uri="{9D8B030D-6E8A-4147-A177-3AD203B41FA5}">
                      <a16:colId xmlns:a16="http://schemas.microsoft.com/office/drawing/2014/main" val="1762519545"/>
                    </a:ext>
                  </a:extLst>
                </a:gridCol>
                <a:gridCol w="329184">
                  <a:extLst>
                    <a:ext uri="{9D8B030D-6E8A-4147-A177-3AD203B41FA5}">
                      <a16:colId xmlns:a16="http://schemas.microsoft.com/office/drawing/2014/main" val="3713894053"/>
                    </a:ext>
                  </a:extLst>
                </a:gridCol>
                <a:gridCol w="329184">
                  <a:extLst>
                    <a:ext uri="{9D8B030D-6E8A-4147-A177-3AD203B41FA5}">
                      <a16:colId xmlns:a16="http://schemas.microsoft.com/office/drawing/2014/main" val="1084874462"/>
                    </a:ext>
                  </a:extLst>
                </a:gridCol>
                <a:gridCol w="329184">
                  <a:extLst>
                    <a:ext uri="{9D8B030D-6E8A-4147-A177-3AD203B41FA5}">
                      <a16:colId xmlns:a16="http://schemas.microsoft.com/office/drawing/2014/main" val="341677983"/>
                    </a:ext>
                  </a:extLst>
                </a:gridCol>
                <a:gridCol w="329184">
                  <a:extLst>
                    <a:ext uri="{9D8B030D-6E8A-4147-A177-3AD203B41FA5}">
                      <a16:colId xmlns:a16="http://schemas.microsoft.com/office/drawing/2014/main" val="1736395892"/>
                    </a:ext>
                  </a:extLst>
                </a:gridCol>
                <a:gridCol w="329184">
                  <a:extLst>
                    <a:ext uri="{9D8B030D-6E8A-4147-A177-3AD203B41FA5}">
                      <a16:colId xmlns:a16="http://schemas.microsoft.com/office/drawing/2014/main" val="387648066"/>
                    </a:ext>
                  </a:extLst>
                </a:gridCol>
                <a:gridCol w="329184">
                  <a:extLst>
                    <a:ext uri="{9D8B030D-6E8A-4147-A177-3AD203B41FA5}">
                      <a16:colId xmlns:a16="http://schemas.microsoft.com/office/drawing/2014/main" val="4273238082"/>
                    </a:ext>
                  </a:extLst>
                </a:gridCol>
                <a:gridCol w="329184">
                  <a:extLst>
                    <a:ext uri="{9D8B030D-6E8A-4147-A177-3AD203B41FA5}">
                      <a16:colId xmlns:a16="http://schemas.microsoft.com/office/drawing/2014/main" val="3690997402"/>
                    </a:ext>
                  </a:extLst>
                </a:gridCol>
                <a:gridCol w="329184">
                  <a:extLst>
                    <a:ext uri="{9D8B030D-6E8A-4147-A177-3AD203B41FA5}">
                      <a16:colId xmlns:a16="http://schemas.microsoft.com/office/drawing/2014/main" val="4160777779"/>
                    </a:ext>
                  </a:extLst>
                </a:gridCol>
                <a:gridCol w="329184">
                  <a:extLst>
                    <a:ext uri="{9D8B030D-6E8A-4147-A177-3AD203B41FA5}">
                      <a16:colId xmlns:a16="http://schemas.microsoft.com/office/drawing/2014/main" val="1548001282"/>
                    </a:ext>
                  </a:extLst>
                </a:gridCol>
                <a:gridCol w="329184">
                  <a:extLst>
                    <a:ext uri="{9D8B030D-6E8A-4147-A177-3AD203B41FA5}">
                      <a16:colId xmlns:a16="http://schemas.microsoft.com/office/drawing/2014/main" val="1160701497"/>
                    </a:ext>
                  </a:extLst>
                </a:gridCol>
                <a:gridCol w="329184">
                  <a:extLst>
                    <a:ext uri="{9D8B030D-6E8A-4147-A177-3AD203B41FA5}">
                      <a16:colId xmlns:a16="http://schemas.microsoft.com/office/drawing/2014/main" val="3151321395"/>
                    </a:ext>
                  </a:extLst>
                </a:gridCol>
                <a:gridCol w="329184">
                  <a:extLst>
                    <a:ext uri="{9D8B030D-6E8A-4147-A177-3AD203B41FA5}">
                      <a16:colId xmlns:a16="http://schemas.microsoft.com/office/drawing/2014/main" val="320616977"/>
                    </a:ext>
                  </a:extLst>
                </a:gridCol>
                <a:gridCol w="329184">
                  <a:extLst>
                    <a:ext uri="{9D8B030D-6E8A-4147-A177-3AD203B41FA5}">
                      <a16:colId xmlns:a16="http://schemas.microsoft.com/office/drawing/2014/main" val="132323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7101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- 2023-11-12 09:00:00</a:t>
                      </a:r>
                      <a:r>
                        <a:rPr kumimoji="0" lang="en-US" sz="1000" b="0" i="0" u="none" strike="noStrike" kern="1200" cap="none" spc="0" normalizeH="0" baseline="0" noProof="0">
                          <a:ln>
                            <a:noFill/>
                          </a:ln>
                          <a:solidFill>
                            <a:prstClr val="black"/>
                          </a:solidFill>
                          <a:effectLst/>
                          <a:uLnTx/>
                          <a:uFillTx/>
                          <a:latin typeface="Calibri"/>
                          <a:ea typeface="+mn-ea"/>
                          <a:cs typeface="+mn-cs"/>
                        </a:rPr>
                        <a:t>
 May your 🪔 Deepavali be vibrant and capture wonderful moments filled with love, warmth, and joy.
By Harsheen Jamu (@ombrebyhj) with the FUJIFILM X-T3 | XF35mm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https://quintly-image-storage.s3.amazonaws.com/aaf8f68db843cc217addf8054c322eb2/47e7d746a08aa5b40d14d8532a9b58d5.jpg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46182009"/>
                  </a:ext>
                </a:extLst>
              </a:tr>
            </a:tbl>
          </a:graphicData>
        </a:graphic>
      </p:graphicFrame>
      <p:sp>
        <p:nvSpPr>
          <p:cNvPr id="4" name="Text Placeholder 3">
            <a:extLst>
              <a:ext uri="{FF2B5EF4-FFF2-40B4-BE49-F238E27FC236}">
                <a16:creationId xmlns:a16="http://schemas.microsoft.com/office/drawing/2014/main" id="{22D0CD8D-82BE-44CF-94E4-0AA277E6F35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146918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68314-9668-45D4-B6B3-00833C681B0D}"/>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FE4C29E4-A2EA-4C32-B513-C8D49B415E92}"/>
              </a:ext>
            </a:extLst>
          </p:cNvPr>
          <p:cNvGraphicFramePr>
            <a:graphicFrameLocks noGrp="1"/>
          </p:cNvGraphicFramePr>
          <p:nvPr>
            <p:ph type="tbl" sz="quarter" idx="13"/>
            <p:extLst>
              <p:ext uri="{D42A27DB-BD31-4B8C-83A1-F6EECF244321}">
                <p14:modId xmlns:p14="http://schemas.microsoft.com/office/powerpoint/2010/main" val="256122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76408883"/>
                    </a:ext>
                  </a:extLst>
                </a:gridCol>
                <a:gridCol w="1316737">
                  <a:extLst>
                    <a:ext uri="{9D8B030D-6E8A-4147-A177-3AD203B41FA5}">
                      <a16:colId xmlns:a16="http://schemas.microsoft.com/office/drawing/2014/main" val="93327556"/>
                    </a:ext>
                  </a:extLst>
                </a:gridCol>
                <a:gridCol w="329184">
                  <a:extLst>
                    <a:ext uri="{9D8B030D-6E8A-4147-A177-3AD203B41FA5}">
                      <a16:colId xmlns:a16="http://schemas.microsoft.com/office/drawing/2014/main" val="3291742004"/>
                    </a:ext>
                  </a:extLst>
                </a:gridCol>
                <a:gridCol w="329184">
                  <a:extLst>
                    <a:ext uri="{9D8B030D-6E8A-4147-A177-3AD203B41FA5}">
                      <a16:colId xmlns:a16="http://schemas.microsoft.com/office/drawing/2014/main" val="1148764663"/>
                    </a:ext>
                  </a:extLst>
                </a:gridCol>
                <a:gridCol w="329184">
                  <a:extLst>
                    <a:ext uri="{9D8B030D-6E8A-4147-A177-3AD203B41FA5}">
                      <a16:colId xmlns:a16="http://schemas.microsoft.com/office/drawing/2014/main" val="3686287080"/>
                    </a:ext>
                  </a:extLst>
                </a:gridCol>
                <a:gridCol w="329184">
                  <a:extLst>
                    <a:ext uri="{9D8B030D-6E8A-4147-A177-3AD203B41FA5}">
                      <a16:colId xmlns:a16="http://schemas.microsoft.com/office/drawing/2014/main" val="1660832113"/>
                    </a:ext>
                  </a:extLst>
                </a:gridCol>
                <a:gridCol w="329184">
                  <a:extLst>
                    <a:ext uri="{9D8B030D-6E8A-4147-A177-3AD203B41FA5}">
                      <a16:colId xmlns:a16="http://schemas.microsoft.com/office/drawing/2014/main" val="2870220026"/>
                    </a:ext>
                  </a:extLst>
                </a:gridCol>
                <a:gridCol w="329184">
                  <a:extLst>
                    <a:ext uri="{9D8B030D-6E8A-4147-A177-3AD203B41FA5}">
                      <a16:colId xmlns:a16="http://schemas.microsoft.com/office/drawing/2014/main" val="3661654190"/>
                    </a:ext>
                  </a:extLst>
                </a:gridCol>
                <a:gridCol w="329184">
                  <a:extLst>
                    <a:ext uri="{9D8B030D-6E8A-4147-A177-3AD203B41FA5}">
                      <a16:colId xmlns:a16="http://schemas.microsoft.com/office/drawing/2014/main" val="1217733584"/>
                    </a:ext>
                  </a:extLst>
                </a:gridCol>
                <a:gridCol w="329184">
                  <a:extLst>
                    <a:ext uri="{9D8B030D-6E8A-4147-A177-3AD203B41FA5}">
                      <a16:colId xmlns:a16="http://schemas.microsoft.com/office/drawing/2014/main" val="3449309103"/>
                    </a:ext>
                  </a:extLst>
                </a:gridCol>
                <a:gridCol w="329184">
                  <a:extLst>
                    <a:ext uri="{9D8B030D-6E8A-4147-A177-3AD203B41FA5}">
                      <a16:colId xmlns:a16="http://schemas.microsoft.com/office/drawing/2014/main" val="2223817565"/>
                    </a:ext>
                  </a:extLst>
                </a:gridCol>
                <a:gridCol w="329184">
                  <a:extLst>
                    <a:ext uri="{9D8B030D-6E8A-4147-A177-3AD203B41FA5}">
                      <a16:colId xmlns:a16="http://schemas.microsoft.com/office/drawing/2014/main" val="2080502074"/>
                    </a:ext>
                  </a:extLst>
                </a:gridCol>
                <a:gridCol w="329184">
                  <a:extLst>
                    <a:ext uri="{9D8B030D-6E8A-4147-A177-3AD203B41FA5}">
                      <a16:colId xmlns:a16="http://schemas.microsoft.com/office/drawing/2014/main" val="1469545774"/>
                    </a:ext>
                  </a:extLst>
                </a:gridCol>
                <a:gridCol w="329184">
                  <a:extLst>
                    <a:ext uri="{9D8B030D-6E8A-4147-A177-3AD203B41FA5}">
                      <a16:colId xmlns:a16="http://schemas.microsoft.com/office/drawing/2014/main" val="1519780902"/>
                    </a:ext>
                  </a:extLst>
                </a:gridCol>
                <a:gridCol w="329184">
                  <a:extLst>
                    <a:ext uri="{9D8B030D-6E8A-4147-A177-3AD203B41FA5}">
                      <a16:colId xmlns:a16="http://schemas.microsoft.com/office/drawing/2014/main" val="4253759948"/>
                    </a:ext>
                  </a:extLst>
                </a:gridCol>
                <a:gridCol w="329184">
                  <a:extLst>
                    <a:ext uri="{9D8B030D-6E8A-4147-A177-3AD203B41FA5}">
                      <a16:colId xmlns:a16="http://schemas.microsoft.com/office/drawing/2014/main" val="4182738033"/>
                    </a:ext>
                  </a:extLst>
                </a:gridCol>
                <a:gridCol w="329184">
                  <a:extLst>
                    <a:ext uri="{9D8B030D-6E8A-4147-A177-3AD203B41FA5}">
                      <a16:colId xmlns:a16="http://schemas.microsoft.com/office/drawing/2014/main" val="4148130536"/>
                    </a:ext>
                  </a:extLst>
                </a:gridCol>
                <a:gridCol w="329184">
                  <a:extLst>
                    <a:ext uri="{9D8B030D-6E8A-4147-A177-3AD203B41FA5}">
                      <a16:colId xmlns:a16="http://schemas.microsoft.com/office/drawing/2014/main" val="1499260022"/>
                    </a:ext>
                  </a:extLst>
                </a:gridCol>
                <a:gridCol w="329184">
                  <a:extLst>
                    <a:ext uri="{9D8B030D-6E8A-4147-A177-3AD203B41FA5}">
                      <a16:colId xmlns:a16="http://schemas.microsoft.com/office/drawing/2014/main" val="172997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604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- 2023-11-11 10:00:01</a:t>
                      </a:r>
                      <a:r>
                        <a:rPr kumimoji="0" lang="en-US" sz="1000" b="0" i="0" u="none" strike="noStrike" kern="1200" cap="none" spc="0" normalizeH="0" baseline="0" noProof="0">
                          <a:ln>
                            <a:noFill/>
                          </a:ln>
                          <a:solidFill>
                            <a:prstClr val="black"/>
                          </a:solidFill>
                          <a:effectLst/>
                          <a:uLnTx/>
                          <a:uFillTx/>
                          <a:latin typeface="Calibri"/>
                          <a:ea typeface="+mn-ea"/>
                          <a:cs typeface="+mn-cs"/>
                        </a:rPr>
                        <a:t>
 The secret's out! 🎉 This November, our Fujifilm kiosk is setting up at IOI City Mall! 🛍️ Come by, say hi, and receive an exclusive free gift with any purchase. Can't wait to see you there!
Offer valid until 30 Nov 2023.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https://quintly-image-storage.s3.amazonaws.com/aaf8f68db843cc217addf8054c322eb2/e83f6c5e2ecfa4f8cf0310b9cae4f607.jpg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59468209"/>
                  </a:ext>
                </a:extLst>
              </a:tr>
            </a:tbl>
          </a:graphicData>
        </a:graphic>
      </p:graphicFrame>
      <p:sp>
        <p:nvSpPr>
          <p:cNvPr id="4" name="Text Placeholder 3">
            <a:extLst>
              <a:ext uri="{FF2B5EF4-FFF2-40B4-BE49-F238E27FC236}">
                <a16:creationId xmlns:a16="http://schemas.microsoft.com/office/drawing/2014/main" id="{3674CD48-68EC-4496-9D3A-2E8CF7A5788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69910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5687-9460-440C-B245-FDFF39F59AF5}"/>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E7EF6CE4-0F27-4BF2-8B20-955AB37882C5}"/>
              </a:ext>
            </a:extLst>
          </p:cNvPr>
          <p:cNvGraphicFramePr>
            <a:graphicFrameLocks noGrp="1"/>
          </p:cNvGraphicFramePr>
          <p:nvPr>
            <p:ph type="tbl" sz="quarter" idx="13"/>
            <p:extLst>
              <p:ext uri="{D42A27DB-BD31-4B8C-83A1-F6EECF244321}">
                <p14:modId xmlns:p14="http://schemas.microsoft.com/office/powerpoint/2010/main" val="243192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44035478"/>
                    </a:ext>
                  </a:extLst>
                </a:gridCol>
                <a:gridCol w="1316737">
                  <a:extLst>
                    <a:ext uri="{9D8B030D-6E8A-4147-A177-3AD203B41FA5}">
                      <a16:colId xmlns:a16="http://schemas.microsoft.com/office/drawing/2014/main" val="2065214078"/>
                    </a:ext>
                  </a:extLst>
                </a:gridCol>
                <a:gridCol w="329184">
                  <a:extLst>
                    <a:ext uri="{9D8B030D-6E8A-4147-A177-3AD203B41FA5}">
                      <a16:colId xmlns:a16="http://schemas.microsoft.com/office/drawing/2014/main" val="2109945548"/>
                    </a:ext>
                  </a:extLst>
                </a:gridCol>
                <a:gridCol w="329184">
                  <a:extLst>
                    <a:ext uri="{9D8B030D-6E8A-4147-A177-3AD203B41FA5}">
                      <a16:colId xmlns:a16="http://schemas.microsoft.com/office/drawing/2014/main" val="4140960193"/>
                    </a:ext>
                  </a:extLst>
                </a:gridCol>
                <a:gridCol w="329184">
                  <a:extLst>
                    <a:ext uri="{9D8B030D-6E8A-4147-A177-3AD203B41FA5}">
                      <a16:colId xmlns:a16="http://schemas.microsoft.com/office/drawing/2014/main" val="4015776773"/>
                    </a:ext>
                  </a:extLst>
                </a:gridCol>
                <a:gridCol w="329184">
                  <a:extLst>
                    <a:ext uri="{9D8B030D-6E8A-4147-A177-3AD203B41FA5}">
                      <a16:colId xmlns:a16="http://schemas.microsoft.com/office/drawing/2014/main" val="2439152951"/>
                    </a:ext>
                  </a:extLst>
                </a:gridCol>
                <a:gridCol w="329184">
                  <a:extLst>
                    <a:ext uri="{9D8B030D-6E8A-4147-A177-3AD203B41FA5}">
                      <a16:colId xmlns:a16="http://schemas.microsoft.com/office/drawing/2014/main" val="4184441320"/>
                    </a:ext>
                  </a:extLst>
                </a:gridCol>
                <a:gridCol w="329184">
                  <a:extLst>
                    <a:ext uri="{9D8B030D-6E8A-4147-A177-3AD203B41FA5}">
                      <a16:colId xmlns:a16="http://schemas.microsoft.com/office/drawing/2014/main" val="3811883103"/>
                    </a:ext>
                  </a:extLst>
                </a:gridCol>
                <a:gridCol w="329184">
                  <a:extLst>
                    <a:ext uri="{9D8B030D-6E8A-4147-A177-3AD203B41FA5}">
                      <a16:colId xmlns:a16="http://schemas.microsoft.com/office/drawing/2014/main" val="950762562"/>
                    </a:ext>
                  </a:extLst>
                </a:gridCol>
                <a:gridCol w="329184">
                  <a:extLst>
                    <a:ext uri="{9D8B030D-6E8A-4147-A177-3AD203B41FA5}">
                      <a16:colId xmlns:a16="http://schemas.microsoft.com/office/drawing/2014/main" val="443662641"/>
                    </a:ext>
                  </a:extLst>
                </a:gridCol>
                <a:gridCol w="329184">
                  <a:extLst>
                    <a:ext uri="{9D8B030D-6E8A-4147-A177-3AD203B41FA5}">
                      <a16:colId xmlns:a16="http://schemas.microsoft.com/office/drawing/2014/main" val="3705326351"/>
                    </a:ext>
                  </a:extLst>
                </a:gridCol>
                <a:gridCol w="329184">
                  <a:extLst>
                    <a:ext uri="{9D8B030D-6E8A-4147-A177-3AD203B41FA5}">
                      <a16:colId xmlns:a16="http://schemas.microsoft.com/office/drawing/2014/main" val="3465258077"/>
                    </a:ext>
                  </a:extLst>
                </a:gridCol>
                <a:gridCol w="329184">
                  <a:extLst>
                    <a:ext uri="{9D8B030D-6E8A-4147-A177-3AD203B41FA5}">
                      <a16:colId xmlns:a16="http://schemas.microsoft.com/office/drawing/2014/main" val="1058161544"/>
                    </a:ext>
                  </a:extLst>
                </a:gridCol>
                <a:gridCol w="329184">
                  <a:extLst>
                    <a:ext uri="{9D8B030D-6E8A-4147-A177-3AD203B41FA5}">
                      <a16:colId xmlns:a16="http://schemas.microsoft.com/office/drawing/2014/main" val="2859355664"/>
                    </a:ext>
                  </a:extLst>
                </a:gridCol>
                <a:gridCol w="329184">
                  <a:extLst>
                    <a:ext uri="{9D8B030D-6E8A-4147-A177-3AD203B41FA5}">
                      <a16:colId xmlns:a16="http://schemas.microsoft.com/office/drawing/2014/main" val="3649438157"/>
                    </a:ext>
                  </a:extLst>
                </a:gridCol>
                <a:gridCol w="329184">
                  <a:extLst>
                    <a:ext uri="{9D8B030D-6E8A-4147-A177-3AD203B41FA5}">
                      <a16:colId xmlns:a16="http://schemas.microsoft.com/office/drawing/2014/main" val="3956413021"/>
                    </a:ext>
                  </a:extLst>
                </a:gridCol>
                <a:gridCol w="329184">
                  <a:extLst>
                    <a:ext uri="{9D8B030D-6E8A-4147-A177-3AD203B41FA5}">
                      <a16:colId xmlns:a16="http://schemas.microsoft.com/office/drawing/2014/main" val="138542627"/>
                    </a:ext>
                  </a:extLst>
                </a:gridCol>
                <a:gridCol w="329184">
                  <a:extLst>
                    <a:ext uri="{9D8B030D-6E8A-4147-A177-3AD203B41FA5}">
                      <a16:colId xmlns:a16="http://schemas.microsoft.com/office/drawing/2014/main" val="1559723601"/>
                    </a:ext>
                  </a:extLst>
                </a:gridCol>
                <a:gridCol w="329184">
                  <a:extLst>
                    <a:ext uri="{9D8B030D-6E8A-4147-A177-3AD203B41FA5}">
                      <a16:colId xmlns:a16="http://schemas.microsoft.com/office/drawing/2014/main" val="357370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793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- 2023-11-10 14:00:00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a NEW level of precision, resolution and motion with the FUJIFILM GFX100 II: Stunning Resolution with 102 MP Large Format CMOS II HS Sensor, AI Subject Detection, and Advanced Video Capabilities.
#Fujifilm #FujifilmMY #FujifilmMalaysia #Photography #DigitalPhotography #MoreThanFullFrame #GFX100II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https://quintly-image-storage.s3.amazonaws.com/aaf8f68db843cc217addf8054c322eb2/e51bafd5610b5db28871793a7570f371.jpg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67950668"/>
                  </a:ext>
                </a:extLst>
              </a:tr>
            </a:tbl>
          </a:graphicData>
        </a:graphic>
      </p:graphicFrame>
      <p:sp>
        <p:nvSpPr>
          <p:cNvPr id="4" name="Text Placeholder 3">
            <a:extLst>
              <a:ext uri="{FF2B5EF4-FFF2-40B4-BE49-F238E27FC236}">
                <a16:creationId xmlns:a16="http://schemas.microsoft.com/office/drawing/2014/main" id="{A638B92F-882E-4738-874E-3B480DB0B11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261148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4BA53-A785-4B6C-B05F-6C15C5572D00}"/>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D0C5540-E470-4B5B-A89B-43C9468A6AC1}"/>
              </a:ext>
            </a:extLst>
          </p:cNvPr>
          <p:cNvGraphicFramePr>
            <a:graphicFrameLocks noGrp="1"/>
          </p:cNvGraphicFramePr>
          <p:nvPr>
            <p:ph type="tbl" sz="quarter" idx="13"/>
            <p:extLst>
              <p:ext uri="{D42A27DB-BD31-4B8C-83A1-F6EECF244321}">
                <p14:modId xmlns:p14="http://schemas.microsoft.com/office/powerpoint/2010/main" val="102405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94610103"/>
                    </a:ext>
                  </a:extLst>
                </a:gridCol>
                <a:gridCol w="1316737">
                  <a:extLst>
                    <a:ext uri="{9D8B030D-6E8A-4147-A177-3AD203B41FA5}">
                      <a16:colId xmlns:a16="http://schemas.microsoft.com/office/drawing/2014/main" val="508926835"/>
                    </a:ext>
                  </a:extLst>
                </a:gridCol>
                <a:gridCol w="329184">
                  <a:extLst>
                    <a:ext uri="{9D8B030D-6E8A-4147-A177-3AD203B41FA5}">
                      <a16:colId xmlns:a16="http://schemas.microsoft.com/office/drawing/2014/main" val="564894666"/>
                    </a:ext>
                  </a:extLst>
                </a:gridCol>
                <a:gridCol w="329184">
                  <a:extLst>
                    <a:ext uri="{9D8B030D-6E8A-4147-A177-3AD203B41FA5}">
                      <a16:colId xmlns:a16="http://schemas.microsoft.com/office/drawing/2014/main" val="2027134733"/>
                    </a:ext>
                  </a:extLst>
                </a:gridCol>
                <a:gridCol w="329184">
                  <a:extLst>
                    <a:ext uri="{9D8B030D-6E8A-4147-A177-3AD203B41FA5}">
                      <a16:colId xmlns:a16="http://schemas.microsoft.com/office/drawing/2014/main" val="1260197862"/>
                    </a:ext>
                  </a:extLst>
                </a:gridCol>
                <a:gridCol w="329184">
                  <a:extLst>
                    <a:ext uri="{9D8B030D-6E8A-4147-A177-3AD203B41FA5}">
                      <a16:colId xmlns:a16="http://schemas.microsoft.com/office/drawing/2014/main" val="3881246947"/>
                    </a:ext>
                  </a:extLst>
                </a:gridCol>
                <a:gridCol w="329184">
                  <a:extLst>
                    <a:ext uri="{9D8B030D-6E8A-4147-A177-3AD203B41FA5}">
                      <a16:colId xmlns:a16="http://schemas.microsoft.com/office/drawing/2014/main" val="2053989459"/>
                    </a:ext>
                  </a:extLst>
                </a:gridCol>
                <a:gridCol w="329184">
                  <a:extLst>
                    <a:ext uri="{9D8B030D-6E8A-4147-A177-3AD203B41FA5}">
                      <a16:colId xmlns:a16="http://schemas.microsoft.com/office/drawing/2014/main" val="1693613814"/>
                    </a:ext>
                  </a:extLst>
                </a:gridCol>
                <a:gridCol w="329184">
                  <a:extLst>
                    <a:ext uri="{9D8B030D-6E8A-4147-A177-3AD203B41FA5}">
                      <a16:colId xmlns:a16="http://schemas.microsoft.com/office/drawing/2014/main" val="2625027866"/>
                    </a:ext>
                  </a:extLst>
                </a:gridCol>
                <a:gridCol w="329184">
                  <a:extLst>
                    <a:ext uri="{9D8B030D-6E8A-4147-A177-3AD203B41FA5}">
                      <a16:colId xmlns:a16="http://schemas.microsoft.com/office/drawing/2014/main" val="2306834130"/>
                    </a:ext>
                  </a:extLst>
                </a:gridCol>
                <a:gridCol w="329184">
                  <a:extLst>
                    <a:ext uri="{9D8B030D-6E8A-4147-A177-3AD203B41FA5}">
                      <a16:colId xmlns:a16="http://schemas.microsoft.com/office/drawing/2014/main" val="599025312"/>
                    </a:ext>
                  </a:extLst>
                </a:gridCol>
                <a:gridCol w="329184">
                  <a:extLst>
                    <a:ext uri="{9D8B030D-6E8A-4147-A177-3AD203B41FA5}">
                      <a16:colId xmlns:a16="http://schemas.microsoft.com/office/drawing/2014/main" val="2892228586"/>
                    </a:ext>
                  </a:extLst>
                </a:gridCol>
                <a:gridCol w="329184">
                  <a:extLst>
                    <a:ext uri="{9D8B030D-6E8A-4147-A177-3AD203B41FA5}">
                      <a16:colId xmlns:a16="http://schemas.microsoft.com/office/drawing/2014/main" val="341714011"/>
                    </a:ext>
                  </a:extLst>
                </a:gridCol>
                <a:gridCol w="329184">
                  <a:extLst>
                    <a:ext uri="{9D8B030D-6E8A-4147-A177-3AD203B41FA5}">
                      <a16:colId xmlns:a16="http://schemas.microsoft.com/office/drawing/2014/main" val="1383641612"/>
                    </a:ext>
                  </a:extLst>
                </a:gridCol>
                <a:gridCol w="329184">
                  <a:extLst>
                    <a:ext uri="{9D8B030D-6E8A-4147-A177-3AD203B41FA5}">
                      <a16:colId xmlns:a16="http://schemas.microsoft.com/office/drawing/2014/main" val="3284741046"/>
                    </a:ext>
                  </a:extLst>
                </a:gridCol>
                <a:gridCol w="329184">
                  <a:extLst>
                    <a:ext uri="{9D8B030D-6E8A-4147-A177-3AD203B41FA5}">
                      <a16:colId xmlns:a16="http://schemas.microsoft.com/office/drawing/2014/main" val="2735876356"/>
                    </a:ext>
                  </a:extLst>
                </a:gridCol>
                <a:gridCol w="329184">
                  <a:extLst>
                    <a:ext uri="{9D8B030D-6E8A-4147-A177-3AD203B41FA5}">
                      <a16:colId xmlns:a16="http://schemas.microsoft.com/office/drawing/2014/main" val="4117923639"/>
                    </a:ext>
                  </a:extLst>
                </a:gridCol>
                <a:gridCol w="329184">
                  <a:extLst>
                    <a:ext uri="{9D8B030D-6E8A-4147-A177-3AD203B41FA5}">
                      <a16:colId xmlns:a16="http://schemas.microsoft.com/office/drawing/2014/main" val="3127639722"/>
                    </a:ext>
                  </a:extLst>
                </a:gridCol>
                <a:gridCol w="329184">
                  <a:extLst>
                    <a:ext uri="{9D8B030D-6E8A-4147-A177-3AD203B41FA5}">
                      <a16:colId xmlns:a16="http://schemas.microsoft.com/office/drawing/2014/main" val="29529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236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- 2023-11-08 18:30:01</a:t>
                      </a:r>
                      <a:r>
                        <a:rPr kumimoji="0" lang="en-US" sz="1000" b="0" i="0" u="none" strike="noStrike" kern="1200" cap="none" spc="0" normalizeH="0" baseline="0" noProof="0">
                          <a:ln>
                            <a:noFill/>
                          </a:ln>
                          <a:solidFill>
                            <a:prstClr val="black"/>
                          </a:solidFill>
                          <a:effectLst/>
                          <a:uLnTx/>
                          <a:uFillTx/>
                          <a:latin typeface="Calibri"/>
                          <a:ea typeface="+mn-ea"/>
                          <a:cs typeface="+mn-cs"/>
                        </a:rPr>
                        <a:t>
 Attention Photography Enthusiasts! Unlock the secrets of stunning outdoor portraits with TW Wann Al-Hajj, our expert in visual narratives.
Interest piqued? Picture yourself mastering the light and angles of portrait photography in the picturesque settings of Malacca. This is your chance to enhance your skills, network with fellow photographers, and enjoy a session filled with creativity and inspiration.
Action is just a click away! Secure your spot for an enlightening journey on 26 Nov, 9am-1pm. Light refreshments on us! 
Limited Seats Available. Register for free NOW: https://forms.gle/tckR8HQuibdnHjAd7
#PhotographyWorkshop #MelakaEvent #PortraitMastery #CaptureTheMoment #Fujifilm #FujifilmMY #FujifilmMalaysia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https://quintly-image-storage.s3.amazonaws.com/aaf8f68db843cc217addf8054c322eb2/0c21c5d5869bb2101bd53b3c5d3f358a.jpg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71852717"/>
                  </a:ext>
                </a:extLst>
              </a:tr>
            </a:tbl>
          </a:graphicData>
        </a:graphic>
      </p:graphicFrame>
      <p:sp>
        <p:nvSpPr>
          <p:cNvPr id="4" name="Text Placeholder 3">
            <a:extLst>
              <a:ext uri="{FF2B5EF4-FFF2-40B4-BE49-F238E27FC236}">
                <a16:creationId xmlns:a16="http://schemas.microsoft.com/office/drawing/2014/main" id="{CA061767-49C0-485E-B64C-8A04425E159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110371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5814</Words>
  <Application>Microsoft Office PowerPoint</Application>
  <PresentationFormat>On-screen Show (4:3)</PresentationFormat>
  <Paragraphs>1170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Stories Type Distribution | FUJIFILM Malaysia</vt:lpstr>
      <vt:lpstr>Facebook Page Views | FUJIFILM Malaysia</vt:lpstr>
      <vt:lpstr>Facebook Fan Demographics | FUJIFILM Malaysia</vt:lpstr>
      <vt:lpstr>Facebook Fans By City Table | FUJIFILM Malaysia - 1 of 3</vt:lpstr>
      <vt:lpstr>Facebook Fans By City Table | FUJIFILM Malaysia - 2 of 3</vt:lpstr>
      <vt:lpstr>Facebook Fans By City Table | FUJIFILM Malaysia - 3 of 3</vt:lpstr>
      <vt:lpstr>Facebook Engaged Users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2023-12-09T15:37:00Z</dcterms:created>
  <dcterms:modified xsi:type="dcterms:W3CDTF">2023-12-09T15:38:09Z</dcterms:modified>
</cp:coreProperties>
</file>