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3A26-4481-941F-7419A5E16DA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3A26-4481-941F-7419A5E16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328888"/>
        <c:axId val="370330528"/>
      </c:barChart>
      <c:catAx>
        <c:axId val="37032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30528"/>
        <c:crosses val="autoZero"/>
        <c:auto val="1"/>
        <c:lblAlgn val="ctr"/>
        <c:lblOffset val="100"/>
        <c:noMultiLvlLbl val="0"/>
      </c:catAx>
      <c:valAx>
        <c:axId val="37033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2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550D4-D514-44F5-9191-1B4495BE7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65E5C0-F0C6-4A24-AAF6-2F39CEA142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13296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5DB0B-3E7C-4CE9-B097-BACDDE49A0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3D24A-D319-44E3-B3A4-28808A593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2320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KOSÉ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KOSÉ</dc:title>
  <dc:creator>Frederik Born</dc:creator>
  <cp:lastModifiedBy>Frederik Born</cp:lastModifiedBy>
  <cp:revision>1</cp:revision>
  <dcterms:created xsi:type="dcterms:W3CDTF">2023-09-12T10:20:38Z</dcterms:created>
  <dcterms:modified xsi:type="dcterms:W3CDTF">2023-09-12T10:20:41Z</dcterms:modified>
</cp:coreProperties>
</file>