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AC4D-46A2-B07E-713B7C6296B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AC4D-46A2-B07E-713B7C6296B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AC4D-46A2-B07E-713B7C6296B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AC4D-46A2-B07E-713B7C6296B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AC4D-46A2-B07E-713B7C6296B6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AC4D-46A2-B07E-713B7C6296B6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AC4D-46A2-B07E-713B7C6296B6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AC4D-46A2-B07E-713B7C6296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0041672"/>
        <c:axId val="360040032"/>
      </c:barChart>
      <c:catAx>
        <c:axId val="360041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040032"/>
        <c:crosses val="autoZero"/>
        <c:auto val="1"/>
        <c:lblAlgn val="ctr"/>
        <c:lblOffset val="100"/>
        <c:noMultiLvlLbl val="0"/>
      </c:catAx>
      <c:valAx>
        <c:axId val="36004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041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8A538-8978-447D-8B2C-9F9BFC9C1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D90E79-2D79-4FFF-B88E-18CDB43E52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8209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3AEE6-9765-4FD3-B491-F4EE383245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336CF-965F-453D-8205-28E4D260A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6697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KOSÉ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KOSÉ</dc:title>
  <dc:creator>Frederik Born</dc:creator>
  <cp:lastModifiedBy>Frederik Born</cp:lastModifiedBy>
  <cp:revision>1</cp:revision>
  <dcterms:created xsi:type="dcterms:W3CDTF">2023-09-12T10:17:54Z</dcterms:created>
  <dcterms:modified xsi:type="dcterms:W3CDTF">2023-09-12T10:17:57Z</dcterms:modified>
</cp:coreProperties>
</file>