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45108</c:v>
                </c:pt>
                <c:pt idx="1">
                  <c:v>45109</c:v>
                </c:pt>
                <c:pt idx="2">
                  <c:v>45110</c:v>
                </c:pt>
                <c:pt idx="3">
                  <c:v>45111</c:v>
                </c:pt>
                <c:pt idx="4">
                  <c:v>45112</c:v>
                </c:pt>
                <c:pt idx="5">
                  <c:v>45113</c:v>
                </c:pt>
                <c:pt idx="6">
                  <c:v>45114</c:v>
                </c:pt>
                <c:pt idx="7">
                  <c:v>45115</c:v>
                </c:pt>
                <c:pt idx="8">
                  <c:v>45116</c:v>
                </c:pt>
                <c:pt idx="9">
                  <c:v>45117</c:v>
                </c:pt>
                <c:pt idx="10">
                  <c:v>45118</c:v>
                </c:pt>
                <c:pt idx="11">
                  <c:v>45119</c:v>
                </c:pt>
                <c:pt idx="12">
                  <c:v>45120</c:v>
                </c:pt>
                <c:pt idx="13">
                  <c:v>45121</c:v>
                </c:pt>
                <c:pt idx="14">
                  <c:v>45122</c:v>
                </c:pt>
                <c:pt idx="15">
                  <c:v>45123</c:v>
                </c:pt>
                <c:pt idx="16">
                  <c:v>45124</c:v>
                </c:pt>
                <c:pt idx="17">
                  <c:v>45125</c:v>
                </c:pt>
                <c:pt idx="18">
                  <c:v>45126</c:v>
                </c:pt>
                <c:pt idx="19">
                  <c:v>45127</c:v>
                </c:pt>
                <c:pt idx="20">
                  <c:v>45128</c:v>
                </c:pt>
                <c:pt idx="21">
                  <c:v>45129</c:v>
                </c:pt>
                <c:pt idx="22">
                  <c:v>45130</c:v>
                </c:pt>
                <c:pt idx="23">
                  <c:v>45131</c:v>
                </c:pt>
                <c:pt idx="24">
                  <c:v>45132</c:v>
                </c:pt>
                <c:pt idx="25">
                  <c:v>45133</c:v>
                </c:pt>
                <c:pt idx="26">
                  <c:v>45134</c:v>
                </c:pt>
                <c:pt idx="27">
                  <c:v>45135</c:v>
                </c:pt>
                <c:pt idx="28">
                  <c:v>45136</c:v>
                </c:pt>
                <c:pt idx="29">
                  <c:v>45137</c:v>
                </c:pt>
                <c:pt idx="30">
                  <c:v>45138</c:v>
                </c:pt>
                <c:pt idx="31">
                  <c:v>45139</c:v>
                </c:pt>
                <c:pt idx="32">
                  <c:v>45140</c:v>
                </c:pt>
                <c:pt idx="33">
                  <c:v>45141</c:v>
                </c:pt>
                <c:pt idx="34">
                  <c:v>45142</c:v>
                </c:pt>
                <c:pt idx="35">
                  <c:v>45143</c:v>
                </c:pt>
                <c:pt idx="36">
                  <c:v>45144</c:v>
                </c:pt>
                <c:pt idx="37">
                  <c:v>45145</c:v>
                </c:pt>
                <c:pt idx="38">
                  <c:v>45146</c:v>
                </c:pt>
                <c:pt idx="39">
                  <c:v>45147</c:v>
                </c:pt>
                <c:pt idx="40">
                  <c:v>45148</c:v>
                </c:pt>
                <c:pt idx="41">
                  <c:v>45149</c:v>
                </c:pt>
                <c:pt idx="42">
                  <c:v>45150</c:v>
                </c:pt>
                <c:pt idx="43">
                  <c:v>45151</c:v>
                </c:pt>
                <c:pt idx="44">
                  <c:v>45152</c:v>
                </c:pt>
                <c:pt idx="45">
                  <c:v>45153</c:v>
                </c:pt>
                <c:pt idx="46">
                  <c:v>45154</c:v>
                </c:pt>
                <c:pt idx="47">
                  <c:v>45155</c:v>
                </c:pt>
                <c:pt idx="48">
                  <c:v>45156</c:v>
                </c:pt>
                <c:pt idx="49">
                  <c:v>45157</c:v>
                </c:pt>
                <c:pt idx="50">
                  <c:v>45158</c:v>
                </c:pt>
                <c:pt idx="51">
                  <c:v>45159</c:v>
                </c:pt>
                <c:pt idx="52">
                  <c:v>45160</c:v>
                </c:pt>
                <c:pt idx="53">
                  <c:v>45161</c:v>
                </c:pt>
                <c:pt idx="54">
                  <c:v>45162</c:v>
                </c:pt>
                <c:pt idx="55">
                  <c:v>45163</c:v>
                </c:pt>
                <c:pt idx="56">
                  <c:v>45164</c:v>
                </c:pt>
                <c:pt idx="57">
                  <c:v>45165</c:v>
                </c:pt>
                <c:pt idx="58">
                  <c:v>45166</c:v>
                </c:pt>
                <c:pt idx="59">
                  <c:v>45167</c:v>
                </c:pt>
                <c:pt idx="60">
                  <c:v>45168</c:v>
                </c:pt>
                <c:pt idx="61">
                  <c:v>45169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197643</c:v>
                </c:pt>
                <c:pt idx="1">
                  <c:v>197659</c:v>
                </c:pt>
                <c:pt idx="2">
                  <c:v>197659</c:v>
                </c:pt>
                <c:pt idx="3">
                  <c:v>197661</c:v>
                </c:pt>
                <c:pt idx="4">
                  <c:v>197664</c:v>
                </c:pt>
                <c:pt idx="5">
                  <c:v>197661</c:v>
                </c:pt>
                <c:pt idx="6">
                  <c:v>197661</c:v>
                </c:pt>
                <c:pt idx="7">
                  <c:v>197666</c:v>
                </c:pt>
                <c:pt idx="8">
                  <c:v>197668</c:v>
                </c:pt>
                <c:pt idx="9">
                  <c:v>197671</c:v>
                </c:pt>
                <c:pt idx="10">
                  <c:v>197671</c:v>
                </c:pt>
                <c:pt idx="11">
                  <c:v>197665</c:v>
                </c:pt>
                <c:pt idx="12">
                  <c:v>197675</c:v>
                </c:pt>
                <c:pt idx="13">
                  <c:v>197677</c:v>
                </c:pt>
                <c:pt idx="14">
                  <c:v>197691</c:v>
                </c:pt>
                <c:pt idx="15">
                  <c:v>197696</c:v>
                </c:pt>
                <c:pt idx="16">
                  <c:v>197700</c:v>
                </c:pt>
                <c:pt idx="17">
                  <c:v>197705</c:v>
                </c:pt>
                <c:pt idx="18">
                  <c:v>197715</c:v>
                </c:pt>
                <c:pt idx="19">
                  <c:v>197719</c:v>
                </c:pt>
                <c:pt idx="20">
                  <c:v>197723</c:v>
                </c:pt>
                <c:pt idx="21">
                  <c:v>197722</c:v>
                </c:pt>
                <c:pt idx="22">
                  <c:v>197730</c:v>
                </c:pt>
                <c:pt idx="23">
                  <c:v>197730</c:v>
                </c:pt>
                <c:pt idx="24">
                  <c:v>197739</c:v>
                </c:pt>
                <c:pt idx="25">
                  <c:v>197742</c:v>
                </c:pt>
                <c:pt idx="26">
                  <c:v>197749</c:v>
                </c:pt>
                <c:pt idx="27">
                  <c:v>197754</c:v>
                </c:pt>
                <c:pt idx="28">
                  <c:v>197776</c:v>
                </c:pt>
                <c:pt idx="29">
                  <c:v>197789</c:v>
                </c:pt>
                <c:pt idx="30">
                  <c:v>197799</c:v>
                </c:pt>
                <c:pt idx="31">
                  <c:v>197813</c:v>
                </c:pt>
                <c:pt idx="32">
                  <c:v>197820</c:v>
                </c:pt>
                <c:pt idx="33">
                  <c:v>197823</c:v>
                </c:pt>
                <c:pt idx="34">
                  <c:v>197834</c:v>
                </c:pt>
                <c:pt idx="35">
                  <c:v>197837</c:v>
                </c:pt>
                <c:pt idx="36">
                  <c:v>197845</c:v>
                </c:pt>
                <c:pt idx="37">
                  <c:v>197848</c:v>
                </c:pt>
                <c:pt idx="38">
                  <c:v>197851</c:v>
                </c:pt>
                <c:pt idx="39">
                  <c:v>197857</c:v>
                </c:pt>
                <c:pt idx="40">
                  <c:v>197855</c:v>
                </c:pt>
                <c:pt idx="41">
                  <c:v>197860</c:v>
                </c:pt>
                <c:pt idx="42">
                  <c:v>197861</c:v>
                </c:pt>
                <c:pt idx="43">
                  <c:v>197864</c:v>
                </c:pt>
                <c:pt idx="44">
                  <c:v>197868</c:v>
                </c:pt>
                <c:pt idx="45">
                  <c:v>197872</c:v>
                </c:pt>
                <c:pt idx="46">
                  <c:v>197870</c:v>
                </c:pt>
                <c:pt idx="47">
                  <c:v>197870</c:v>
                </c:pt>
                <c:pt idx="48">
                  <c:v>197876</c:v>
                </c:pt>
                <c:pt idx="49">
                  <c:v>197875</c:v>
                </c:pt>
                <c:pt idx="50">
                  <c:v>197880</c:v>
                </c:pt>
                <c:pt idx="51">
                  <c:v>197879</c:v>
                </c:pt>
                <c:pt idx="52">
                  <c:v>197881</c:v>
                </c:pt>
                <c:pt idx="53">
                  <c:v>197882</c:v>
                </c:pt>
                <c:pt idx="54">
                  <c:v>197881</c:v>
                </c:pt>
                <c:pt idx="55">
                  <c:v>197888</c:v>
                </c:pt>
                <c:pt idx="56">
                  <c:v>197891</c:v>
                </c:pt>
                <c:pt idx="57">
                  <c:v>197895</c:v>
                </c:pt>
                <c:pt idx="58">
                  <c:v>197894</c:v>
                </c:pt>
                <c:pt idx="59">
                  <c:v>197900</c:v>
                </c:pt>
                <c:pt idx="60">
                  <c:v>197901</c:v>
                </c:pt>
                <c:pt idx="61">
                  <c:v>197902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B1-413D-8A71-04D6B1AB0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821544"/>
        <c:axId val="58039544"/>
      </c:lineChart>
      <c:dateAx>
        <c:axId val="231821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039544"/>
        <c:crosses val="autoZero"/>
        <c:auto val="1"/>
        <c:lblOffset val="100"/>
        <c:baseTimeUnit val="days"/>
      </c:dateAx>
      <c:valAx>
        <c:axId val="5803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82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A628D-A807-4FBF-8AFE-BB4AE4B28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5CA473-218F-4571-9261-B143EF9CA4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2349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2DFD1-1FE7-48B0-959F-7B1403538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F2573-D997-4174-AC43-92890846F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537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KOSÉ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KOSÉ</dc:title>
  <dc:creator>Frederik Born</dc:creator>
  <cp:lastModifiedBy>Frederik Born</cp:lastModifiedBy>
  <cp:revision>1</cp:revision>
  <dcterms:created xsi:type="dcterms:W3CDTF">2023-09-12T10:17:38Z</dcterms:created>
  <dcterms:modified xsi:type="dcterms:W3CDTF">2023-09-12T10:17:53Z</dcterms:modified>
</cp:coreProperties>
</file>