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Post Impressions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45108</c:v>
                </c:pt>
                <c:pt idx="1">
                  <c:v>45109</c:v>
                </c:pt>
                <c:pt idx="2">
                  <c:v>45110</c:v>
                </c:pt>
                <c:pt idx="3">
                  <c:v>45111</c:v>
                </c:pt>
                <c:pt idx="4">
                  <c:v>45112</c:v>
                </c:pt>
                <c:pt idx="5">
                  <c:v>45113</c:v>
                </c:pt>
                <c:pt idx="6">
                  <c:v>45114</c:v>
                </c:pt>
                <c:pt idx="7">
                  <c:v>45115</c:v>
                </c:pt>
                <c:pt idx="8">
                  <c:v>45116</c:v>
                </c:pt>
                <c:pt idx="9">
                  <c:v>45117</c:v>
                </c:pt>
                <c:pt idx="10">
                  <c:v>45118</c:v>
                </c:pt>
                <c:pt idx="11">
                  <c:v>45119</c:v>
                </c:pt>
                <c:pt idx="12">
                  <c:v>45120</c:v>
                </c:pt>
                <c:pt idx="13">
                  <c:v>45121</c:v>
                </c:pt>
                <c:pt idx="14">
                  <c:v>45122</c:v>
                </c:pt>
                <c:pt idx="15">
                  <c:v>45123</c:v>
                </c:pt>
                <c:pt idx="16">
                  <c:v>45124</c:v>
                </c:pt>
                <c:pt idx="17">
                  <c:v>45125</c:v>
                </c:pt>
                <c:pt idx="18">
                  <c:v>45126</c:v>
                </c:pt>
                <c:pt idx="19">
                  <c:v>45127</c:v>
                </c:pt>
                <c:pt idx="20">
                  <c:v>45128</c:v>
                </c:pt>
                <c:pt idx="21">
                  <c:v>45129</c:v>
                </c:pt>
                <c:pt idx="22">
                  <c:v>45130</c:v>
                </c:pt>
                <c:pt idx="23">
                  <c:v>45131</c:v>
                </c:pt>
                <c:pt idx="24">
                  <c:v>45132</c:v>
                </c:pt>
                <c:pt idx="25">
                  <c:v>45133</c:v>
                </c:pt>
                <c:pt idx="26">
                  <c:v>45134</c:v>
                </c:pt>
                <c:pt idx="27">
                  <c:v>45135</c:v>
                </c:pt>
                <c:pt idx="28">
                  <c:v>45136</c:v>
                </c:pt>
                <c:pt idx="29">
                  <c:v>45137</c:v>
                </c:pt>
                <c:pt idx="30">
                  <c:v>45138</c:v>
                </c:pt>
                <c:pt idx="31">
                  <c:v>45139</c:v>
                </c:pt>
                <c:pt idx="32">
                  <c:v>45140</c:v>
                </c:pt>
                <c:pt idx="33">
                  <c:v>45141</c:v>
                </c:pt>
                <c:pt idx="34">
                  <c:v>45142</c:v>
                </c:pt>
                <c:pt idx="35">
                  <c:v>45143</c:v>
                </c:pt>
                <c:pt idx="36">
                  <c:v>45144</c:v>
                </c:pt>
                <c:pt idx="37">
                  <c:v>45145</c:v>
                </c:pt>
                <c:pt idx="38">
                  <c:v>45146</c:v>
                </c:pt>
                <c:pt idx="39">
                  <c:v>45147</c:v>
                </c:pt>
                <c:pt idx="40">
                  <c:v>45148</c:v>
                </c:pt>
                <c:pt idx="41">
                  <c:v>45149</c:v>
                </c:pt>
                <c:pt idx="42">
                  <c:v>45150</c:v>
                </c:pt>
                <c:pt idx="43">
                  <c:v>45151</c:v>
                </c:pt>
                <c:pt idx="44">
                  <c:v>45152</c:v>
                </c:pt>
                <c:pt idx="45">
                  <c:v>45153</c:v>
                </c:pt>
                <c:pt idx="46">
                  <c:v>45154</c:v>
                </c:pt>
                <c:pt idx="47">
                  <c:v>45155</c:v>
                </c:pt>
                <c:pt idx="48">
                  <c:v>45156</c:v>
                </c:pt>
                <c:pt idx="49">
                  <c:v>45157</c:v>
                </c:pt>
                <c:pt idx="50">
                  <c:v>45158</c:v>
                </c:pt>
                <c:pt idx="51">
                  <c:v>45159</c:v>
                </c:pt>
                <c:pt idx="52">
                  <c:v>45160</c:v>
                </c:pt>
                <c:pt idx="53">
                  <c:v>45161</c:v>
                </c:pt>
                <c:pt idx="54">
                  <c:v>45162</c:v>
                </c:pt>
                <c:pt idx="55">
                  <c:v>45163</c:v>
                </c:pt>
                <c:pt idx="56">
                  <c:v>45164</c:v>
                </c:pt>
                <c:pt idx="57">
                  <c:v>45165</c:v>
                </c:pt>
                <c:pt idx="58">
                  <c:v>45166</c:v>
                </c:pt>
                <c:pt idx="59">
                  <c:v>45167</c:v>
                </c:pt>
                <c:pt idx="60">
                  <c:v>45168</c:v>
                </c:pt>
                <c:pt idx="61">
                  <c:v>45169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  <c:pt idx="0">
                  <c:v>13650</c:v>
                </c:pt>
                <c:pt idx="1">
                  <c:v>21541</c:v>
                </c:pt>
                <c:pt idx="2">
                  <c:v>31198</c:v>
                </c:pt>
                <c:pt idx="3">
                  <c:v>35659</c:v>
                </c:pt>
                <c:pt idx="4">
                  <c:v>41636</c:v>
                </c:pt>
                <c:pt idx="5">
                  <c:v>13150</c:v>
                </c:pt>
                <c:pt idx="6">
                  <c:v>33775</c:v>
                </c:pt>
                <c:pt idx="7">
                  <c:v>56087</c:v>
                </c:pt>
                <c:pt idx="8">
                  <c:v>24906</c:v>
                </c:pt>
                <c:pt idx="9">
                  <c:v>10719</c:v>
                </c:pt>
                <c:pt idx="10">
                  <c:v>15788</c:v>
                </c:pt>
                <c:pt idx="11">
                  <c:v>14730</c:v>
                </c:pt>
                <c:pt idx="12">
                  <c:v>20908</c:v>
                </c:pt>
                <c:pt idx="13">
                  <c:v>46256</c:v>
                </c:pt>
                <c:pt idx="14">
                  <c:v>146062</c:v>
                </c:pt>
                <c:pt idx="15">
                  <c:v>192086</c:v>
                </c:pt>
                <c:pt idx="16">
                  <c:v>206122</c:v>
                </c:pt>
                <c:pt idx="17">
                  <c:v>232953</c:v>
                </c:pt>
                <c:pt idx="18">
                  <c:v>212423</c:v>
                </c:pt>
                <c:pt idx="19">
                  <c:v>239106</c:v>
                </c:pt>
                <c:pt idx="20">
                  <c:v>234290</c:v>
                </c:pt>
                <c:pt idx="21">
                  <c:v>256304</c:v>
                </c:pt>
                <c:pt idx="22">
                  <c:v>250928</c:v>
                </c:pt>
                <c:pt idx="23">
                  <c:v>366862</c:v>
                </c:pt>
                <c:pt idx="24">
                  <c:v>451313</c:v>
                </c:pt>
                <c:pt idx="25">
                  <c:v>482028</c:v>
                </c:pt>
                <c:pt idx="26">
                  <c:v>491165</c:v>
                </c:pt>
                <c:pt idx="27">
                  <c:v>359202</c:v>
                </c:pt>
                <c:pt idx="28">
                  <c:v>698867</c:v>
                </c:pt>
                <c:pt idx="29">
                  <c:v>660287</c:v>
                </c:pt>
                <c:pt idx="30">
                  <c:v>442294</c:v>
                </c:pt>
                <c:pt idx="31">
                  <c:v>550460</c:v>
                </c:pt>
                <c:pt idx="32">
                  <c:v>259293</c:v>
                </c:pt>
                <c:pt idx="33">
                  <c:v>79300</c:v>
                </c:pt>
                <c:pt idx="34">
                  <c:v>83739</c:v>
                </c:pt>
                <c:pt idx="35">
                  <c:v>96064</c:v>
                </c:pt>
                <c:pt idx="36">
                  <c:v>97652</c:v>
                </c:pt>
                <c:pt idx="37">
                  <c:v>90713</c:v>
                </c:pt>
                <c:pt idx="38">
                  <c:v>92595</c:v>
                </c:pt>
                <c:pt idx="39">
                  <c:v>103067</c:v>
                </c:pt>
                <c:pt idx="40">
                  <c:v>110805</c:v>
                </c:pt>
                <c:pt idx="41">
                  <c:v>128350</c:v>
                </c:pt>
                <c:pt idx="42">
                  <c:v>203737</c:v>
                </c:pt>
                <c:pt idx="43">
                  <c:v>133855</c:v>
                </c:pt>
                <c:pt idx="44">
                  <c:v>117994</c:v>
                </c:pt>
                <c:pt idx="45">
                  <c:v>115792</c:v>
                </c:pt>
                <c:pt idx="46">
                  <c:v>123091</c:v>
                </c:pt>
                <c:pt idx="47">
                  <c:v>133242</c:v>
                </c:pt>
                <c:pt idx="48">
                  <c:v>133884</c:v>
                </c:pt>
                <c:pt idx="49">
                  <c:v>147699</c:v>
                </c:pt>
                <c:pt idx="50">
                  <c:v>92411</c:v>
                </c:pt>
                <c:pt idx="51">
                  <c:v>95571</c:v>
                </c:pt>
                <c:pt idx="52">
                  <c:v>82454</c:v>
                </c:pt>
                <c:pt idx="53">
                  <c:v>73632</c:v>
                </c:pt>
                <c:pt idx="54">
                  <c:v>70217</c:v>
                </c:pt>
                <c:pt idx="55">
                  <c:v>90512</c:v>
                </c:pt>
                <c:pt idx="56">
                  <c:v>109263</c:v>
                </c:pt>
                <c:pt idx="57">
                  <c:v>119054</c:v>
                </c:pt>
                <c:pt idx="58">
                  <c:v>104413</c:v>
                </c:pt>
                <c:pt idx="59">
                  <c:v>89238</c:v>
                </c:pt>
                <c:pt idx="60">
                  <c:v>94317</c:v>
                </c:pt>
                <c:pt idx="61">
                  <c:v>70891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B9-4D46-97B1-A3BCB9EA74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Post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45108</c:v>
                </c:pt>
                <c:pt idx="1">
                  <c:v>45109</c:v>
                </c:pt>
                <c:pt idx="2">
                  <c:v>45110</c:v>
                </c:pt>
                <c:pt idx="3">
                  <c:v>45111</c:v>
                </c:pt>
                <c:pt idx="4">
                  <c:v>45112</c:v>
                </c:pt>
                <c:pt idx="5">
                  <c:v>45113</c:v>
                </c:pt>
                <c:pt idx="6">
                  <c:v>45114</c:v>
                </c:pt>
                <c:pt idx="7">
                  <c:v>45115</c:v>
                </c:pt>
                <c:pt idx="8">
                  <c:v>45116</c:v>
                </c:pt>
                <c:pt idx="9">
                  <c:v>45117</c:v>
                </c:pt>
                <c:pt idx="10">
                  <c:v>45118</c:v>
                </c:pt>
                <c:pt idx="11">
                  <c:v>45119</c:v>
                </c:pt>
                <c:pt idx="12">
                  <c:v>45120</c:v>
                </c:pt>
                <c:pt idx="13">
                  <c:v>45121</c:v>
                </c:pt>
                <c:pt idx="14">
                  <c:v>45122</c:v>
                </c:pt>
                <c:pt idx="15">
                  <c:v>45123</c:v>
                </c:pt>
                <c:pt idx="16">
                  <c:v>45124</c:v>
                </c:pt>
                <c:pt idx="17">
                  <c:v>45125</c:v>
                </c:pt>
                <c:pt idx="18">
                  <c:v>45126</c:v>
                </c:pt>
                <c:pt idx="19">
                  <c:v>45127</c:v>
                </c:pt>
                <c:pt idx="20">
                  <c:v>45128</c:v>
                </c:pt>
                <c:pt idx="21">
                  <c:v>45129</c:v>
                </c:pt>
                <c:pt idx="22">
                  <c:v>45130</c:v>
                </c:pt>
                <c:pt idx="23">
                  <c:v>45131</c:v>
                </c:pt>
                <c:pt idx="24">
                  <c:v>45132</c:v>
                </c:pt>
                <c:pt idx="25">
                  <c:v>45133</c:v>
                </c:pt>
                <c:pt idx="26">
                  <c:v>45134</c:v>
                </c:pt>
                <c:pt idx="27">
                  <c:v>45135</c:v>
                </c:pt>
                <c:pt idx="28">
                  <c:v>45136</c:v>
                </c:pt>
                <c:pt idx="29">
                  <c:v>45137</c:v>
                </c:pt>
                <c:pt idx="30">
                  <c:v>45138</c:v>
                </c:pt>
                <c:pt idx="31">
                  <c:v>45139</c:v>
                </c:pt>
                <c:pt idx="32">
                  <c:v>45140</c:v>
                </c:pt>
                <c:pt idx="33">
                  <c:v>45141</c:v>
                </c:pt>
                <c:pt idx="34">
                  <c:v>45142</c:v>
                </c:pt>
                <c:pt idx="35">
                  <c:v>45143</c:v>
                </c:pt>
                <c:pt idx="36">
                  <c:v>45144</c:v>
                </c:pt>
                <c:pt idx="37">
                  <c:v>45145</c:v>
                </c:pt>
                <c:pt idx="38">
                  <c:v>45146</c:v>
                </c:pt>
                <c:pt idx="39">
                  <c:v>45147</c:v>
                </c:pt>
                <c:pt idx="40">
                  <c:v>45148</c:v>
                </c:pt>
                <c:pt idx="41">
                  <c:v>45149</c:v>
                </c:pt>
                <c:pt idx="42">
                  <c:v>45150</c:v>
                </c:pt>
                <c:pt idx="43">
                  <c:v>45151</c:v>
                </c:pt>
                <c:pt idx="44">
                  <c:v>45152</c:v>
                </c:pt>
                <c:pt idx="45">
                  <c:v>45153</c:v>
                </c:pt>
                <c:pt idx="46">
                  <c:v>45154</c:v>
                </c:pt>
                <c:pt idx="47">
                  <c:v>45155</c:v>
                </c:pt>
                <c:pt idx="48">
                  <c:v>45156</c:v>
                </c:pt>
                <c:pt idx="49">
                  <c:v>45157</c:v>
                </c:pt>
                <c:pt idx="50">
                  <c:v>45158</c:v>
                </c:pt>
                <c:pt idx="51">
                  <c:v>45159</c:v>
                </c:pt>
                <c:pt idx="52">
                  <c:v>45160</c:v>
                </c:pt>
                <c:pt idx="53">
                  <c:v>45161</c:v>
                </c:pt>
                <c:pt idx="54">
                  <c:v>45162</c:v>
                </c:pt>
                <c:pt idx="55">
                  <c:v>45163</c:v>
                </c:pt>
                <c:pt idx="56">
                  <c:v>45164</c:v>
                </c:pt>
                <c:pt idx="57">
                  <c:v>45165</c:v>
                </c:pt>
                <c:pt idx="58">
                  <c:v>45166</c:v>
                </c:pt>
                <c:pt idx="59">
                  <c:v>45167</c:v>
                </c:pt>
                <c:pt idx="60">
                  <c:v>45168</c:v>
                </c:pt>
                <c:pt idx="61">
                  <c:v>45169</c:v>
                </c:pt>
              </c:numCache>
            </c:numRef>
          </c:cat>
          <c:val>
            <c:numRef>
              <c:f>Sheet1!$C$2:$C$63</c:f>
              <c:numCache>
                <c:formatCode>General</c:formatCode>
                <c:ptCount val="62"/>
                <c:pt idx="0">
                  <c:v>8295</c:v>
                </c:pt>
                <c:pt idx="1">
                  <c:v>12195</c:v>
                </c:pt>
                <c:pt idx="2">
                  <c:v>14302</c:v>
                </c:pt>
                <c:pt idx="3">
                  <c:v>18481</c:v>
                </c:pt>
                <c:pt idx="4">
                  <c:v>22858</c:v>
                </c:pt>
                <c:pt idx="5">
                  <c:v>8292</c:v>
                </c:pt>
                <c:pt idx="6">
                  <c:v>22635</c:v>
                </c:pt>
                <c:pt idx="7">
                  <c:v>31109</c:v>
                </c:pt>
                <c:pt idx="8">
                  <c:v>15140</c:v>
                </c:pt>
                <c:pt idx="9">
                  <c:v>6427</c:v>
                </c:pt>
                <c:pt idx="10">
                  <c:v>9815</c:v>
                </c:pt>
                <c:pt idx="11">
                  <c:v>8555</c:v>
                </c:pt>
                <c:pt idx="12">
                  <c:v>11849</c:v>
                </c:pt>
                <c:pt idx="13">
                  <c:v>31141</c:v>
                </c:pt>
                <c:pt idx="14">
                  <c:v>93203</c:v>
                </c:pt>
                <c:pt idx="15">
                  <c:v>126773</c:v>
                </c:pt>
                <c:pt idx="16">
                  <c:v>126920</c:v>
                </c:pt>
                <c:pt idx="17">
                  <c:v>155835</c:v>
                </c:pt>
                <c:pt idx="18">
                  <c:v>137295</c:v>
                </c:pt>
                <c:pt idx="19">
                  <c:v>153468</c:v>
                </c:pt>
                <c:pt idx="20">
                  <c:v>158163</c:v>
                </c:pt>
                <c:pt idx="21">
                  <c:v>167927</c:v>
                </c:pt>
                <c:pt idx="22">
                  <c:v>173389</c:v>
                </c:pt>
                <c:pt idx="23">
                  <c:v>235525</c:v>
                </c:pt>
                <c:pt idx="24">
                  <c:v>284331</c:v>
                </c:pt>
                <c:pt idx="25">
                  <c:v>324768</c:v>
                </c:pt>
                <c:pt idx="26">
                  <c:v>320977</c:v>
                </c:pt>
                <c:pt idx="27">
                  <c:v>253658</c:v>
                </c:pt>
                <c:pt idx="28">
                  <c:v>448177</c:v>
                </c:pt>
                <c:pt idx="29">
                  <c:v>450783</c:v>
                </c:pt>
                <c:pt idx="30">
                  <c:v>331719</c:v>
                </c:pt>
                <c:pt idx="31">
                  <c:v>366115</c:v>
                </c:pt>
                <c:pt idx="32">
                  <c:v>188649</c:v>
                </c:pt>
                <c:pt idx="33">
                  <c:v>51883</c:v>
                </c:pt>
                <c:pt idx="34">
                  <c:v>56183</c:v>
                </c:pt>
                <c:pt idx="35">
                  <c:v>61494</c:v>
                </c:pt>
                <c:pt idx="36">
                  <c:v>62308</c:v>
                </c:pt>
                <c:pt idx="37">
                  <c:v>56916</c:v>
                </c:pt>
                <c:pt idx="38">
                  <c:v>57509</c:v>
                </c:pt>
                <c:pt idx="39">
                  <c:v>65009</c:v>
                </c:pt>
                <c:pt idx="40">
                  <c:v>71802</c:v>
                </c:pt>
                <c:pt idx="41">
                  <c:v>89808</c:v>
                </c:pt>
                <c:pt idx="42">
                  <c:v>153150</c:v>
                </c:pt>
                <c:pt idx="43">
                  <c:v>92633</c:v>
                </c:pt>
                <c:pt idx="44">
                  <c:v>81184</c:v>
                </c:pt>
                <c:pt idx="45">
                  <c:v>76255</c:v>
                </c:pt>
                <c:pt idx="46">
                  <c:v>83888</c:v>
                </c:pt>
                <c:pt idx="47">
                  <c:v>96505</c:v>
                </c:pt>
                <c:pt idx="48">
                  <c:v>100042</c:v>
                </c:pt>
                <c:pt idx="49">
                  <c:v>115500</c:v>
                </c:pt>
                <c:pt idx="50">
                  <c:v>60272</c:v>
                </c:pt>
                <c:pt idx="51">
                  <c:v>64834</c:v>
                </c:pt>
                <c:pt idx="52">
                  <c:v>51877</c:v>
                </c:pt>
                <c:pt idx="53">
                  <c:v>50131</c:v>
                </c:pt>
                <c:pt idx="54">
                  <c:v>48447</c:v>
                </c:pt>
                <c:pt idx="55">
                  <c:v>59539</c:v>
                </c:pt>
                <c:pt idx="56">
                  <c:v>72281</c:v>
                </c:pt>
                <c:pt idx="57">
                  <c:v>83870</c:v>
                </c:pt>
                <c:pt idx="58">
                  <c:v>72527</c:v>
                </c:pt>
                <c:pt idx="59">
                  <c:v>58540</c:v>
                </c:pt>
                <c:pt idx="60">
                  <c:v>63194</c:v>
                </c:pt>
                <c:pt idx="61">
                  <c:v>51529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FB9-4D46-97B1-A3BCB9EA74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111560"/>
        <c:axId val="227108608"/>
      </c:lineChart>
      <c:dateAx>
        <c:axId val="227111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108608"/>
        <c:crosses val="autoZero"/>
        <c:auto val="1"/>
        <c:lblOffset val="100"/>
        <c:baseTimeUnit val="days"/>
      </c:dateAx>
      <c:valAx>
        <c:axId val="227108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111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EC7CB-97FD-492D-A699-A9A5C56E8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(UNIFIED) Visibility Monitoring Chart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DF6662-24CF-427A-9B67-9191724758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97770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FFA232-DF1A-47B1-8F42-F1D374CFA6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55F9D-4BE1-4FCA-8FFF-8BCC361E4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4953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(UNIFIED) Visibility Monitoring Chart | KOSÉ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(UNIFIED) Visibility Monitoring Chart | KOSÉ</dc:title>
  <dc:creator>Frederik Born</dc:creator>
  <cp:lastModifiedBy>Frederik Born</cp:lastModifiedBy>
  <cp:revision>1</cp:revision>
  <dcterms:created xsi:type="dcterms:W3CDTF">2023-09-12T10:13:36Z</dcterms:created>
  <dcterms:modified xsi:type="dcterms:W3CDTF">2023-09-12T10:13:39Z</dcterms:modified>
</cp:coreProperties>
</file>