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Engaged Users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  <c:pt idx="36">
                  <c:v>45144</c:v>
                </c:pt>
                <c:pt idx="37">
                  <c:v>45145</c:v>
                </c:pt>
                <c:pt idx="38">
                  <c:v>45146</c:v>
                </c:pt>
                <c:pt idx="39">
                  <c:v>45147</c:v>
                </c:pt>
                <c:pt idx="40">
                  <c:v>45148</c:v>
                </c:pt>
                <c:pt idx="41">
                  <c:v>45149</c:v>
                </c:pt>
                <c:pt idx="42">
                  <c:v>45150</c:v>
                </c:pt>
                <c:pt idx="43">
                  <c:v>45151</c:v>
                </c:pt>
                <c:pt idx="44">
                  <c:v>45152</c:v>
                </c:pt>
                <c:pt idx="45">
                  <c:v>45153</c:v>
                </c:pt>
                <c:pt idx="46">
                  <c:v>45154</c:v>
                </c:pt>
                <c:pt idx="47">
                  <c:v>45155</c:v>
                </c:pt>
                <c:pt idx="48">
                  <c:v>45156</c:v>
                </c:pt>
                <c:pt idx="49">
                  <c:v>45157</c:v>
                </c:pt>
                <c:pt idx="50">
                  <c:v>45158</c:v>
                </c:pt>
                <c:pt idx="51">
                  <c:v>45159</c:v>
                </c:pt>
                <c:pt idx="52">
                  <c:v>45160</c:v>
                </c:pt>
                <c:pt idx="53">
                  <c:v>45161</c:v>
                </c:pt>
                <c:pt idx="54">
                  <c:v>45162</c:v>
                </c:pt>
                <c:pt idx="55">
                  <c:v>45163</c:v>
                </c:pt>
                <c:pt idx="56">
                  <c:v>45164</c:v>
                </c:pt>
                <c:pt idx="57">
                  <c:v>45165</c:v>
                </c:pt>
                <c:pt idx="58">
                  <c:v>45166</c:v>
                </c:pt>
                <c:pt idx="59">
                  <c:v>45167</c:v>
                </c:pt>
                <c:pt idx="60">
                  <c:v>45168</c:v>
                </c:pt>
                <c:pt idx="61">
                  <c:v>45169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2204</c:v>
                </c:pt>
                <c:pt idx="1">
                  <c:v>5444</c:v>
                </c:pt>
                <c:pt idx="2">
                  <c:v>1193</c:v>
                </c:pt>
                <c:pt idx="3">
                  <c:v>788</c:v>
                </c:pt>
                <c:pt idx="4">
                  <c:v>736</c:v>
                </c:pt>
                <c:pt idx="5">
                  <c:v>234</c:v>
                </c:pt>
                <c:pt idx="6">
                  <c:v>390</c:v>
                </c:pt>
                <c:pt idx="7">
                  <c:v>741</c:v>
                </c:pt>
                <c:pt idx="8">
                  <c:v>435</c:v>
                </c:pt>
                <c:pt idx="9">
                  <c:v>316</c:v>
                </c:pt>
                <c:pt idx="10">
                  <c:v>521</c:v>
                </c:pt>
                <c:pt idx="11">
                  <c:v>438</c:v>
                </c:pt>
                <c:pt idx="12">
                  <c:v>678</c:v>
                </c:pt>
                <c:pt idx="13">
                  <c:v>1115</c:v>
                </c:pt>
                <c:pt idx="14">
                  <c:v>2497</c:v>
                </c:pt>
                <c:pt idx="15">
                  <c:v>2542</c:v>
                </c:pt>
                <c:pt idx="16">
                  <c:v>2531</c:v>
                </c:pt>
                <c:pt idx="17">
                  <c:v>3113</c:v>
                </c:pt>
                <c:pt idx="18">
                  <c:v>2612</c:v>
                </c:pt>
                <c:pt idx="19">
                  <c:v>2776</c:v>
                </c:pt>
                <c:pt idx="20">
                  <c:v>2765</c:v>
                </c:pt>
                <c:pt idx="21">
                  <c:v>2871</c:v>
                </c:pt>
                <c:pt idx="22">
                  <c:v>2780</c:v>
                </c:pt>
                <c:pt idx="23">
                  <c:v>4655</c:v>
                </c:pt>
                <c:pt idx="24">
                  <c:v>5852</c:v>
                </c:pt>
                <c:pt idx="25">
                  <c:v>6170</c:v>
                </c:pt>
                <c:pt idx="26">
                  <c:v>5843</c:v>
                </c:pt>
                <c:pt idx="27">
                  <c:v>4541</c:v>
                </c:pt>
                <c:pt idx="28">
                  <c:v>8437</c:v>
                </c:pt>
                <c:pt idx="29">
                  <c:v>7680</c:v>
                </c:pt>
                <c:pt idx="30">
                  <c:v>5254</c:v>
                </c:pt>
                <c:pt idx="31">
                  <c:v>6278</c:v>
                </c:pt>
                <c:pt idx="32">
                  <c:v>3006</c:v>
                </c:pt>
                <c:pt idx="33">
                  <c:v>807</c:v>
                </c:pt>
                <c:pt idx="34">
                  <c:v>831</c:v>
                </c:pt>
                <c:pt idx="35">
                  <c:v>861</c:v>
                </c:pt>
                <c:pt idx="36">
                  <c:v>896</c:v>
                </c:pt>
                <c:pt idx="37">
                  <c:v>762</c:v>
                </c:pt>
                <c:pt idx="38">
                  <c:v>807</c:v>
                </c:pt>
                <c:pt idx="39">
                  <c:v>945</c:v>
                </c:pt>
                <c:pt idx="40">
                  <c:v>966</c:v>
                </c:pt>
                <c:pt idx="41">
                  <c:v>1073</c:v>
                </c:pt>
                <c:pt idx="42">
                  <c:v>1408</c:v>
                </c:pt>
                <c:pt idx="43">
                  <c:v>1066</c:v>
                </c:pt>
                <c:pt idx="44">
                  <c:v>990</c:v>
                </c:pt>
                <c:pt idx="45">
                  <c:v>1026</c:v>
                </c:pt>
                <c:pt idx="46">
                  <c:v>929</c:v>
                </c:pt>
                <c:pt idx="47">
                  <c:v>1093</c:v>
                </c:pt>
                <c:pt idx="48">
                  <c:v>1024</c:v>
                </c:pt>
                <c:pt idx="49">
                  <c:v>1164</c:v>
                </c:pt>
                <c:pt idx="50">
                  <c:v>1006</c:v>
                </c:pt>
                <c:pt idx="51">
                  <c:v>903</c:v>
                </c:pt>
                <c:pt idx="52">
                  <c:v>940</c:v>
                </c:pt>
                <c:pt idx="53">
                  <c:v>869</c:v>
                </c:pt>
                <c:pt idx="54">
                  <c:v>828</c:v>
                </c:pt>
                <c:pt idx="55">
                  <c:v>1772</c:v>
                </c:pt>
                <c:pt idx="56">
                  <c:v>1628</c:v>
                </c:pt>
                <c:pt idx="57">
                  <c:v>1556</c:v>
                </c:pt>
                <c:pt idx="58">
                  <c:v>1277</c:v>
                </c:pt>
                <c:pt idx="59">
                  <c:v>1129</c:v>
                </c:pt>
                <c:pt idx="60">
                  <c:v>1145</c:v>
                </c:pt>
                <c:pt idx="61">
                  <c:v>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F7-4824-9197-080D8892EF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Consumptions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  <c:pt idx="36">
                  <c:v>45144</c:v>
                </c:pt>
                <c:pt idx="37">
                  <c:v>45145</c:v>
                </c:pt>
                <c:pt idx="38">
                  <c:v>45146</c:v>
                </c:pt>
                <c:pt idx="39">
                  <c:v>45147</c:v>
                </c:pt>
                <c:pt idx="40">
                  <c:v>45148</c:v>
                </c:pt>
                <c:pt idx="41">
                  <c:v>45149</c:v>
                </c:pt>
                <c:pt idx="42">
                  <c:v>45150</c:v>
                </c:pt>
                <c:pt idx="43">
                  <c:v>45151</c:v>
                </c:pt>
                <c:pt idx="44">
                  <c:v>45152</c:v>
                </c:pt>
                <c:pt idx="45">
                  <c:v>45153</c:v>
                </c:pt>
                <c:pt idx="46">
                  <c:v>45154</c:v>
                </c:pt>
                <c:pt idx="47">
                  <c:v>45155</c:v>
                </c:pt>
                <c:pt idx="48">
                  <c:v>45156</c:v>
                </c:pt>
                <c:pt idx="49">
                  <c:v>45157</c:v>
                </c:pt>
                <c:pt idx="50">
                  <c:v>45158</c:v>
                </c:pt>
                <c:pt idx="51">
                  <c:v>45159</c:v>
                </c:pt>
                <c:pt idx="52">
                  <c:v>45160</c:v>
                </c:pt>
                <c:pt idx="53">
                  <c:v>45161</c:v>
                </c:pt>
                <c:pt idx="54">
                  <c:v>45162</c:v>
                </c:pt>
                <c:pt idx="55">
                  <c:v>45163</c:v>
                </c:pt>
                <c:pt idx="56">
                  <c:v>45164</c:v>
                </c:pt>
                <c:pt idx="57">
                  <c:v>45165</c:v>
                </c:pt>
                <c:pt idx="58">
                  <c:v>45166</c:v>
                </c:pt>
                <c:pt idx="59">
                  <c:v>45167</c:v>
                </c:pt>
                <c:pt idx="60">
                  <c:v>45168</c:v>
                </c:pt>
                <c:pt idx="61">
                  <c:v>45169</c:v>
                </c:pt>
              </c:numCache>
            </c:numRef>
          </c:cat>
          <c:val>
            <c:numRef>
              <c:f>Sheet1!$C$2:$C$63</c:f>
              <c:numCache>
                <c:formatCode>General</c:formatCode>
                <c:ptCount val="62"/>
                <c:pt idx="0">
                  <c:v>3055</c:v>
                </c:pt>
                <c:pt idx="1">
                  <c:v>8311</c:v>
                </c:pt>
                <c:pt idx="2">
                  <c:v>1757</c:v>
                </c:pt>
                <c:pt idx="3">
                  <c:v>1039</c:v>
                </c:pt>
                <c:pt idx="4">
                  <c:v>911</c:v>
                </c:pt>
                <c:pt idx="5">
                  <c:v>320</c:v>
                </c:pt>
                <c:pt idx="6">
                  <c:v>526</c:v>
                </c:pt>
                <c:pt idx="7">
                  <c:v>978</c:v>
                </c:pt>
                <c:pt idx="8">
                  <c:v>649</c:v>
                </c:pt>
                <c:pt idx="9">
                  <c:v>436</c:v>
                </c:pt>
                <c:pt idx="10">
                  <c:v>667</c:v>
                </c:pt>
                <c:pt idx="11">
                  <c:v>594</c:v>
                </c:pt>
                <c:pt idx="12">
                  <c:v>1025</c:v>
                </c:pt>
                <c:pt idx="13">
                  <c:v>1611</c:v>
                </c:pt>
                <c:pt idx="14">
                  <c:v>3490</c:v>
                </c:pt>
                <c:pt idx="15">
                  <c:v>3126</c:v>
                </c:pt>
                <c:pt idx="16">
                  <c:v>3108</c:v>
                </c:pt>
                <c:pt idx="17">
                  <c:v>3763</c:v>
                </c:pt>
                <c:pt idx="18">
                  <c:v>3137</c:v>
                </c:pt>
                <c:pt idx="19">
                  <c:v>3245</c:v>
                </c:pt>
                <c:pt idx="20">
                  <c:v>3130</c:v>
                </c:pt>
                <c:pt idx="21">
                  <c:v>3256</c:v>
                </c:pt>
                <c:pt idx="22">
                  <c:v>3302</c:v>
                </c:pt>
                <c:pt idx="23">
                  <c:v>5446</c:v>
                </c:pt>
                <c:pt idx="24">
                  <c:v>7412</c:v>
                </c:pt>
                <c:pt idx="25">
                  <c:v>7305</c:v>
                </c:pt>
                <c:pt idx="26">
                  <c:v>6542</c:v>
                </c:pt>
                <c:pt idx="27">
                  <c:v>5470</c:v>
                </c:pt>
                <c:pt idx="28">
                  <c:v>9954</c:v>
                </c:pt>
                <c:pt idx="29">
                  <c:v>8881</c:v>
                </c:pt>
                <c:pt idx="30">
                  <c:v>6080</c:v>
                </c:pt>
                <c:pt idx="31">
                  <c:v>7299</c:v>
                </c:pt>
                <c:pt idx="32">
                  <c:v>3485</c:v>
                </c:pt>
                <c:pt idx="33">
                  <c:v>894</c:v>
                </c:pt>
                <c:pt idx="34">
                  <c:v>932</c:v>
                </c:pt>
                <c:pt idx="35">
                  <c:v>995</c:v>
                </c:pt>
                <c:pt idx="36">
                  <c:v>989</c:v>
                </c:pt>
                <c:pt idx="37">
                  <c:v>855</c:v>
                </c:pt>
                <c:pt idx="38">
                  <c:v>927</c:v>
                </c:pt>
                <c:pt idx="39">
                  <c:v>1081</c:v>
                </c:pt>
                <c:pt idx="40">
                  <c:v>1058</c:v>
                </c:pt>
                <c:pt idx="41">
                  <c:v>1144</c:v>
                </c:pt>
                <c:pt idx="42">
                  <c:v>1612</c:v>
                </c:pt>
                <c:pt idx="43">
                  <c:v>1161</c:v>
                </c:pt>
                <c:pt idx="44">
                  <c:v>1075</c:v>
                </c:pt>
                <c:pt idx="45">
                  <c:v>1111</c:v>
                </c:pt>
                <c:pt idx="46">
                  <c:v>981</c:v>
                </c:pt>
                <c:pt idx="47">
                  <c:v>1192</c:v>
                </c:pt>
                <c:pt idx="48">
                  <c:v>1045</c:v>
                </c:pt>
                <c:pt idx="49">
                  <c:v>1279</c:v>
                </c:pt>
                <c:pt idx="50">
                  <c:v>1115</c:v>
                </c:pt>
                <c:pt idx="51">
                  <c:v>1017</c:v>
                </c:pt>
                <c:pt idx="52">
                  <c:v>1061</c:v>
                </c:pt>
                <c:pt idx="53">
                  <c:v>992</c:v>
                </c:pt>
                <c:pt idx="54">
                  <c:v>963</c:v>
                </c:pt>
                <c:pt idx="55">
                  <c:v>2600</c:v>
                </c:pt>
                <c:pt idx="56">
                  <c:v>2202</c:v>
                </c:pt>
                <c:pt idx="57">
                  <c:v>2042</c:v>
                </c:pt>
                <c:pt idx="58">
                  <c:v>1591</c:v>
                </c:pt>
                <c:pt idx="59">
                  <c:v>1450</c:v>
                </c:pt>
                <c:pt idx="60">
                  <c:v>1432</c:v>
                </c:pt>
                <c:pt idx="61">
                  <c:v>1023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F7-4824-9197-080D8892EF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Stories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  <c:pt idx="36">
                  <c:v>45144</c:v>
                </c:pt>
                <c:pt idx="37">
                  <c:v>45145</c:v>
                </c:pt>
                <c:pt idx="38">
                  <c:v>45146</c:v>
                </c:pt>
                <c:pt idx="39">
                  <c:v>45147</c:v>
                </c:pt>
                <c:pt idx="40">
                  <c:v>45148</c:v>
                </c:pt>
                <c:pt idx="41">
                  <c:v>45149</c:v>
                </c:pt>
                <c:pt idx="42">
                  <c:v>45150</c:v>
                </c:pt>
                <c:pt idx="43">
                  <c:v>45151</c:v>
                </c:pt>
                <c:pt idx="44">
                  <c:v>45152</c:v>
                </c:pt>
                <c:pt idx="45">
                  <c:v>45153</c:v>
                </c:pt>
                <c:pt idx="46">
                  <c:v>45154</c:v>
                </c:pt>
                <c:pt idx="47">
                  <c:v>45155</c:v>
                </c:pt>
                <c:pt idx="48">
                  <c:v>45156</c:v>
                </c:pt>
                <c:pt idx="49">
                  <c:v>45157</c:v>
                </c:pt>
                <c:pt idx="50">
                  <c:v>45158</c:v>
                </c:pt>
                <c:pt idx="51">
                  <c:v>45159</c:v>
                </c:pt>
                <c:pt idx="52">
                  <c:v>45160</c:v>
                </c:pt>
                <c:pt idx="53">
                  <c:v>45161</c:v>
                </c:pt>
                <c:pt idx="54">
                  <c:v>45162</c:v>
                </c:pt>
                <c:pt idx="55">
                  <c:v>45163</c:v>
                </c:pt>
                <c:pt idx="56">
                  <c:v>45164</c:v>
                </c:pt>
                <c:pt idx="57">
                  <c:v>45165</c:v>
                </c:pt>
                <c:pt idx="58">
                  <c:v>45166</c:v>
                </c:pt>
                <c:pt idx="59">
                  <c:v>45167</c:v>
                </c:pt>
                <c:pt idx="60">
                  <c:v>45168</c:v>
                </c:pt>
                <c:pt idx="61">
                  <c:v>45169</c:v>
                </c:pt>
              </c:numCache>
            </c:numRef>
          </c:cat>
          <c:val>
            <c:numRef>
              <c:f>Sheet1!$D$2:$D$63</c:f>
              <c:numCache>
                <c:formatCode>General</c:formatCode>
                <c:ptCount val="62"/>
                <c:pt idx="0">
                  <c:v>19</c:v>
                </c:pt>
                <c:pt idx="1">
                  <c:v>68</c:v>
                </c:pt>
                <c:pt idx="2">
                  <c:v>61</c:v>
                </c:pt>
                <c:pt idx="3">
                  <c:v>60</c:v>
                </c:pt>
                <c:pt idx="4">
                  <c:v>42</c:v>
                </c:pt>
                <c:pt idx="5">
                  <c:v>12</c:v>
                </c:pt>
                <c:pt idx="6">
                  <c:v>26</c:v>
                </c:pt>
                <c:pt idx="7">
                  <c:v>35</c:v>
                </c:pt>
                <c:pt idx="8">
                  <c:v>22</c:v>
                </c:pt>
                <c:pt idx="9">
                  <c:v>18</c:v>
                </c:pt>
                <c:pt idx="10">
                  <c:v>65</c:v>
                </c:pt>
                <c:pt idx="11">
                  <c:v>63</c:v>
                </c:pt>
                <c:pt idx="12">
                  <c:v>59</c:v>
                </c:pt>
                <c:pt idx="13">
                  <c:v>85</c:v>
                </c:pt>
                <c:pt idx="14">
                  <c:v>110</c:v>
                </c:pt>
                <c:pt idx="15">
                  <c:v>117</c:v>
                </c:pt>
                <c:pt idx="16">
                  <c:v>125</c:v>
                </c:pt>
                <c:pt idx="17">
                  <c:v>120</c:v>
                </c:pt>
                <c:pt idx="18">
                  <c:v>104</c:v>
                </c:pt>
                <c:pt idx="19">
                  <c:v>132</c:v>
                </c:pt>
                <c:pt idx="20">
                  <c:v>99</c:v>
                </c:pt>
                <c:pt idx="21">
                  <c:v>95</c:v>
                </c:pt>
                <c:pt idx="22">
                  <c:v>124</c:v>
                </c:pt>
                <c:pt idx="23">
                  <c:v>170</c:v>
                </c:pt>
                <c:pt idx="24">
                  <c:v>261</c:v>
                </c:pt>
                <c:pt idx="25">
                  <c:v>250</c:v>
                </c:pt>
                <c:pt idx="26">
                  <c:v>273</c:v>
                </c:pt>
                <c:pt idx="27">
                  <c:v>580</c:v>
                </c:pt>
                <c:pt idx="28">
                  <c:v>392</c:v>
                </c:pt>
                <c:pt idx="29">
                  <c:v>361</c:v>
                </c:pt>
                <c:pt idx="30">
                  <c:v>258</c:v>
                </c:pt>
                <c:pt idx="31">
                  <c:v>338</c:v>
                </c:pt>
                <c:pt idx="32">
                  <c:v>197</c:v>
                </c:pt>
                <c:pt idx="33">
                  <c:v>78</c:v>
                </c:pt>
                <c:pt idx="34">
                  <c:v>68</c:v>
                </c:pt>
                <c:pt idx="35">
                  <c:v>67</c:v>
                </c:pt>
                <c:pt idx="36">
                  <c:v>77</c:v>
                </c:pt>
                <c:pt idx="37">
                  <c:v>25</c:v>
                </c:pt>
                <c:pt idx="38">
                  <c:v>57</c:v>
                </c:pt>
                <c:pt idx="39">
                  <c:v>126</c:v>
                </c:pt>
                <c:pt idx="40">
                  <c:v>62</c:v>
                </c:pt>
                <c:pt idx="41">
                  <c:v>104</c:v>
                </c:pt>
                <c:pt idx="42">
                  <c:v>76</c:v>
                </c:pt>
                <c:pt idx="43">
                  <c:v>68</c:v>
                </c:pt>
                <c:pt idx="44">
                  <c:v>73</c:v>
                </c:pt>
                <c:pt idx="45">
                  <c:v>58</c:v>
                </c:pt>
                <c:pt idx="46">
                  <c:v>63</c:v>
                </c:pt>
                <c:pt idx="47">
                  <c:v>88</c:v>
                </c:pt>
                <c:pt idx="48">
                  <c:v>85</c:v>
                </c:pt>
                <c:pt idx="49">
                  <c:v>62</c:v>
                </c:pt>
                <c:pt idx="50">
                  <c:v>67</c:v>
                </c:pt>
                <c:pt idx="51">
                  <c:v>38</c:v>
                </c:pt>
                <c:pt idx="52">
                  <c:v>59</c:v>
                </c:pt>
                <c:pt idx="53">
                  <c:v>28</c:v>
                </c:pt>
                <c:pt idx="54">
                  <c:v>45</c:v>
                </c:pt>
                <c:pt idx="55">
                  <c:v>91</c:v>
                </c:pt>
                <c:pt idx="56">
                  <c:v>92</c:v>
                </c:pt>
                <c:pt idx="57">
                  <c:v>72</c:v>
                </c:pt>
                <c:pt idx="58">
                  <c:v>58</c:v>
                </c:pt>
                <c:pt idx="59">
                  <c:v>43</c:v>
                </c:pt>
                <c:pt idx="60">
                  <c:v>40</c:v>
                </c:pt>
                <c:pt idx="61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F7-4824-9197-080D8892E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427016"/>
        <c:axId val="360427344"/>
      </c:lineChart>
      <c:dateAx>
        <c:axId val="360427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27344"/>
        <c:crosses val="autoZero"/>
        <c:auto val="1"/>
        <c:lblOffset val="100"/>
        <c:baseTimeUnit val="days"/>
      </c:dateAx>
      <c:valAx>
        <c:axId val="36042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2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44B0-C8A0-4650-93D8-BB0277546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Engagement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E810F0-9A03-4C3F-B60B-446455B33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987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65646-16A4-4E7E-A455-9F1EC2A0B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97410-7E67-458E-B628-694A8C9B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393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(UNIFIED) Engagement Monitoring Chart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(UNIFIED) Engagement Monitoring Chart | KOSÉ</dc:title>
  <dc:creator>Frederik Born</dc:creator>
  <cp:lastModifiedBy>Frederik Born</cp:lastModifiedBy>
  <cp:revision>1</cp:revision>
  <dcterms:created xsi:type="dcterms:W3CDTF">2023-09-12T10:13:32Z</dcterms:created>
  <dcterms:modified xsi:type="dcterms:W3CDTF">2023-09-12T10:13:35Z</dcterms:modified>
</cp:coreProperties>
</file>