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5C86-4B3C-BCAE-381055971F1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Sheet1!$C$2:$C$63</c:f>
            </c:numRef>
          </c:val>
          <c:smooth val="0"/>
          <c:extLst>
            <c:ext xmlns:c16="http://schemas.microsoft.com/office/drawing/2014/chart" uri="{C3380CC4-5D6E-409C-BE32-E72D297353CC}">
              <c16:uniqueId val="{00000001-5C86-4B3C-BCAE-381055971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080272"/>
        <c:axId val="225078632"/>
      </c:lineChart>
      <c:catAx>
        <c:axId val="22508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78632"/>
        <c:crosses val="autoZero"/>
        <c:auto val="1"/>
        <c:lblAlgn val="ctr"/>
        <c:lblOffset val="100"/>
        <c:noMultiLvlLbl val="0"/>
      </c:catAx>
      <c:valAx>
        <c:axId val="22507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8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3A92-043D-485C-B7E4-40EDB45E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Growth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A7C3CE-ABE4-40EC-B358-910C9841F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615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96397-EFFC-47E6-B680-5D4454BB4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4E05A-C909-429D-8433-1B5BDA42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509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(UNIFIED) Growth Monitoring Chart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(UNIFIED) Growth Monitoring Chart | KOSÉ</dc:title>
  <dc:creator>Frederik Born</dc:creator>
  <cp:lastModifiedBy>Frederik Born</cp:lastModifiedBy>
  <cp:revision>1</cp:revision>
  <dcterms:created xsi:type="dcterms:W3CDTF">2023-09-12T10:13:07Z</dcterms:created>
  <dcterms:modified xsi:type="dcterms:W3CDTF">2023-09-12T10:13:11Z</dcterms:modified>
</cp:coreProperties>
</file>