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FE73A-CEC4-4FBC-B650-A5494AD4C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47BB05-E482-4EBF-91EC-01DF0EC107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912694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597530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31735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8799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6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Kuala Lumpur,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71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Johor Bahru, Johor,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8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Singapore, 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38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Kota Kinabalu, Sabah,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61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Kuching, Sarawak,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31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Shah Alam, Selangor,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36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Petaling Jaya, Selangor,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6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Ipoh, Perak,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94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Klang, Selangor,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George Town, Penang,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0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CF823-2870-4E50-95E2-79F07D21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609543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B91F-A9D4-4D64-B0B0-E73557F96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FCEF37-BCD1-452F-9A7D-2CFE7D814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141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753475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3605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1275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Malacca City, Malacca,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3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Bukit Mertajam, Penang,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75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Puchong, Selangor,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63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Miri, Sarawak,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92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Sibu, Sarawak,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45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Sandakan, Sabah,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81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Tawau, Sabah,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52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Seremban, Negeri Sembilan,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88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Kajang, Selangor,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6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Kuantan, Pahang,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28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DFBE9-4DA0-4743-92F9-DEAA9B680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004956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D7578-A1FF-4433-B79A-78D9D3EC0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CCB86-08C4-40EE-8CBD-7D16BABD0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242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383477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38771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8077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09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Sungai Petani, Kedah,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5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Seri Kembangan, Selangor,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8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Batu Pahat, Johor,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31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Alor Setar, Kedah,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92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Subang Jaya, Selangor,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270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293EF-9DAA-4FA5-8EF2-802A7B089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226184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City Table | KOSÉ - 1 of 3</vt:lpstr>
      <vt:lpstr>Facebook Fans By City Table | KOSÉ - 2 of 3</vt:lpstr>
      <vt:lpstr>Facebook Fans By City Table | KOSÉ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City Table | KOSÉ - 1 of 3</dc:title>
  <dc:creator>Frederik Born</dc:creator>
  <cp:lastModifiedBy>Frederik Born</cp:lastModifiedBy>
  <cp:revision>1</cp:revision>
  <dcterms:created xsi:type="dcterms:W3CDTF">2023-09-12T10:07:59Z</dcterms:created>
  <dcterms:modified xsi:type="dcterms:W3CDTF">2023-09-12T10:08:13Z</dcterms:modified>
</cp:coreProperties>
</file>