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43911-8DFA-45C0-AAFC-7F578A9FF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8A6F5D-FB62-4513-87E6-9FC0245FD1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464554"/>
              </p:ext>
            </p:extLst>
          </p:nvPr>
        </p:nvGraphicFramePr>
        <p:xfrm>
          <a:off x="457200" y="1731963"/>
          <a:ext cx="8147304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74687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34102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2227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7859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60837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46297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25934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584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46417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1373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10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400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254D2-1E9F-40D3-8DBD-32ED8CFB4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2848569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KOSÉ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KOSÉ</dc:title>
  <dc:creator>Frederik Born</dc:creator>
  <cp:lastModifiedBy>Frederik Born</cp:lastModifiedBy>
  <cp:revision>1</cp:revision>
  <dcterms:created xsi:type="dcterms:W3CDTF">2023-09-12T10:04:49Z</dcterms:created>
  <dcterms:modified xsi:type="dcterms:W3CDTF">2023-09-12T10:04:53Z</dcterms:modified>
</cp:coreProperties>
</file>