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6E13-C2BD-42F6-A390-4383002D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3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3FEB01-EE09-4FCB-8983-D207C182E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677613"/>
              </p:ext>
            </p:extLst>
          </p:nvPr>
        </p:nvGraphicFramePr>
        <p:xfrm>
          <a:off x="457200" y="1731963"/>
          <a:ext cx="7653527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397972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6982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8951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1192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7423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2491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013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8840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4357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929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901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2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nipponpaintmalaysia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2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2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duluxmalaysia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22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146B2-A6D5-402A-86D6-DEF6D1B7B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</p:spTree>
    <p:extLst>
      <p:ext uri="{BB962C8B-B14F-4D97-AF65-F5344CB8AC3E}">
        <p14:creationId xmlns:p14="http://schemas.microsoft.com/office/powerpoint/2010/main" val="3294179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3 profiles</dc:title>
  <dc:creator>Frederik Born</dc:creator>
  <cp:lastModifiedBy>Frederik Born</cp:lastModifiedBy>
  <cp:revision>1</cp:revision>
  <dcterms:created xsi:type="dcterms:W3CDTF">2023-05-17T23:20:39Z</dcterms:created>
  <dcterms:modified xsi:type="dcterms:W3CDTF">2023-05-17T23:20:45Z</dcterms:modified>
</cp:coreProperties>
</file>