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33A4-59D5-4DD4-A503-05709007B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3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B4D1DF-571F-44B4-B5F1-1DE105001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6314625"/>
              </p:ext>
            </p:extLst>
          </p:nvPr>
        </p:nvGraphicFramePr>
        <p:xfrm>
          <a:off x="457200" y="1731963"/>
          <a:ext cx="7653527" cy="166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551456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4787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0669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4483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161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4034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0940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5339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5115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552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3813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16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nipponpaintmalaysia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46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jotunmalaysia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15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duluxmalaysia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565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B69DE-9066-45E6-822A-0191E8E99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05/18/2023 - 05/18/2023</a:t>
            </a:r>
          </a:p>
        </p:txBody>
      </p:sp>
    </p:spTree>
    <p:extLst>
      <p:ext uri="{BB962C8B-B14F-4D97-AF65-F5344CB8AC3E}">
        <p14:creationId xmlns:p14="http://schemas.microsoft.com/office/powerpoint/2010/main" val="29323587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3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3 profiles</dc:title>
  <dc:creator>Frederik Born</dc:creator>
  <cp:lastModifiedBy>Frederik Born</cp:lastModifiedBy>
  <cp:revision>1</cp:revision>
  <dcterms:created xsi:type="dcterms:W3CDTF">2023-05-17T23:20:07Z</dcterms:created>
  <dcterms:modified xsi:type="dcterms:W3CDTF">2023-05-17T23:20:13Z</dcterms:modified>
</cp:coreProperties>
</file>