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Nippon Paint Malaysia</c:v>
                </c:pt>
              </c:strCache>
            </c:strRef>
          </c:tx>
          <c:spPr>
            <a:ln w="28575" cap="rnd">
              <a:solidFill>
                <a:schemeClr val="accent1"/>
              </a:solidFill>
              <a:round/>
            </a:ln>
            <a:effectLst/>
          </c:spPr>
          <c:marker>
            <c:symbol val="none"/>
          </c:marker>
          <c:cat>
            <c:numRef>
              <c:f>Sheet1!$A$2:$A$139</c:f>
              <c:numCache>
                <c:formatCode>m/d/yyyy</c:formatCode>
                <c:ptCount val="138"/>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numCache>
            </c:numRef>
          </c:cat>
          <c:val>
            <c:numRef>
              <c:f>Sheet1!$B$2:$B$139</c:f>
              <c:numCache>
                <c:formatCode>General</c:formatCode>
                <c:ptCount val="138"/>
                <c:pt idx="136">
                  <c:v>470977</c:v>
                </c:pt>
                <c:pt idx="137">
                  <c:v>470976</c:v>
                </c:pt>
              </c:numCache>
            </c:numRef>
          </c:val>
          <c:smooth val="0"/>
          <c:extLst>
            <c:ext xmlns:c16="http://schemas.microsoft.com/office/drawing/2014/chart" uri="{C3380CC4-5D6E-409C-BE32-E72D297353CC}">
              <c16:uniqueId val="{00000000-8D2E-4C1F-8074-DC0498601DBB}"/>
            </c:ext>
          </c:extLst>
        </c:ser>
        <c:ser>
          <c:idx val="1"/>
          <c:order val="1"/>
          <c:tx>
            <c:strRef>
              <c:f>Sheet1!$C$1</c:f>
              <c:strCache>
                <c:ptCount val="1"/>
                <c:pt idx="0">
                  <c:v>Dulux @DuluxMalaysia</c:v>
                </c:pt>
              </c:strCache>
            </c:strRef>
          </c:tx>
          <c:spPr>
            <a:ln w="28575" cap="rnd">
              <a:solidFill>
                <a:schemeClr val="accent2"/>
              </a:solidFill>
              <a:round/>
            </a:ln>
            <a:effectLst/>
          </c:spPr>
          <c:marker>
            <c:symbol val="none"/>
          </c:marker>
          <c:cat>
            <c:numRef>
              <c:f>Sheet1!$A$2:$A$139</c:f>
              <c:numCache>
                <c:formatCode>m/d/yyyy</c:formatCode>
                <c:ptCount val="138"/>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numCache>
            </c:numRef>
          </c:cat>
          <c:val>
            <c:numRef>
              <c:f>Sheet1!$C$2:$C$139</c:f>
              <c:numCache>
                <c:formatCode>General</c:formatCode>
                <c:ptCount val="138"/>
                <c:pt idx="0">
                  <c:v>6811223</c:v>
                </c:pt>
                <c:pt idx="1">
                  <c:v>6811680</c:v>
                </c:pt>
                <c:pt idx="2">
                  <c:v>6811098</c:v>
                </c:pt>
                <c:pt idx="3">
                  <c:v>6810517</c:v>
                </c:pt>
                <c:pt idx="4">
                  <c:v>6811647</c:v>
                </c:pt>
                <c:pt idx="5">
                  <c:v>6810605</c:v>
                </c:pt>
                <c:pt idx="6">
                  <c:v>6811622</c:v>
                </c:pt>
                <c:pt idx="7">
                  <c:v>6810958</c:v>
                </c:pt>
                <c:pt idx="8">
                  <c:v>6811509</c:v>
                </c:pt>
                <c:pt idx="9">
                  <c:v>6810927</c:v>
                </c:pt>
                <c:pt idx="10">
                  <c:v>6809052</c:v>
                </c:pt>
                <c:pt idx="11">
                  <c:v>6811725</c:v>
                </c:pt>
                <c:pt idx="12">
                  <c:v>6811623</c:v>
                </c:pt>
                <c:pt idx="13">
                  <c:v>6811020</c:v>
                </c:pt>
                <c:pt idx="14">
                  <c:v>6810393</c:v>
                </c:pt>
                <c:pt idx="15">
                  <c:v>6811964</c:v>
                </c:pt>
                <c:pt idx="16">
                  <c:v>6810312</c:v>
                </c:pt>
                <c:pt idx="17">
                  <c:v>6810786</c:v>
                </c:pt>
                <c:pt idx="18">
                  <c:v>6810897</c:v>
                </c:pt>
                <c:pt idx="19">
                  <c:v>6810319</c:v>
                </c:pt>
                <c:pt idx="20">
                  <c:v>6810260</c:v>
                </c:pt>
                <c:pt idx="21">
                  <c:v>6810264</c:v>
                </c:pt>
                <c:pt idx="22">
                  <c:v>6809760</c:v>
                </c:pt>
                <c:pt idx="23">
                  <c:v>6811404</c:v>
                </c:pt>
                <c:pt idx="24">
                  <c:v>6810344</c:v>
                </c:pt>
                <c:pt idx="25">
                  <c:v>6811149</c:v>
                </c:pt>
                <c:pt idx="26">
                  <c:v>6811045</c:v>
                </c:pt>
                <c:pt idx="27">
                  <c:v>6812146</c:v>
                </c:pt>
                <c:pt idx="28">
                  <c:v>6812620</c:v>
                </c:pt>
                <c:pt idx="29">
                  <c:v>6811083</c:v>
                </c:pt>
                <c:pt idx="30">
                  <c:v>6812101</c:v>
                </c:pt>
                <c:pt idx="31">
                  <c:v>6811046</c:v>
                </c:pt>
                <c:pt idx="32">
                  <c:v>6811002</c:v>
                </c:pt>
                <c:pt idx="33">
                  <c:v>6810927</c:v>
                </c:pt>
                <c:pt idx="34">
                  <c:v>6810773</c:v>
                </c:pt>
                <c:pt idx="35">
                  <c:v>6811803</c:v>
                </c:pt>
                <c:pt idx="36">
                  <c:v>6811755</c:v>
                </c:pt>
                <c:pt idx="37">
                  <c:v>6811163</c:v>
                </c:pt>
                <c:pt idx="38">
                  <c:v>6810004</c:v>
                </c:pt>
                <c:pt idx="39">
                  <c:v>6810998</c:v>
                </c:pt>
                <c:pt idx="40">
                  <c:v>6811515</c:v>
                </c:pt>
                <c:pt idx="41">
                  <c:v>6811444</c:v>
                </c:pt>
                <c:pt idx="42">
                  <c:v>6810322</c:v>
                </c:pt>
                <c:pt idx="43">
                  <c:v>6811369</c:v>
                </c:pt>
                <c:pt idx="44">
                  <c:v>6809225</c:v>
                </c:pt>
                <c:pt idx="45">
                  <c:v>6810365</c:v>
                </c:pt>
                <c:pt idx="46">
                  <c:v>6811926</c:v>
                </c:pt>
                <c:pt idx="47">
                  <c:v>6811843</c:v>
                </c:pt>
                <c:pt idx="48">
                  <c:v>6810712</c:v>
                </c:pt>
                <c:pt idx="49">
                  <c:v>6812454</c:v>
                </c:pt>
                <c:pt idx="50">
                  <c:v>6811172</c:v>
                </c:pt>
                <c:pt idx="51">
                  <c:v>6811166</c:v>
                </c:pt>
                <c:pt idx="52">
                  <c:v>6812307</c:v>
                </c:pt>
                <c:pt idx="53">
                  <c:v>6810639</c:v>
                </c:pt>
                <c:pt idx="54">
                  <c:v>6810732</c:v>
                </c:pt>
                <c:pt idx="55">
                  <c:v>6812314</c:v>
                </c:pt>
                <c:pt idx="56">
                  <c:v>6810033</c:v>
                </c:pt>
                <c:pt idx="57">
                  <c:v>6812322</c:v>
                </c:pt>
                <c:pt idx="58">
                  <c:v>6810706</c:v>
                </c:pt>
                <c:pt idx="59">
                  <c:v>6811311</c:v>
                </c:pt>
                <c:pt idx="60">
                  <c:v>6809791</c:v>
                </c:pt>
                <c:pt idx="61">
                  <c:v>6810296</c:v>
                </c:pt>
                <c:pt idx="62">
                  <c:v>6811275</c:v>
                </c:pt>
                <c:pt idx="63">
                  <c:v>6811193</c:v>
                </c:pt>
                <c:pt idx="64">
                  <c:v>6810127</c:v>
                </c:pt>
                <c:pt idx="65">
                  <c:v>6810208</c:v>
                </c:pt>
                <c:pt idx="66">
                  <c:v>6810832</c:v>
                </c:pt>
                <c:pt idx="67">
                  <c:v>6810732</c:v>
                </c:pt>
                <c:pt idx="68">
                  <c:v>6812396</c:v>
                </c:pt>
                <c:pt idx="69">
                  <c:v>6810679</c:v>
                </c:pt>
                <c:pt idx="70">
                  <c:v>6810571</c:v>
                </c:pt>
                <c:pt idx="71">
                  <c:v>6809116</c:v>
                </c:pt>
                <c:pt idx="72">
                  <c:v>6809156</c:v>
                </c:pt>
                <c:pt idx="73">
                  <c:v>6810257</c:v>
                </c:pt>
                <c:pt idx="74">
                  <c:v>6808651</c:v>
                </c:pt>
                <c:pt idx="75">
                  <c:v>6809310</c:v>
                </c:pt>
                <c:pt idx="76">
                  <c:v>6810391</c:v>
                </c:pt>
                <c:pt idx="77">
                  <c:v>6810448</c:v>
                </c:pt>
                <c:pt idx="78">
                  <c:v>6809976</c:v>
                </c:pt>
                <c:pt idx="79">
                  <c:v>6810017</c:v>
                </c:pt>
                <c:pt idx="80">
                  <c:v>6810559</c:v>
                </c:pt>
                <c:pt idx="81">
                  <c:v>6810523</c:v>
                </c:pt>
                <c:pt idx="82">
                  <c:v>6809483</c:v>
                </c:pt>
                <c:pt idx="83">
                  <c:v>6811116</c:v>
                </c:pt>
                <c:pt idx="84">
                  <c:v>6808970</c:v>
                </c:pt>
                <c:pt idx="85">
                  <c:v>6809511</c:v>
                </c:pt>
                <c:pt idx="86">
                  <c:v>6810638</c:v>
                </c:pt>
                <c:pt idx="87">
                  <c:v>6810095</c:v>
                </c:pt>
                <c:pt idx="88">
                  <c:v>6810426</c:v>
                </c:pt>
                <c:pt idx="89">
                  <c:v>6811878</c:v>
                </c:pt>
                <c:pt idx="90">
                  <c:v>6812676</c:v>
                </c:pt>
                <c:pt idx="91">
                  <c:v>6811020</c:v>
                </c:pt>
                <c:pt idx="92">
                  <c:v>6812690</c:v>
                </c:pt>
                <c:pt idx="93">
                  <c:v>6812533</c:v>
                </c:pt>
                <c:pt idx="94">
                  <c:v>6812889</c:v>
                </c:pt>
                <c:pt idx="95">
                  <c:v>6812606</c:v>
                </c:pt>
                <c:pt idx="96">
                  <c:v>6812821</c:v>
                </c:pt>
                <c:pt idx="97">
                  <c:v>6813518</c:v>
                </c:pt>
                <c:pt idx="98">
                  <c:v>6813776</c:v>
                </c:pt>
                <c:pt idx="99">
                  <c:v>6814021</c:v>
                </c:pt>
                <c:pt idx="100">
                  <c:v>6815518</c:v>
                </c:pt>
                <c:pt idx="101">
                  <c:v>6815490</c:v>
                </c:pt>
                <c:pt idx="102">
                  <c:v>6816307</c:v>
                </c:pt>
                <c:pt idx="103">
                  <c:v>6816164</c:v>
                </c:pt>
                <c:pt idx="104">
                  <c:v>6816591</c:v>
                </c:pt>
                <c:pt idx="105">
                  <c:v>6817515</c:v>
                </c:pt>
                <c:pt idx="106">
                  <c:v>6815684</c:v>
                </c:pt>
                <c:pt idx="107">
                  <c:v>6817566</c:v>
                </c:pt>
                <c:pt idx="108">
                  <c:v>6817539</c:v>
                </c:pt>
                <c:pt idx="109">
                  <c:v>6816866</c:v>
                </c:pt>
                <c:pt idx="110">
                  <c:v>6817648</c:v>
                </c:pt>
                <c:pt idx="111">
                  <c:v>6819565</c:v>
                </c:pt>
                <c:pt idx="112">
                  <c:v>6817913</c:v>
                </c:pt>
                <c:pt idx="113">
                  <c:v>6815864</c:v>
                </c:pt>
                <c:pt idx="114">
                  <c:v>6818200</c:v>
                </c:pt>
                <c:pt idx="115">
                  <c:v>6818336</c:v>
                </c:pt>
                <c:pt idx="116">
                  <c:v>6819613</c:v>
                </c:pt>
                <c:pt idx="117">
                  <c:v>6819114</c:v>
                </c:pt>
                <c:pt idx="118">
                  <c:v>6817772</c:v>
                </c:pt>
                <c:pt idx="119">
                  <c:v>6818807</c:v>
                </c:pt>
                <c:pt idx="120">
                  <c:v>6818311</c:v>
                </c:pt>
                <c:pt idx="121">
                  <c:v>6817166</c:v>
                </c:pt>
                <c:pt idx="122">
                  <c:v>6817170</c:v>
                </c:pt>
                <c:pt idx="123">
                  <c:v>6816416</c:v>
                </c:pt>
                <c:pt idx="124">
                  <c:v>6816473</c:v>
                </c:pt>
                <c:pt idx="125">
                  <c:v>6816893</c:v>
                </c:pt>
                <c:pt idx="126">
                  <c:v>6816806</c:v>
                </c:pt>
                <c:pt idx="127">
                  <c:v>6817337</c:v>
                </c:pt>
                <c:pt idx="128">
                  <c:v>6818394</c:v>
                </c:pt>
                <c:pt idx="129">
                  <c:v>6816723</c:v>
                </c:pt>
                <c:pt idx="130">
                  <c:v>6817797</c:v>
                </c:pt>
                <c:pt idx="131">
                  <c:v>6817159</c:v>
                </c:pt>
                <c:pt idx="132">
                  <c:v>6816797</c:v>
                </c:pt>
                <c:pt idx="133">
                  <c:v>6816483</c:v>
                </c:pt>
                <c:pt idx="134">
                  <c:v>6817006</c:v>
                </c:pt>
                <c:pt idx="135">
                  <c:v>6817281</c:v>
                </c:pt>
                <c:pt idx="136">
                  <c:v>6816774</c:v>
                </c:pt>
                <c:pt idx="137">
                  <c:v>6816338</c:v>
                </c:pt>
              </c:numCache>
            </c:numRef>
          </c:val>
          <c:smooth val="0"/>
          <c:extLst>
            <c:ext xmlns:c16="http://schemas.microsoft.com/office/drawing/2014/chart" uri="{C3380CC4-5D6E-409C-BE32-E72D297353CC}">
              <c16:uniqueId val="{00000001-8D2E-4C1F-8074-DC0498601DBB}"/>
            </c:ext>
          </c:extLst>
        </c:ser>
        <c:ser>
          <c:idx val="2"/>
          <c:order val="2"/>
          <c:tx>
            <c:strRef>
              <c:f>Sheet1!$D$1</c:f>
              <c:strCache>
                <c:ptCount val="1"/>
                <c:pt idx="0">
                  <c:v>Jotun Malaysia</c:v>
                </c:pt>
              </c:strCache>
            </c:strRef>
          </c:tx>
          <c:spPr>
            <a:ln w="28575" cap="rnd">
              <a:solidFill>
                <a:schemeClr val="accent3"/>
              </a:solidFill>
              <a:round/>
            </a:ln>
            <a:effectLst/>
          </c:spPr>
          <c:marker>
            <c:symbol val="none"/>
          </c:marker>
          <c:cat>
            <c:numRef>
              <c:f>Sheet1!$A$2:$A$139</c:f>
              <c:numCache>
                <c:formatCode>m/d/yyyy</c:formatCode>
                <c:ptCount val="138"/>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numCache>
            </c:numRef>
          </c:cat>
          <c:val>
            <c:numRef>
              <c:f>Sheet1!$D$2:$D$139</c:f>
              <c:numCache>
                <c:formatCode>General</c:formatCode>
                <c:ptCount val="138"/>
                <c:pt idx="0">
                  <c:v>170652</c:v>
                </c:pt>
                <c:pt idx="1">
                  <c:v>170657</c:v>
                </c:pt>
                <c:pt idx="2">
                  <c:v>170666</c:v>
                </c:pt>
                <c:pt idx="3">
                  <c:v>170671</c:v>
                </c:pt>
                <c:pt idx="4">
                  <c:v>170672</c:v>
                </c:pt>
                <c:pt idx="5">
                  <c:v>170676</c:v>
                </c:pt>
                <c:pt idx="6">
                  <c:v>170680</c:v>
                </c:pt>
                <c:pt idx="7">
                  <c:v>170690</c:v>
                </c:pt>
                <c:pt idx="8">
                  <c:v>170696</c:v>
                </c:pt>
                <c:pt idx="9">
                  <c:v>170705</c:v>
                </c:pt>
                <c:pt idx="10">
                  <c:v>170713</c:v>
                </c:pt>
                <c:pt idx="11">
                  <c:v>170715</c:v>
                </c:pt>
                <c:pt idx="12">
                  <c:v>170717</c:v>
                </c:pt>
                <c:pt idx="13">
                  <c:v>170724</c:v>
                </c:pt>
                <c:pt idx="14">
                  <c:v>170733</c:v>
                </c:pt>
                <c:pt idx="15">
                  <c:v>170739</c:v>
                </c:pt>
                <c:pt idx="16">
                  <c:v>170738</c:v>
                </c:pt>
                <c:pt idx="17">
                  <c:v>170745</c:v>
                </c:pt>
                <c:pt idx="18">
                  <c:v>170749</c:v>
                </c:pt>
                <c:pt idx="19">
                  <c:v>170754</c:v>
                </c:pt>
                <c:pt idx="20">
                  <c:v>170753</c:v>
                </c:pt>
                <c:pt idx="21">
                  <c:v>170749</c:v>
                </c:pt>
                <c:pt idx="22">
                  <c:v>170756</c:v>
                </c:pt>
                <c:pt idx="23">
                  <c:v>170759</c:v>
                </c:pt>
                <c:pt idx="24">
                  <c:v>170762</c:v>
                </c:pt>
                <c:pt idx="25">
                  <c:v>170767</c:v>
                </c:pt>
                <c:pt idx="26">
                  <c:v>170768</c:v>
                </c:pt>
                <c:pt idx="27">
                  <c:v>170771</c:v>
                </c:pt>
                <c:pt idx="28">
                  <c:v>170781</c:v>
                </c:pt>
                <c:pt idx="29">
                  <c:v>170785</c:v>
                </c:pt>
                <c:pt idx="30">
                  <c:v>170788</c:v>
                </c:pt>
                <c:pt idx="31">
                  <c:v>170790</c:v>
                </c:pt>
                <c:pt idx="32">
                  <c:v>170792</c:v>
                </c:pt>
                <c:pt idx="33">
                  <c:v>170792</c:v>
                </c:pt>
                <c:pt idx="34">
                  <c:v>170796</c:v>
                </c:pt>
                <c:pt idx="35">
                  <c:v>170794</c:v>
                </c:pt>
                <c:pt idx="36">
                  <c:v>170798</c:v>
                </c:pt>
                <c:pt idx="37">
                  <c:v>170800</c:v>
                </c:pt>
                <c:pt idx="38">
                  <c:v>170808</c:v>
                </c:pt>
                <c:pt idx="39">
                  <c:v>170811</c:v>
                </c:pt>
                <c:pt idx="40">
                  <c:v>170819</c:v>
                </c:pt>
                <c:pt idx="41">
                  <c:v>170822</c:v>
                </c:pt>
                <c:pt idx="42">
                  <c:v>170823</c:v>
                </c:pt>
                <c:pt idx="43">
                  <c:v>170826</c:v>
                </c:pt>
                <c:pt idx="44">
                  <c:v>170828</c:v>
                </c:pt>
                <c:pt idx="45">
                  <c:v>170831</c:v>
                </c:pt>
                <c:pt idx="46">
                  <c:v>170835</c:v>
                </c:pt>
                <c:pt idx="47">
                  <c:v>170839</c:v>
                </c:pt>
                <c:pt idx="48">
                  <c:v>170845</c:v>
                </c:pt>
                <c:pt idx="49">
                  <c:v>170848</c:v>
                </c:pt>
                <c:pt idx="50">
                  <c:v>170862</c:v>
                </c:pt>
                <c:pt idx="51">
                  <c:v>170865</c:v>
                </c:pt>
                <c:pt idx="52">
                  <c:v>170871</c:v>
                </c:pt>
                <c:pt idx="53">
                  <c:v>170879</c:v>
                </c:pt>
                <c:pt idx="54">
                  <c:v>170886</c:v>
                </c:pt>
                <c:pt idx="55">
                  <c:v>170888</c:v>
                </c:pt>
                <c:pt idx="56">
                  <c:v>170895</c:v>
                </c:pt>
                <c:pt idx="57">
                  <c:v>170898</c:v>
                </c:pt>
                <c:pt idx="58">
                  <c:v>170901</c:v>
                </c:pt>
                <c:pt idx="59">
                  <c:v>170905</c:v>
                </c:pt>
                <c:pt idx="60">
                  <c:v>170914</c:v>
                </c:pt>
                <c:pt idx="61">
                  <c:v>170921</c:v>
                </c:pt>
                <c:pt idx="62">
                  <c:v>170927</c:v>
                </c:pt>
                <c:pt idx="63">
                  <c:v>170928</c:v>
                </c:pt>
                <c:pt idx="64">
                  <c:v>170935</c:v>
                </c:pt>
                <c:pt idx="65">
                  <c:v>170944</c:v>
                </c:pt>
                <c:pt idx="66">
                  <c:v>170954</c:v>
                </c:pt>
                <c:pt idx="67">
                  <c:v>170961</c:v>
                </c:pt>
                <c:pt idx="68">
                  <c:v>170967</c:v>
                </c:pt>
                <c:pt idx="69">
                  <c:v>170971</c:v>
                </c:pt>
                <c:pt idx="70">
                  <c:v>170957</c:v>
                </c:pt>
                <c:pt idx="71">
                  <c:v>170957</c:v>
                </c:pt>
                <c:pt idx="72">
                  <c:v>170959</c:v>
                </c:pt>
                <c:pt idx="73">
                  <c:v>170955</c:v>
                </c:pt>
                <c:pt idx="74">
                  <c:v>170960</c:v>
                </c:pt>
                <c:pt idx="75">
                  <c:v>170971</c:v>
                </c:pt>
                <c:pt idx="76">
                  <c:v>170977</c:v>
                </c:pt>
                <c:pt idx="77">
                  <c:v>170983</c:v>
                </c:pt>
                <c:pt idx="78">
                  <c:v>170992</c:v>
                </c:pt>
                <c:pt idx="79">
                  <c:v>170997</c:v>
                </c:pt>
                <c:pt idx="80">
                  <c:v>171002</c:v>
                </c:pt>
                <c:pt idx="81">
                  <c:v>171006</c:v>
                </c:pt>
                <c:pt idx="82">
                  <c:v>171010</c:v>
                </c:pt>
                <c:pt idx="83">
                  <c:v>171013</c:v>
                </c:pt>
                <c:pt idx="84">
                  <c:v>171022</c:v>
                </c:pt>
                <c:pt idx="85">
                  <c:v>171034</c:v>
                </c:pt>
                <c:pt idx="86">
                  <c:v>171036</c:v>
                </c:pt>
                <c:pt idx="87">
                  <c:v>171037</c:v>
                </c:pt>
                <c:pt idx="88">
                  <c:v>171049</c:v>
                </c:pt>
                <c:pt idx="89">
                  <c:v>171060</c:v>
                </c:pt>
                <c:pt idx="90">
                  <c:v>171067</c:v>
                </c:pt>
                <c:pt idx="91">
                  <c:v>171073</c:v>
                </c:pt>
                <c:pt idx="92">
                  <c:v>171082</c:v>
                </c:pt>
                <c:pt idx="93">
                  <c:v>171092</c:v>
                </c:pt>
                <c:pt idx="94">
                  <c:v>171098</c:v>
                </c:pt>
                <c:pt idx="95">
                  <c:v>171106</c:v>
                </c:pt>
                <c:pt idx="96">
                  <c:v>171116</c:v>
                </c:pt>
                <c:pt idx="97">
                  <c:v>171121</c:v>
                </c:pt>
                <c:pt idx="98">
                  <c:v>171127</c:v>
                </c:pt>
                <c:pt idx="99">
                  <c:v>171129</c:v>
                </c:pt>
                <c:pt idx="100">
                  <c:v>171136</c:v>
                </c:pt>
                <c:pt idx="101">
                  <c:v>171151</c:v>
                </c:pt>
                <c:pt idx="102">
                  <c:v>171162</c:v>
                </c:pt>
                <c:pt idx="103">
                  <c:v>171168</c:v>
                </c:pt>
                <c:pt idx="104">
                  <c:v>171172</c:v>
                </c:pt>
                <c:pt idx="105">
                  <c:v>171173</c:v>
                </c:pt>
                <c:pt idx="106">
                  <c:v>171170</c:v>
                </c:pt>
                <c:pt idx="107">
                  <c:v>171170</c:v>
                </c:pt>
                <c:pt idx="108">
                  <c:v>171170</c:v>
                </c:pt>
                <c:pt idx="109">
                  <c:v>171174</c:v>
                </c:pt>
                <c:pt idx="110">
                  <c:v>171184</c:v>
                </c:pt>
                <c:pt idx="111">
                  <c:v>171189</c:v>
                </c:pt>
                <c:pt idx="112">
                  <c:v>171217</c:v>
                </c:pt>
                <c:pt idx="113">
                  <c:v>171251</c:v>
                </c:pt>
                <c:pt idx="114">
                  <c:v>171286</c:v>
                </c:pt>
                <c:pt idx="115">
                  <c:v>171295</c:v>
                </c:pt>
                <c:pt idx="116">
                  <c:v>171300</c:v>
                </c:pt>
                <c:pt idx="117">
                  <c:v>171304</c:v>
                </c:pt>
                <c:pt idx="118">
                  <c:v>171312</c:v>
                </c:pt>
                <c:pt idx="119">
                  <c:v>171325</c:v>
                </c:pt>
                <c:pt idx="120">
                  <c:v>171331</c:v>
                </c:pt>
                <c:pt idx="121">
                  <c:v>171329</c:v>
                </c:pt>
                <c:pt idx="122">
                  <c:v>171330</c:v>
                </c:pt>
                <c:pt idx="123">
                  <c:v>171331</c:v>
                </c:pt>
                <c:pt idx="124">
                  <c:v>171330</c:v>
                </c:pt>
                <c:pt idx="125">
                  <c:v>171336</c:v>
                </c:pt>
                <c:pt idx="126">
                  <c:v>171336</c:v>
                </c:pt>
                <c:pt idx="127">
                  <c:v>171337</c:v>
                </c:pt>
                <c:pt idx="128">
                  <c:v>171340</c:v>
                </c:pt>
                <c:pt idx="129">
                  <c:v>171338</c:v>
                </c:pt>
                <c:pt idx="130">
                  <c:v>171343</c:v>
                </c:pt>
                <c:pt idx="131">
                  <c:v>171374</c:v>
                </c:pt>
                <c:pt idx="132">
                  <c:v>171391</c:v>
                </c:pt>
                <c:pt idx="133">
                  <c:v>171400</c:v>
                </c:pt>
                <c:pt idx="134">
                  <c:v>171409</c:v>
                </c:pt>
                <c:pt idx="135">
                  <c:v>171411</c:v>
                </c:pt>
                <c:pt idx="136">
                  <c:v>171413</c:v>
                </c:pt>
                <c:pt idx="137">
                  <c:v>171414</c:v>
                </c:pt>
              </c:numCache>
            </c:numRef>
          </c:val>
          <c:smooth val="0"/>
          <c:extLst>
            <c:ext xmlns:c16="http://schemas.microsoft.com/office/drawing/2014/chart" uri="{C3380CC4-5D6E-409C-BE32-E72D297353CC}">
              <c16:uniqueId val="{00000002-8D2E-4C1F-8074-DC0498601DBB}"/>
            </c:ext>
          </c:extLst>
        </c:ser>
        <c:dLbls>
          <c:showLegendKey val="0"/>
          <c:showVal val="0"/>
          <c:showCatName val="0"/>
          <c:showSerName val="0"/>
          <c:showPercent val="0"/>
          <c:showBubbleSize val="0"/>
        </c:dLbls>
        <c:smooth val="0"/>
        <c:axId val="62910280"/>
        <c:axId val="62910608"/>
      </c:lineChart>
      <c:dateAx>
        <c:axId val="62910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10608"/>
        <c:crosses val="autoZero"/>
        <c:auto val="1"/>
        <c:lblOffset val="100"/>
        <c:baseTimeUnit val="days"/>
      </c:dateAx>
      <c:valAx>
        <c:axId val="6291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1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Nippon Paint Malaysia</c:v>
                </c:pt>
              </c:strCache>
            </c:strRef>
          </c:tx>
          <c:spPr>
            <a:ln w="28575" cap="rnd">
              <a:solidFill>
                <a:schemeClr val="accent1"/>
              </a:solidFill>
              <a:round/>
            </a:ln>
            <a:effectLst/>
          </c:spPr>
          <c:marker>
            <c:symbol val="none"/>
          </c:marker>
          <c:cat>
            <c:numRef>
              <c:f>Sheet1!$A$2:$A$139</c:f>
              <c:numCache>
                <c:formatCode>m/d/yyyy</c:formatCode>
                <c:ptCount val="138"/>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numCache>
            </c:numRef>
          </c:cat>
          <c:val>
            <c:numRef>
              <c:f>Sheet1!$B$2:$B$139</c:f>
              <c:numCache>
                <c:formatCode>General</c:formatCode>
                <c:ptCount val="138"/>
                <c:pt idx="137">
                  <c:v>-2.12324593345323E-4</c:v>
                </c:pt>
              </c:numCache>
            </c:numRef>
          </c:val>
          <c:smooth val="0"/>
          <c:extLst>
            <c:ext xmlns:c16="http://schemas.microsoft.com/office/drawing/2014/chart" uri="{C3380CC4-5D6E-409C-BE32-E72D297353CC}">
              <c16:uniqueId val="{00000000-ADA6-4C04-BBF7-AF1E65B2CD1D}"/>
            </c:ext>
          </c:extLst>
        </c:ser>
        <c:ser>
          <c:idx val="1"/>
          <c:order val="1"/>
          <c:tx>
            <c:strRef>
              <c:f>Sheet1!$C$1</c:f>
              <c:strCache>
                <c:ptCount val="1"/>
                <c:pt idx="0">
                  <c:v>Dulux @DuluxMalaysia</c:v>
                </c:pt>
              </c:strCache>
            </c:strRef>
          </c:tx>
          <c:spPr>
            <a:ln w="28575" cap="rnd">
              <a:solidFill>
                <a:schemeClr val="accent2"/>
              </a:solidFill>
              <a:round/>
            </a:ln>
            <a:effectLst/>
          </c:spPr>
          <c:marker>
            <c:symbol val="none"/>
          </c:marker>
          <c:cat>
            <c:numRef>
              <c:f>Sheet1!$A$2:$A$139</c:f>
              <c:numCache>
                <c:formatCode>m/d/yyyy</c:formatCode>
                <c:ptCount val="138"/>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numCache>
            </c:numRef>
          </c:cat>
          <c:val>
            <c:numRef>
              <c:f>Sheet1!$C$2:$C$139</c:f>
              <c:numCache>
                <c:formatCode>General</c:formatCode>
                <c:ptCount val="138"/>
                <c:pt idx="0">
                  <c:v>7.0330054983713999E-3</c:v>
                </c:pt>
                <c:pt idx="1">
                  <c:v>6.7095145761634899E-3</c:v>
                </c:pt>
                <c:pt idx="2">
                  <c:v>-8.5441476992459998E-3</c:v>
                </c:pt>
                <c:pt idx="3">
                  <c:v>-8.5301958656298898E-3</c:v>
                </c:pt>
                <c:pt idx="4">
                  <c:v>1.6591985601093099E-2</c:v>
                </c:pt>
                <c:pt idx="5">
                  <c:v>-1.5297328237942999E-2</c:v>
                </c:pt>
                <c:pt idx="6">
                  <c:v>1.4932594094063599E-2</c:v>
                </c:pt>
                <c:pt idx="7">
                  <c:v>-9.7480453260618393E-3</c:v>
                </c:pt>
                <c:pt idx="8">
                  <c:v>8.0899045332536203E-3</c:v>
                </c:pt>
                <c:pt idx="9">
                  <c:v>-8.5443621963943693E-3</c:v>
                </c:pt>
                <c:pt idx="10">
                  <c:v>-2.7529292268145E-2</c:v>
                </c:pt>
                <c:pt idx="11">
                  <c:v>3.9256566112286999E-2</c:v>
                </c:pt>
                <c:pt idx="12">
                  <c:v>-1.4974180548979899E-3</c:v>
                </c:pt>
                <c:pt idx="13">
                  <c:v>-8.8525157660663302E-3</c:v>
                </c:pt>
                <c:pt idx="14">
                  <c:v>-9.2056696353850099E-3</c:v>
                </c:pt>
                <c:pt idx="15">
                  <c:v>2.3067684933894401E-2</c:v>
                </c:pt>
                <c:pt idx="16">
                  <c:v>-2.4251449361740601E-2</c:v>
                </c:pt>
                <c:pt idx="17">
                  <c:v>6.9600335491237404E-3</c:v>
                </c:pt>
                <c:pt idx="18">
                  <c:v>1.6297678417733299E-3</c:v>
                </c:pt>
                <c:pt idx="19">
                  <c:v>-8.4864005431296297E-3</c:v>
                </c:pt>
                <c:pt idx="20">
                  <c:v>-8.6633239940742904E-4</c:v>
                </c:pt>
                <c:pt idx="21" formatCode="0.00E+00">
                  <c:v>5.8734908799370397E-5</c:v>
                </c:pt>
                <c:pt idx="22">
                  <c:v>-7.4005941619884304E-3</c:v>
                </c:pt>
                <c:pt idx="23">
                  <c:v>2.4141819976034401E-2</c:v>
                </c:pt>
                <c:pt idx="24">
                  <c:v>-1.5562136675493001E-2</c:v>
                </c:pt>
                <c:pt idx="25">
                  <c:v>1.18202546009423E-2</c:v>
                </c:pt>
                <c:pt idx="26">
                  <c:v>-1.5269083087156099E-3</c:v>
                </c:pt>
                <c:pt idx="27">
                  <c:v>1.6164920360972501E-2</c:v>
                </c:pt>
                <c:pt idx="28">
                  <c:v>6.9581597340984801E-3</c:v>
                </c:pt>
                <c:pt idx="29">
                  <c:v>-2.2561070483896099E-2</c:v>
                </c:pt>
                <c:pt idx="30">
                  <c:v>1.4946228081496E-2</c:v>
                </c:pt>
                <c:pt idx="31">
                  <c:v>-1.54871455957567E-2</c:v>
                </c:pt>
                <c:pt idx="32">
                  <c:v>-6.4600943819789205E-4</c:v>
                </c:pt>
                <c:pt idx="33">
                  <c:v>-1.1011595650684E-3</c:v>
                </c:pt>
                <c:pt idx="34">
                  <c:v>-2.2610725382903102E-3</c:v>
                </c:pt>
                <c:pt idx="35">
                  <c:v>1.51230998302249E-2</c:v>
                </c:pt>
                <c:pt idx="36">
                  <c:v>-7.0465925100887401E-4</c:v>
                </c:pt>
                <c:pt idx="37">
                  <c:v>-8.6908586700490606E-3</c:v>
                </c:pt>
                <c:pt idx="38">
                  <c:v>-1.7016183579808601E-2</c:v>
                </c:pt>
                <c:pt idx="39">
                  <c:v>1.4596173511792401E-2</c:v>
                </c:pt>
                <c:pt idx="40">
                  <c:v>7.5906643930889403E-3</c:v>
                </c:pt>
                <c:pt idx="41">
                  <c:v>-1.0423525456524699E-3</c:v>
                </c:pt>
                <c:pt idx="42">
                  <c:v>-1.64722781248734E-2</c:v>
                </c:pt>
                <c:pt idx="43">
                  <c:v>1.5373722417236699E-2</c:v>
                </c:pt>
                <c:pt idx="44">
                  <c:v>-3.1476785356952502E-2</c:v>
                </c:pt>
                <c:pt idx="45">
                  <c:v>1.6741993398661399E-2</c:v>
                </c:pt>
                <c:pt idx="46">
                  <c:v>2.2920944765809199E-2</c:v>
                </c:pt>
                <c:pt idx="47">
                  <c:v>-1.21845128675796E-3</c:v>
                </c:pt>
                <c:pt idx="48">
                  <c:v>-1.6603436103856201E-2</c:v>
                </c:pt>
                <c:pt idx="49">
                  <c:v>2.55773552016294E-2</c:v>
                </c:pt>
                <c:pt idx="50">
                  <c:v>-1.8818475691725799E-2</c:v>
                </c:pt>
                <c:pt idx="51" formatCode="0.00E+00">
                  <c:v>-8.80905664986877E-5</c:v>
                </c:pt>
                <c:pt idx="52">
                  <c:v>1.6751904152681098E-2</c:v>
                </c:pt>
                <c:pt idx="53">
                  <c:v>-2.44850973392714E-2</c:v>
                </c:pt>
                <c:pt idx="54">
                  <c:v>1.36551063710762E-3</c:v>
                </c:pt>
                <c:pt idx="55">
                  <c:v>2.3228046559459401E-2</c:v>
                </c:pt>
                <c:pt idx="56">
                  <c:v>-3.3483482998581698E-2</c:v>
                </c:pt>
                <c:pt idx="57">
                  <c:v>3.3612171923396002E-2</c:v>
                </c:pt>
                <c:pt idx="58">
                  <c:v>-2.3721720728996702E-2</c:v>
                </c:pt>
                <c:pt idx="59">
                  <c:v>8.8830732085631095E-3</c:v>
                </c:pt>
                <c:pt idx="60">
                  <c:v>-2.2315821432907699E-2</c:v>
                </c:pt>
                <c:pt idx="61">
                  <c:v>7.4157929369638503E-3</c:v>
                </c:pt>
                <c:pt idx="62">
                  <c:v>1.4375292938809099E-2</c:v>
                </c:pt>
                <c:pt idx="63">
                  <c:v>-1.2038862033907E-3</c:v>
                </c:pt>
                <c:pt idx="64">
                  <c:v>-1.5650709060806199E-2</c:v>
                </c:pt>
                <c:pt idx="65">
                  <c:v>1.18940513150489E-3</c:v>
                </c:pt>
                <c:pt idx="66">
                  <c:v>9.1627157349672694E-3</c:v>
                </c:pt>
                <c:pt idx="67">
                  <c:v>-1.4682494003669399E-3</c:v>
                </c:pt>
                <c:pt idx="68">
                  <c:v>2.4432028745221501E-2</c:v>
                </c:pt>
                <c:pt idx="69">
                  <c:v>-2.5204054491253899E-2</c:v>
                </c:pt>
                <c:pt idx="70">
                  <c:v>-1.58574497491366E-3</c:v>
                </c:pt>
                <c:pt idx="71">
                  <c:v>-2.13638474659467E-2</c:v>
                </c:pt>
                <c:pt idx="72">
                  <c:v>5.8744776855027903E-4</c:v>
                </c:pt>
                <c:pt idx="73">
                  <c:v>1.6169404842538499E-2</c:v>
                </c:pt>
                <c:pt idx="74">
                  <c:v>-2.35820762711304E-2</c:v>
                </c:pt>
                <c:pt idx="75">
                  <c:v>9.6788629641906994E-3</c:v>
                </c:pt>
                <c:pt idx="76">
                  <c:v>1.5875323637784201E-2</c:v>
                </c:pt>
                <c:pt idx="77">
                  <c:v>8.3695635096428403E-4</c:v>
                </c:pt>
                <c:pt idx="78">
                  <c:v>-6.9305279182808504E-3</c:v>
                </c:pt>
                <c:pt idx="79">
                  <c:v>6.0205792208371995E-4</c:v>
                </c:pt>
                <c:pt idx="80">
                  <c:v>7.9588641261835302E-3</c:v>
                </c:pt>
                <c:pt idx="81">
                  <c:v>-5.2859097175430095E-4</c:v>
                </c:pt>
                <c:pt idx="82">
                  <c:v>-1.5270486569093199E-2</c:v>
                </c:pt>
                <c:pt idx="83">
                  <c:v>2.3981262600993401E-2</c:v>
                </c:pt>
                <c:pt idx="84">
                  <c:v>-3.15073183307992E-2</c:v>
                </c:pt>
                <c:pt idx="85">
                  <c:v>7.9454014336970205E-3</c:v>
                </c:pt>
                <c:pt idx="86">
                  <c:v>1.65503807835834E-2</c:v>
                </c:pt>
                <c:pt idx="87">
                  <c:v>-7.9728213421415093E-3</c:v>
                </c:pt>
                <c:pt idx="88">
                  <c:v>4.8604314624098501E-3</c:v>
                </c:pt>
                <c:pt idx="89">
                  <c:v>2.13202522132977E-2</c:v>
                </c:pt>
                <c:pt idx="90">
                  <c:v>1.1714831064208699E-2</c:v>
                </c:pt>
                <c:pt idx="91">
                  <c:v>-2.4307628896486501E-2</c:v>
                </c:pt>
                <c:pt idx="92">
                  <c:v>2.4519088183561299E-2</c:v>
                </c:pt>
                <c:pt idx="93">
                  <c:v>-2.3045228830315201E-3</c:v>
                </c:pt>
                <c:pt idx="94">
                  <c:v>5.2256627600923197E-3</c:v>
                </c:pt>
                <c:pt idx="95">
                  <c:v>-4.1538912493657197E-3</c:v>
                </c:pt>
                <c:pt idx="96">
                  <c:v>3.1559141978855102E-3</c:v>
                </c:pt>
                <c:pt idx="97">
                  <c:v>1.02307105969759E-2</c:v>
                </c:pt>
                <c:pt idx="98">
                  <c:v>3.78659012862372E-3</c:v>
                </c:pt>
                <c:pt idx="99">
                  <c:v>3.5956567988146399E-3</c:v>
                </c:pt>
                <c:pt idx="100">
                  <c:v>2.1969406903794401E-2</c:v>
                </c:pt>
                <c:pt idx="101">
                  <c:v>-4.1082717410474202E-4</c:v>
                </c:pt>
                <c:pt idx="102">
                  <c:v>1.19873992919071E-2</c:v>
                </c:pt>
                <c:pt idx="103">
                  <c:v>-2.0979102026947999E-3</c:v>
                </c:pt>
                <c:pt idx="104">
                  <c:v>6.2645206306655796E-3</c:v>
                </c:pt>
                <c:pt idx="105">
                  <c:v>1.3555162690559E-2</c:v>
                </c:pt>
                <c:pt idx="106">
                  <c:v>-2.6857293309952401E-2</c:v>
                </c:pt>
                <c:pt idx="107">
                  <c:v>2.7612782517499299E-2</c:v>
                </c:pt>
                <c:pt idx="108">
                  <c:v>-3.9603576995074198E-4</c:v>
                </c:pt>
                <c:pt idx="109">
                  <c:v>-9.8715973608658504E-3</c:v>
                </c:pt>
                <c:pt idx="110">
                  <c:v>1.1471547188986801E-2</c:v>
                </c:pt>
                <c:pt idx="111">
                  <c:v>2.8118201467720198E-2</c:v>
                </c:pt>
                <c:pt idx="112">
                  <c:v>-2.4224419006197598E-2</c:v>
                </c:pt>
                <c:pt idx="113">
                  <c:v>-3.0053184896903201E-2</c:v>
                </c:pt>
                <c:pt idx="114">
                  <c:v>3.4272984320109702E-2</c:v>
                </c:pt>
                <c:pt idx="115">
                  <c:v>1.9946613475697399E-3</c:v>
                </c:pt>
                <c:pt idx="116">
                  <c:v>1.8728909810252801E-2</c:v>
                </c:pt>
                <c:pt idx="117">
                  <c:v>-7.3171307521409197E-3</c:v>
                </c:pt>
                <c:pt idx="118">
                  <c:v>-1.96799760203452E-2</c:v>
                </c:pt>
                <c:pt idx="119">
                  <c:v>1.51809124740458E-2</c:v>
                </c:pt>
                <c:pt idx="120">
                  <c:v>-7.2739996893884801E-3</c:v>
                </c:pt>
                <c:pt idx="121">
                  <c:v>-1.6793015161672701E-2</c:v>
                </c:pt>
                <c:pt idx="122" formatCode="0.00E+00">
                  <c:v>5.8675408520197403E-5</c:v>
                </c:pt>
                <c:pt idx="123">
                  <c:v>-1.1060308016376299E-2</c:v>
                </c:pt>
                <c:pt idx="124">
                  <c:v>8.3621656894180196E-4</c:v>
                </c:pt>
                <c:pt idx="125">
                  <c:v>6.1615442472962197E-3</c:v>
                </c:pt>
                <c:pt idx="126">
                  <c:v>-1.27624124362815E-3</c:v>
                </c:pt>
                <c:pt idx="127">
                  <c:v>7.7895718317346901E-3</c:v>
                </c:pt>
                <c:pt idx="128">
                  <c:v>1.55045877884576E-2</c:v>
                </c:pt>
                <c:pt idx="129">
                  <c:v>-2.4507237334774098E-2</c:v>
                </c:pt>
                <c:pt idx="130">
                  <c:v>1.5755371019183301E-2</c:v>
                </c:pt>
                <c:pt idx="131">
                  <c:v>-9.3578614910358893E-3</c:v>
                </c:pt>
                <c:pt idx="132">
                  <c:v>-5.3101299236236101E-3</c:v>
                </c:pt>
                <c:pt idx="133">
                  <c:v>-4.6062688972548296E-3</c:v>
                </c:pt>
                <c:pt idx="134">
                  <c:v>7.6725783662924098E-3</c:v>
                </c:pt>
                <c:pt idx="135">
                  <c:v>4.03402901508375E-3</c:v>
                </c:pt>
                <c:pt idx="136">
                  <c:v>-7.4369825741376896E-3</c:v>
                </c:pt>
                <c:pt idx="137">
                  <c:v>-6.3959873101264598E-3</c:v>
                </c:pt>
              </c:numCache>
            </c:numRef>
          </c:val>
          <c:smooth val="0"/>
          <c:extLst>
            <c:ext xmlns:c16="http://schemas.microsoft.com/office/drawing/2014/chart" uri="{C3380CC4-5D6E-409C-BE32-E72D297353CC}">
              <c16:uniqueId val="{00000001-ADA6-4C04-BBF7-AF1E65B2CD1D}"/>
            </c:ext>
          </c:extLst>
        </c:ser>
        <c:ser>
          <c:idx val="2"/>
          <c:order val="2"/>
          <c:tx>
            <c:strRef>
              <c:f>Sheet1!$D$1</c:f>
              <c:strCache>
                <c:ptCount val="1"/>
                <c:pt idx="0">
                  <c:v>Jotun Malaysia</c:v>
                </c:pt>
              </c:strCache>
            </c:strRef>
          </c:tx>
          <c:spPr>
            <a:ln w="28575" cap="rnd">
              <a:solidFill>
                <a:schemeClr val="accent3"/>
              </a:solidFill>
              <a:round/>
            </a:ln>
            <a:effectLst/>
          </c:spPr>
          <c:marker>
            <c:symbol val="none"/>
          </c:marker>
          <c:cat>
            <c:numRef>
              <c:f>Sheet1!$A$2:$A$139</c:f>
              <c:numCache>
                <c:formatCode>m/d/yyyy</c:formatCode>
                <c:ptCount val="138"/>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numCache>
            </c:numRef>
          </c:cat>
          <c:val>
            <c:numRef>
              <c:f>Sheet1!$D$2:$D$139</c:f>
              <c:numCache>
                <c:formatCode>General</c:formatCode>
                <c:ptCount val="138"/>
                <c:pt idx="0">
                  <c:v>1.1719894520949301E-3</c:v>
                </c:pt>
                <c:pt idx="1">
                  <c:v>2.92993929165788E-3</c:v>
                </c:pt>
                <c:pt idx="2">
                  <c:v>5.2737362077148898E-3</c:v>
                </c:pt>
                <c:pt idx="3">
                  <c:v>2.9296989441365E-3</c:v>
                </c:pt>
                <c:pt idx="4">
                  <c:v>5.8592262305839904E-4</c:v>
                </c:pt>
                <c:pt idx="5">
                  <c:v>2.34367676010125E-3</c:v>
                </c:pt>
                <c:pt idx="6">
                  <c:v>2.343621833181E-3</c:v>
                </c:pt>
                <c:pt idx="7">
                  <c:v>5.8589172720881202E-3</c:v>
                </c:pt>
                <c:pt idx="8">
                  <c:v>3.5151444138496698E-3</c:v>
                </c:pt>
                <c:pt idx="9">
                  <c:v>5.2725312836856197E-3</c:v>
                </c:pt>
                <c:pt idx="10">
                  <c:v>4.6864473799830102E-3</c:v>
                </c:pt>
                <c:pt idx="11">
                  <c:v>1.1715569405962101E-3</c:v>
                </c:pt>
                <c:pt idx="12">
                  <c:v>1.17154321530035E-3</c:v>
                </c:pt>
                <c:pt idx="13">
                  <c:v>4.1003532161413298E-3</c:v>
                </c:pt>
                <c:pt idx="14">
                  <c:v>5.2716665495185196E-3</c:v>
                </c:pt>
                <c:pt idx="15">
                  <c:v>3.5142591063239098E-3</c:v>
                </c:pt>
                <c:pt idx="16">
                  <c:v>-5.8568926841553505E-4</c:v>
                </c:pt>
                <c:pt idx="17">
                  <c:v>4.0998488912837201E-3</c:v>
                </c:pt>
                <c:pt idx="18">
                  <c:v>2.34267474889455E-3</c:v>
                </c:pt>
                <c:pt idx="19">
                  <c:v>2.9282748361630201E-3</c:v>
                </c:pt>
                <c:pt idx="20">
                  <c:v>-5.8563781814774504E-4</c:v>
                </c:pt>
                <c:pt idx="21">
                  <c:v>-2.3425649915374798E-3</c:v>
                </c:pt>
                <c:pt idx="22">
                  <c:v>4.0995847706282304E-3</c:v>
                </c:pt>
                <c:pt idx="23">
                  <c:v>1.75689287638502E-3</c:v>
                </c:pt>
                <c:pt idx="24">
                  <c:v>1.7568620102015101E-3</c:v>
                </c:pt>
                <c:pt idx="25">
                  <c:v>2.9280519085042298E-3</c:v>
                </c:pt>
                <c:pt idx="26">
                  <c:v>5.85593235226947E-4</c:v>
                </c:pt>
                <c:pt idx="27">
                  <c:v>1.7567694181579701E-3</c:v>
                </c:pt>
                <c:pt idx="28">
                  <c:v>5.8557951877075097E-3</c:v>
                </c:pt>
                <c:pt idx="29">
                  <c:v>2.3421809217653001E-3</c:v>
                </c:pt>
                <c:pt idx="30">
                  <c:v>1.75659454870158E-3</c:v>
                </c:pt>
                <c:pt idx="31">
                  <c:v>1.17104246199967E-3</c:v>
                </c:pt>
                <c:pt idx="32">
                  <c:v>1.17102874875578E-3</c:v>
                </c:pt>
                <c:pt idx="33">
                  <c:v>0</c:v>
                </c:pt>
                <c:pt idx="34">
                  <c:v>2.3420300716661198E-3</c:v>
                </c:pt>
                <c:pt idx="35">
                  <c:v>-1.1709876109510799E-3</c:v>
                </c:pt>
                <c:pt idx="36">
                  <c:v>2.3420026464629901E-3</c:v>
                </c:pt>
                <c:pt idx="37">
                  <c:v>1.1709738989917899E-3</c:v>
                </c:pt>
                <c:pt idx="38">
                  <c:v>4.6838407494145199E-3</c:v>
                </c:pt>
                <c:pt idx="39">
                  <c:v>1.7563580160179901E-3</c:v>
                </c:pt>
                <c:pt idx="40">
                  <c:v>4.6835391163332603E-3</c:v>
                </c:pt>
                <c:pt idx="41">
                  <c:v>1.7562449142074399E-3</c:v>
                </c:pt>
                <c:pt idx="42">
                  <c:v>5.8540469026237805E-4</c:v>
                </c:pt>
                <c:pt idx="43">
                  <c:v>1.75620378988778E-3</c:v>
                </c:pt>
                <c:pt idx="44">
                  <c:v>1.1707819652746101E-3</c:v>
                </c:pt>
                <c:pt idx="45">
                  <c:v>1.7561523871964799E-3</c:v>
                </c:pt>
                <c:pt idx="46">
                  <c:v>2.3414953960346802E-3</c:v>
                </c:pt>
                <c:pt idx="47">
                  <c:v>2.3414405713115E-3</c:v>
                </c:pt>
                <c:pt idx="48">
                  <c:v>3.5120786237334599E-3</c:v>
                </c:pt>
                <c:pt idx="49">
                  <c:v>1.7559776405513801E-3</c:v>
                </c:pt>
                <c:pt idx="50">
                  <c:v>8.1944184304176809E-3</c:v>
                </c:pt>
                <c:pt idx="51">
                  <c:v>1.75580292867929E-3</c:v>
                </c:pt>
                <c:pt idx="52">
                  <c:v>3.51154420156264E-3</c:v>
                </c:pt>
                <c:pt idx="53">
                  <c:v>4.6818945286210096E-3</c:v>
                </c:pt>
                <c:pt idx="54">
                  <c:v>4.09646592032959E-3</c:v>
                </c:pt>
                <c:pt idx="55">
                  <c:v>1.17037089053521E-3</c:v>
                </c:pt>
                <c:pt idx="56">
                  <c:v>4.0962501755535804E-3</c:v>
                </c:pt>
                <c:pt idx="57">
                  <c:v>1.7554638813306401E-3</c:v>
                </c:pt>
                <c:pt idx="58">
                  <c:v>1.75543306533722E-3</c:v>
                </c:pt>
                <c:pt idx="59">
                  <c:v>2.3405363339009098E-3</c:v>
                </c:pt>
                <c:pt idx="60">
                  <c:v>5.2660834966794402E-3</c:v>
                </c:pt>
                <c:pt idx="61">
                  <c:v>4.0956270404999004E-3</c:v>
                </c:pt>
                <c:pt idx="62">
                  <c:v>3.5103936906524099E-3</c:v>
                </c:pt>
                <c:pt idx="63">
                  <c:v>5.8504507772323905E-4</c:v>
                </c:pt>
                <c:pt idx="64">
                  <c:v>4.0952915847608301E-3</c:v>
                </c:pt>
                <c:pt idx="65">
                  <c:v>5.2651592710679504E-3</c:v>
                </c:pt>
                <c:pt idx="66">
                  <c:v>5.8498689629352301E-3</c:v>
                </c:pt>
                <c:pt idx="67">
                  <c:v>4.0946687412988297E-3</c:v>
                </c:pt>
                <c:pt idx="68">
                  <c:v>3.5095723586081001E-3</c:v>
                </c:pt>
                <c:pt idx="69">
                  <c:v>2.3396327946328798E-3</c:v>
                </c:pt>
                <c:pt idx="70">
                  <c:v>-8.1885231998409108E-3</c:v>
                </c:pt>
                <c:pt idx="71">
                  <c:v>0</c:v>
                </c:pt>
                <c:pt idx="72">
                  <c:v>1.16988482483899E-3</c:v>
                </c:pt>
                <c:pt idx="73">
                  <c:v>-2.3397422773881499E-3</c:v>
                </c:pt>
                <c:pt idx="74">
                  <c:v>2.9247462782603598E-3</c:v>
                </c:pt>
                <c:pt idx="75">
                  <c:v>6.4342536265793197E-3</c:v>
                </c:pt>
                <c:pt idx="76">
                  <c:v>3.5093670856460998E-3</c:v>
                </c:pt>
                <c:pt idx="77">
                  <c:v>3.50924393339455E-3</c:v>
                </c:pt>
                <c:pt idx="78">
                  <c:v>5.26368118467918E-3</c:v>
                </c:pt>
                <c:pt idx="79">
                  <c:v>2.9241134088144501E-3</c:v>
                </c:pt>
                <c:pt idx="80">
                  <c:v>2.9240279069223398E-3</c:v>
                </c:pt>
                <c:pt idx="81">
                  <c:v>2.33915392802423E-3</c:v>
                </c:pt>
                <c:pt idx="82">
                  <c:v>2.3390992128931101E-3</c:v>
                </c:pt>
                <c:pt idx="83">
                  <c:v>1.75428337524121E-3</c:v>
                </c:pt>
                <c:pt idx="84">
                  <c:v>5.2627578020384399E-3</c:v>
                </c:pt>
                <c:pt idx="85">
                  <c:v>7.0166411338892102E-3</c:v>
                </c:pt>
                <c:pt idx="86">
                  <c:v>1.1693581393173299E-3</c:v>
                </c:pt>
                <c:pt idx="87">
                  <c:v>5.8467223274632195E-4</c:v>
                </c:pt>
                <c:pt idx="88">
                  <c:v>7.0160257722013397E-3</c:v>
                </c:pt>
                <c:pt idx="89">
                  <c:v>6.4309057638454502E-3</c:v>
                </c:pt>
                <c:pt idx="90">
                  <c:v>4.0921314158774702E-3</c:v>
                </c:pt>
                <c:pt idx="91">
                  <c:v>3.5073976862866601E-3</c:v>
                </c:pt>
                <c:pt idx="92">
                  <c:v>5.2609120083239296E-3</c:v>
                </c:pt>
                <c:pt idx="93">
                  <c:v>5.8451502788136704E-3</c:v>
                </c:pt>
                <c:pt idx="94">
                  <c:v>3.5068851845790599E-3</c:v>
                </c:pt>
                <c:pt idx="95">
                  <c:v>4.6756829419397098E-3</c:v>
                </c:pt>
                <c:pt idx="96">
                  <c:v>5.8443304150643501E-3</c:v>
                </c:pt>
                <c:pt idx="97">
                  <c:v>2.92199443652259E-3</c:v>
                </c:pt>
                <c:pt idx="98">
                  <c:v>3.5062908702029601E-3</c:v>
                </c:pt>
                <c:pt idx="99">
                  <c:v>1.1687226445856E-3</c:v>
                </c:pt>
                <c:pt idx="100">
                  <c:v>4.0904814496666303E-3</c:v>
                </c:pt>
                <c:pt idx="101">
                  <c:v>8.7649588631264E-3</c:v>
                </c:pt>
                <c:pt idx="102">
                  <c:v>6.42707316930664E-3</c:v>
                </c:pt>
                <c:pt idx="103">
                  <c:v>3.5054509762681E-3</c:v>
                </c:pt>
                <c:pt idx="104">
                  <c:v>2.33688539914003E-3</c:v>
                </c:pt>
                <c:pt idx="105">
                  <c:v>5.8420769752062297E-4</c:v>
                </c:pt>
                <c:pt idx="106">
                  <c:v>-1.75261285366267E-3</c:v>
                </c:pt>
                <c:pt idx="107">
                  <c:v>0</c:v>
                </c:pt>
                <c:pt idx="108">
                  <c:v>0</c:v>
                </c:pt>
                <c:pt idx="109">
                  <c:v>2.3368580942922201E-3</c:v>
                </c:pt>
                <c:pt idx="110">
                  <c:v>5.8420087162769996E-3</c:v>
                </c:pt>
                <c:pt idx="111">
                  <c:v>2.9208337227778301E-3</c:v>
                </c:pt>
                <c:pt idx="112">
                  <c:v>1.63561911104101E-2</c:v>
                </c:pt>
                <c:pt idx="113">
                  <c:v>1.9857841219037799E-2</c:v>
                </c:pt>
                <c:pt idx="114">
                  <c:v>2.0437836859346799E-2</c:v>
                </c:pt>
                <c:pt idx="115">
                  <c:v>5.2543698842871002E-3</c:v>
                </c:pt>
                <c:pt idx="116">
                  <c:v>2.9189410082022201E-3</c:v>
                </c:pt>
                <c:pt idx="117">
                  <c:v>2.3350846468184498E-3</c:v>
                </c:pt>
                <c:pt idx="118">
                  <c:v>4.6700602437771402E-3</c:v>
                </c:pt>
                <c:pt idx="119">
                  <c:v>7.5884935089193997E-3</c:v>
                </c:pt>
                <c:pt idx="120">
                  <c:v>3.5021158616664202E-3</c:v>
                </c:pt>
                <c:pt idx="121">
                  <c:v>-1.1673310726021599E-3</c:v>
                </c:pt>
                <c:pt idx="122">
                  <c:v>5.8367234968977803E-4</c:v>
                </c:pt>
                <c:pt idx="123">
                  <c:v>5.8366894297554397E-4</c:v>
                </c:pt>
                <c:pt idx="124">
                  <c:v>-5.8366553630107801E-4</c:v>
                </c:pt>
                <c:pt idx="125">
                  <c:v>3.5020136578532701E-3</c:v>
                </c:pt>
                <c:pt idx="126">
                  <c:v>0</c:v>
                </c:pt>
                <c:pt idx="127">
                  <c:v>5.83648503525237E-4</c:v>
                </c:pt>
                <c:pt idx="128">
                  <c:v>1.7509352912680901E-3</c:v>
                </c:pt>
                <c:pt idx="129">
                  <c:v>-1.1672697560406199E-3</c:v>
                </c:pt>
                <c:pt idx="130">
                  <c:v>2.9182084534662501E-3</c:v>
                </c:pt>
                <c:pt idx="131">
                  <c:v>1.8092364438582299E-2</c:v>
                </c:pt>
                <c:pt idx="132">
                  <c:v>9.9198244774586601E-3</c:v>
                </c:pt>
                <c:pt idx="133">
                  <c:v>5.25115087723393E-3</c:v>
                </c:pt>
                <c:pt idx="134">
                  <c:v>5.2508751458576397E-3</c:v>
                </c:pt>
                <c:pt idx="135">
                  <c:v>1.16679987631921E-3</c:v>
                </c:pt>
                <c:pt idx="136">
                  <c:v>1.1667862622585499E-3</c:v>
                </c:pt>
                <c:pt idx="137">
                  <c:v>5.8338632425778704E-4</c:v>
                </c:pt>
              </c:numCache>
            </c:numRef>
          </c:val>
          <c:smooth val="0"/>
          <c:extLst>
            <c:ext xmlns:c16="http://schemas.microsoft.com/office/drawing/2014/chart" uri="{C3380CC4-5D6E-409C-BE32-E72D297353CC}">
              <c16:uniqueId val="{00000002-ADA6-4C04-BBF7-AF1E65B2CD1D}"/>
            </c:ext>
          </c:extLst>
        </c:ser>
        <c:dLbls>
          <c:showLegendKey val="0"/>
          <c:showVal val="0"/>
          <c:showCatName val="0"/>
          <c:showSerName val="0"/>
          <c:showPercent val="0"/>
          <c:showBubbleSize val="0"/>
        </c:dLbls>
        <c:smooth val="0"/>
        <c:axId val="24567256"/>
        <c:axId val="24567584"/>
      </c:lineChart>
      <c:dateAx>
        <c:axId val="2456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7584"/>
        <c:crosses val="autoZero"/>
        <c:auto val="1"/>
        <c:lblOffset val="100"/>
        <c:baseTimeUnit val="days"/>
      </c:dateAx>
      <c:valAx>
        <c:axId val="2456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Nippon Paint Malaysia</c:v>
                </c:pt>
              </c:strCache>
            </c:strRef>
          </c:tx>
          <c:spPr>
            <a:ln w="28575" cap="rnd">
              <a:solidFill>
                <a:schemeClr val="accent1"/>
              </a:solidFill>
              <a:round/>
            </a:ln>
            <a:effectLst/>
          </c:spPr>
          <c:marker>
            <c:symbol val="none"/>
          </c:marker>
          <c:cat>
            <c:numRef>
              <c:f>Sheet1!$A$2:$A$139</c:f>
              <c:numCache>
                <c:formatCode>m/d/yyyy</c:formatCode>
                <c:ptCount val="138"/>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numCache>
            </c:numRef>
          </c:cat>
          <c:val>
            <c:numRef>
              <c:f>Sheet1!$B$2:$B$139</c:f>
              <c:numCache>
                <c:formatCode>General</c:formatCode>
                <c:ptCount val="13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numCache>
            </c:numRef>
          </c:val>
          <c:smooth val="0"/>
          <c:extLst>
            <c:ext xmlns:c16="http://schemas.microsoft.com/office/drawing/2014/chart" uri="{C3380CC4-5D6E-409C-BE32-E72D297353CC}">
              <c16:uniqueId val="{00000000-FEE8-4B75-B47E-469A686D9085}"/>
            </c:ext>
          </c:extLst>
        </c:ser>
        <c:ser>
          <c:idx val="1"/>
          <c:order val="1"/>
          <c:tx>
            <c:strRef>
              <c:f>Sheet1!$C$1</c:f>
              <c:strCache>
                <c:ptCount val="1"/>
                <c:pt idx="0">
                  <c:v>Dulux @DuluxMalaysia</c:v>
                </c:pt>
              </c:strCache>
            </c:strRef>
          </c:tx>
          <c:spPr>
            <a:ln w="28575" cap="rnd">
              <a:solidFill>
                <a:schemeClr val="accent2"/>
              </a:solidFill>
              <a:round/>
            </a:ln>
            <a:effectLst/>
          </c:spPr>
          <c:marker>
            <c:symbol val="none"/>
          </c:marker>
          <c:cat>
            <c:numRef>
              <c:f>Sheet1!$A$2:$A$139</c:f>
              <c:numCache>
                <c:formatCode>m/d/yyyy</c:formatCode>
                <c:ptCount val="138"/>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numCache>
            </c:numRef>
          </c:cat>
          <c:val>
            <c:numRef>
              <c:f>Sheet1!$C$2:$C$139</c:f>
              <c:numCache>
                <c:formatCode>General</c:formatCode>
                <c:ptCount val="138"/>
                <c:pt idx="0">
                  <c:v>1.7618602190021601E-4</c:v>
                </c:pt>
                <c:pt idx="1">
                  <c:v>0</c:v>
                </c:pt>
                <c:pt idx="2">
                  <c:v>1.02769053419207E-4</c:v>
                </c:pt>
                <c:pt idx="3" formatCode="0.00E+00">
                  <c:v>7.3412739488874101E-5</c:v>
                </c:pt>
                <c:pt idx="4">
                  <c:v>0</c:v>
                </c:pt>
                <c:pt idx="5">
                  <c:v>0</c:v>
                </c:pt>
                <c:pt idx="6" formatCode="0.00E+00">
                  <c:v>8.8091329566841706E-5</c:v>
                </c:pt>
                <c:pt idx="7">
                  <c:v>0</c:v>
                </c:pt>
                <c:pt idx="8">
                  <c:v>4.7128031004078103E-3</c:v>
                </c:pt>
                <c:pt idx="9">
                  <c:v>1.6639216852746899E-4</c:v>
                </c:pt>
                <c:pt idx="10">
                  <c:v>1.02790180718354E-4</c:v>
                </c:pt>
                <c:pt idx="11" formatCode="0.00E+00">
                  <c:v>7.3417256109343604E-5</c:v>
                </c:pt>
                <c:pt idx="12" formatCode="0.00E+00">
                  <c:v>9.5424414028034797E-5</c:v>
                </c:pt>
                <c:pt idx="13">
                  <c:v>1.02770079401631E-4</c:v>
                </c:pt>
                <c:pt idx="14">
                  <c:v>1.0277935943792001E-4</c:v>
                </c:pt>
                <c:pt idx="15" formatCode="0.00E+00">
                  <c:v>8.8090488899276998E-5</c:v>
                </c:pt>
                <c:pt idx="16" formatCode="0.00E+00">
                  <c:v>8.07500890453255E-5</c:v>
                </c:pt>
                <c:pt idx="17" formatCode="0.00E+00">
                  <c:v>7.3415520540267805E-5</c:v>
                </c:pt>
                <c:pt idx="18" formatCode="0.00E+00">
                  <c:v>6.6071135708497701E-5</c:v>
                </c:pt>
                <c:pt idx="19">
                  <c:v>1.02780838362742E-4</c:v>
                </c:pt>
                <c:pt idx="20">
                  <c:v>1.1012748504505499E-4</c:v>
                </c:pt>
                <c:pt idx="21" formatCode="0.00E+00">
                  <c:v>7.3418614438034802E-5</c:v>
                </c:pt>
                <c:pt idx="22">
                  <c:v>0</c:v>
                </c:pt>
                <c:pt idx="23">
                  <c:v>0</c:v>
                </c:pt>
                <c:pt idx="24">
                  <c:v>0</c:v>
                </c:pt>
                <c:pt idx="25">
                  <c:v>1.61509473411576E-4</c:v>
                </c:pt>
                <c:pt idx="26">
                  <c:v>0</c:v>
                </c:pt>
                <c:pt idx="27" formatCode="0.00E+00">
                  <c:v>4.40425480375742E-5</c:v>
                </c:pt>
                <c:pt idx="28">
                  <c:v>0</c:v>
                </c:pt>
                <c:pt idx="29" formatCode="0.00E+00">
                  <c:v>7.3401488083048205E-5</c:v>
                </c:pt>
                <c:pt idx="30">
                  <c:v>0</c:v>
                </c:pt>
                <c:pt idx="31">
                  <c:v>0</c:v>
                </c:pt>
                <c:pt idx="32">
                  <c:v>4.6982656352407502E-4</c:v>
                </c:pt>
                <c:pt idx="33">
                  <c:v>0</c:v>
                </c:pt>
                <c:pt idx="34">
                  <c:v>1.46824552001586E-4</c:v>
                </c:pt>
                <c:pt idx="35" formatCode="0.00E+00">
                  <c:v>7.3407555223035595E-5</c:v>
                </c:pt>
                <c:pt idx="36">
                  <c:v>0</c:v>
                </c:pt>
                <c:pt idx="37">
                  <c:v>0</c:v>
                </c:pt>
                <c:pt idx="38" formatCode="0.00E+00">
                  <c:v>1.4683030806613801E-5</c:v>
                </c:pt>
                <c:pt idx="39">
                  <c:v>1.46832075936851E-4</c:v>
                </c:pt>
                <c:pt idx="40">
                  <c:v>0</c:v>
                </c:pt>
                <c:pt idx="41">
                  <c:v>0</c:v>
                </c:pt>
                <c:pt idx="42">
                  <c:v>0</c:v>
                </c:pt>
                <c:pt idx="43" formatCode="0.00E+00">
                  <c:v>1.4682465978891E-5</c:v>
                </c:pt>
                <c:pt idx="44" formatCode="0.00E+00">
                  <c:v>7.3418237119467799E-5</c:v>
                </c:pt>
                <c:pt idx="45">
                  <c:v>0</c:v>
                </c:pt>
                <c:pt idx="46">
                  <c:v>0</c:v>
                </c:pt>
                <c:pt idx="47">
                  <c:v>0</c:v>
                </c:pt>
                <c:pt idx="48">
                  <c:v>0</c:v>
                </c:pt>
                <c:pt idx="49">
                  <c:v>0</c:v>
                </c:pt>
                <c:pt idx="50">
                  <c:v>0</c:v>
                </c:pt>
                <c:pt idx="51">
                  <c:v>5.1386186424092503E-4</c:v>
                </c:pt>
                <c:pt idx="52" formatCode="0.00E+00">
                  <c:v>1.46805454586026E-5</c:v>
                </c:pt>
                <c:pt idx="53">
                  <c:v>0</c:v>
                </c:pt>
                <c:pt idx="54">
                  <c:v>0</c:v>
                </c:pt>
                <c:pt idx="55">
                  <c:v>0</c:v>
                </c:pt>
                <c:pt idx="56">
                  <c:v>0</c:v>
                </c:pt>
                <c:pt idx="57">
                  <c:v>1.17454002443337E-4</c:v>
                </c:pt>
                <c:pt idx="58">
                  <c:v>0</c:v>
                </c:pt>
                <c:pt idx="59">
                  <c:v>1.4682114600364599E-4</c:v>
                </c:pt>
                <c:pt idx="60">
                  <c:v>0</c:v>
                </c:pt>
                <c:pt idx="61">
                  <c:v>0</c:v>
                </c:pt>
                <c:pt idx="62">
                  <c:v>0</c:v>
                </c:pt>
                <c:pt idx="63">
                  <c:v>1.17453019526271E-4</c:v>
                </c:pt>
                <c:pt idx="64">
                  <c:v>0</c:v>
                </c:pt>
                <c:pt idx="65">
                  <c:v>4.6988568709108001E-4</c:v>
                </c:pt>
                <c:pt idx="66" formatCode="0.00E+00">
                  <c:v>7.3415833152240897E-5</c:v>
                </c:pt>
                <c:pt idx="67">
                  <c:v>0</c:v>
                </c:pt>
                <c:pt idx="68">
                  <c:v>0</c:v>
                </c:pt>
                <c:pt idx="69">
                  <c:v>1.6149071788056099E-4</c:v>
                </c:pt>
                <c:pt idx="70">
                  <c:v>0</c:v>
                </c:pt>
                <c:pt idx="71">
                  <c:v>0</c:v>
                </c:pt>
                <c:pt idx="72">
                  <c:v>3.2309532369451902E-4</c:v>
                </c:pt>
                <c:pt idx="73">
                  <c:v>0</c:v>
                </c:pt>
                <c:pt idx="74">
                  <c:v>1.46854652370073E-4</c:v>
                </c:pt>
                <c:pt idx="75">
                  <c:v>0</c:v>
                </c:pt>
                <c:pt idx="76">
                  <c:v>0</c:v>
                </c:pt>
                <c:pt idx="77" formatCode="0.00E+00">
                  <c:v>5.8733537540054401E-5</c:v>
                </c:pt>
                <c:pt idx="78">
                  <c:v>0</c:v>
                </c:pt>
                <c:pt idx="79" formatCode="0.00E+00">
                  <c:v>2.9368592874357099E-5</c:v>
                </c:pt>
                <c:pt idx="80">
                  <c:v>0</c:v>
                </c:pt>
                <c:pt idx="81">
                  <c:v>1.32148092200018E-4</c:v>
                </c:pt>
                <c:pt idx="82">
                  <c:v>0</c:v>
                </c:pt>
                <c:pt idx="83">
                  <c:v>1.46836431117048E-4</c:v>
                </c:pt>
                <c:pt idx="84">
                  <c:v>0</c:v>
                </c:pt>
                <c:pt idx="85">
                  <c:v>1.9091704801123201E-4</c:v>
                </c:pt>
                <c:pt idx="86">
                  <c:v>0</c:v>
                </c:pt>
                <c:pt idx="87" formatCode="0.00E+00">
                  <c:v>8.8100991929068099E-5</c:v>
                </c:pt>
                <c:pt idx="88" formatCode="0.00E+00">
                  <c:v>5.8734908799370397E-5</c:v>
                </c:pt>
                <c:pt idx="89">
                  <c:v>4.2577232162782403E-4</c:v>
                </c:pt>
                <c:pt idx="90">
                  <c:v>0</c:v>
                </c:pt>
                <c:pt idx="91">
                  <c:v>0</c:v>
                </c:pt>
                <c:pt idx="92">
                  <c:v>0</c:v>
                </c:pt>
                <c:pt idx="93">
                  <c:v>0</c:v>
                </c:pt>
                <c:pt idx="94" formatCode="0.00E+00">
                  <c:v>5.8713777819138401E-5</c:v>
                </c:pt>
                <c:pt idx="95" formatCode="0.00E+00">
                  <c:v>2.9356733781542199E-5</c:v>
                </c:pt>
                <c:pt idx="96">
                  <c:v>0</c:v>
                </c:pt>
                <c:pt idx="97" formatCode="0.00E+00">
                  <c:v>5.8709830917154699E-5</c:v>
                </c:pt>
                <c:pt idx="98">
                  <c:v>0</c:v>
                </c:pt>
                <c:pt idx="99">
                  <c:v>0</c:v>
                </c:pt>
                <c:pt idx="100">
                  <c:v>7.92396631492572E-4</c:v>
                </c:pt>
                <c:pt idx="101">
                  <c:v>0</c:v>
                </c:pt>
                <c:pt idx="102" formatCode="0.00E+00">
                  <c:v>4.4014743178375003E-5</c:v>
                </c:pt>
                <c:pt idx="103" formatCode="0.00E+00">
                  <c:v>5.8683422739972999E-5</c:v>
                </c:pt>
                <c:pt idx="104">
                  <c:v>0</c:v>
                </c:pt>
                <c:pt idx="105">
                  <c:v>0</c:v>
                </c:pt>
                <c:pt idx="106" formatCode="0.00E+00">
                  <c:v>7.3350361375225406E-5</c:v>
                </c:pt>
                <c:pt idx="107">
                  <c:v>0</c:v>
                </c:pt>
                <c:pt idx="108" formatCode="0.00E+00">
                  <c:v>7.3340108003576595E-5</c:v>
                </c:pt>
                <c:pt idx="109">
                  <c:v>0</c:v>
                </c:pt>
                <c:pt idx="110">
                  <c:v>0</c:v>
                </c:pt>
                <c:pt idx="111" formatCode="0.00E+00">
                  <c:v>8.7994525567249401E-5</c:v>
                </c:pt>
                <c:pt idx="112">
                  <c:v>0</c:v>
                </c:pt>
                <c:pt idx="113">
                  <c:v>0</c:v>
                </c:pt>
                <c:pt idx="114">
                  <c:v>2.2737167729299201E-4</c:v>
                </c:pt>
                <c:pt idx="115">
                  <c:v>0</c:v>
                </c:pt>
                <c:pt idx="116">
                  <c:v>0</c:v>
                </c:pt>
                <c:pt idx="117">
                  <c:v>0</c:v>
                </c:pt>
                <c:pt idx="118" formatCode="0.00E+00">
                  <c:v>2.9332209714153202E-5</c:v>
                </c:pt>
                <c:pt idx="119">
                  <c:v>0</c:v>
                </c:pt>
                <c:pt idx="120" formatCode="0.00E+00">
                  <c:v>2.9331710703097201E-5</c:v>
                </c:pt>
                <c:pt idx="121">
                  <c:v>2.4934956432764099E-4</c:v>
                </c:pt>
                <c:pt idx="122">
                  <c:v>0</c:v>
                </c:pt>
                <c:pt idx="123">
                  <c:v>1.17357238220377E-4</c:v>
                </c:pt>
                <c:pt idx="124">
                  <c:v>0</c:v>
                </c:pt>
                <c:pt idx="125">
                  <c:v>0</c:v>
                </c:pt>
                <c:pt idx="126">
                  <c:v>0</c:v>
                </c:pt>
                <c:pt idx="127">
                  <c:v>0</c:v>
                </c:pt>
                <c:pt idx="128">
                  <c:v>1.17338785675574E-4</c:v>
                </c:pt>
                <c:pt idx="129">
                  <c:v>0</c:v>
                </c:pt>
                <c:pt idx="130">
                  <c:v>0</c:v>
                </c:pt>
                <c:pt idx="131">
                  <c:v>0</c:v>
                </c:pt>
                <c:pt idx="132">
                  <c:v>0</c:v>
                </c:pt>
                <c:pt idx="133">
                  <c:v>8.6552905830438495E-4</c:v>
                </c:pt>
                <c:pt idx="134">
                  <c:v>0</c:v>
                </c:pt>
                <c:pt idx="135">
                  <c:v>1.17351212964141E-4</c:v>
                </c:pt>
                <c:pt idx="136">
                  <c:v>0</c:v>
                </c:pt>
                <c:pt idx="137">
                  <c:v>0</c:v>
                </c:pt>
              </c:numCache>
            </c:numRef>
          </c:val>
          <c:smooth val="0"/>
          <c:extLst>
            <c:ext xmlns:c16="http://schemas.microsoft.com/office/drawing/2014/chart" uri="{C3380CC4-5D6E-409C-BE32-E72D297353CC}">
              <c16:uniqueId val="{00000001-FEE8-4B75-B47E-469A686D9085}"/>
            </c:ext>
          </c:extLst>
        </c:ser>
        <c:ser>
          <c:idx val="2"/>
          <c:order val="2"/>
          <c:tx>
            <c:strRef>
              <c:f>Sheet1!$D$1</c:f>
              <c:strCache>
                <c:ptCount val="1"/>
                <c:pt idx="0">
                  <c:v>Jotun Malaysia</c:v>
                </c:pt>
              </c:strCache>
            </c:strRef>
          </c:tx>
          <c:spPr>
            <a:ln w="28575" cap="rnd">
              <a:solidFill>
                <a:schemeClr val="accent3"/>
              </a:solidFill>
              <a:round/>
            </a:ln>
            <a:effectLst/>
          </c:spPr>
          <c:marker>
            <c:symbol val="none"/>
          </c:marker>
          <c:cat>
            <c:numRef>
              <c:f>Sheet1!$A$2:$A$139</c:f>
              <c:numCache>
                <c:formatCode>m/d/yyyy</c:formatCode>
                <c:ptCount val="138"/>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numCache>
            </c:numRef>
          </c:cat>
          <c:val>
            <c:numRef>
              <c:f>Sheet1!$D$2:$D$139</c:f>
              <c:numCache>
                <c:formatCode>General</c:formatCode>
                <c:ptCount val="138"/>
                <c:pt idx="0">
                  <c:v>0.33928895816608201</c:v>
                </c:pt>
                <c:pt idx="1">
                  <c:v>0</c:v>
                </c:pt>
                <c:pt idx="2">
                  <c:v>0</c:v>
                </c:pt>
                <c:pt idx="3">
                  <c:v>0</c:v>
                </c:pt>
                <c:pt idx="4">
                  <c:v>0</c:v>
                </c:pt>
                <c:pt idx="5">
                  <c:v>3.57406517688693E-2</c:v>
                </c:pt>
                <c:pt idx="6">
                  <c:v>1.17179718534316E-2</c:v>
                </c:pt>
                <c:pt idx="7">
                  <c:v>0</c:v>
                </c:pt>
                <c:pt idx="8">
                  <c:v>0</c:v>
                </c:pt>
                <c:pt idx="9">
                  <c:v>0</c:v>
                </c:pt>
                <c:pt idx="10">
                  <c:v>0</c:v>
                </c:pt>
                <c:pt idx="11">
                  <c:v>0</c:v>
                </c:pt>
                <c:pt idx="12">
                  <c:v>2.75311042901661E-2</c:v>
                </c:pt>
                <c:pt idx="13">
                  <c:v>0</c:v>
                </c:pt>
                <c:pt idx="14">
                  <c:v>0</c:v>
                </c:pt>
                <c:pt idx="15">
                  <c:v>2.0505341579983098</c:v>
                </c:pt>
                <c:pt idx="16">
                  <c:v>0</c:v>
                </c:pt>
                <c:pt idx="17">
                  <c:v>2.1670249090728101E-2</c:v>
                </c:pt>
                <c:pt idx="18">
                  <c:v>0</c:v>
                </c:pt>
                <c:pt idx="19">
                  <c:v>0</c:v>
                </c:pt>
                <c:pt idx="20">
                  <c:v>0</c:v>
                </c:pt>
                <c:pt idx="21">
                  <c:v>1.9326387546778599E-2</c:v>
                </c:pt>
                <c:pt idx="22">
                  <c:v>0</c:v>
                </c:pt>
                <c:pt idx="23">
                  <c:v>0</c:v>
                </c:pt>
                <c:pt idx="24">
                  <c:v>2.5181541344577198E-2</c:v>
                </c:pt>
                <c:pt idx="25">
                  <c:v>0</c:v>
                </c:pt>
                <c:pt idx="26">
                  <c:v>0</c:v>
                </c:pt>
                <c:pt idx="27">
                  <c:v>2.1666695945985501E-2</c:v>
                </c:pt>
                <c:pt idx="28">
                  <c:v>0</c:v>
                </c:pt>
                <c:pt idx="29">
                  <c:v>0</c:v>
                </c:pt>
                <c:pt idx="30">
                  <c:v>0</c:v>
                </c:pt>
                <c:pt idx="31">
                  <c:v>0</c:v>
                </c:pt>
                <c:pt idx="32">
                  <c:v>0</c:v>
                </c:pt>
                <c:pt idx="33">
                  <c:v>0</c:v>
                </c:pt>
                <c:pt idx="34">
                  <c:v>0</c:v>
                </c:pt>
                <c:pt idx="35">
                  <c:v>8.7824585028835698E-3</c:v>
                </c:pt>
                <c:pt idx="36">
                  <c:v>0</c:v>
                </c:pt>
                <c:pt idx="37">
                  <c:v>0</c:v>
                </c:pt>
                <c:pt idx="38">
                  <c:v>0</c:v>
                </c:pt>
                <c:pt idx="39">
                  <c:v>0</c:v>
                </c:pt>
                <c:pt idx="40">
                  <c:v>0</c:v>
                </c:pt>
                <c:pt idx="41">
                  <c:v>0</c:v>
                </c:pt>
                <c:pt idx="42">
                  <c:v>0</c:v>
                </c:pt>
                <c:pt idx="43">
                  <c:v>0</c:v>
                </c:pt>
                <c:pt idx="44">
                  <c:v>0</c:v>
                </c:pt>
                <c:pt idx="45">
                  <c:v>2.5171370200609999E-2</c:v>
                </c:pt>
                <c:pt idx="46">
                  <c:v>0</c:v>
                </c:pt>
                <c:pt idx="47">
                  <c:v>3.1023724368842799E-2</c:v>
                </c:pt>
                <c:pt idx="48">
                  <c:v>0</c:v>
                </c:pt>
                <c:pt idx="49">
                  <c:v>0</c:v>
                </c:pt>
                <c:pt idx="50">
                  <c:v>0</c:v>
                </c:pt>
                <c:pt idx="51">
                  <c:v>0</c:v>
                </c:pt>
                <c:pt idx="52">
                  <c:v>0</c:v>
                </c:pt>
                <c:pt idx="53">
                  <c:v>0</c:v>
                </c:pt>
                <c:pt idx="54">
                  <c:v>0</c:v>
                </c:pt>
                <c:pt idx="55">
                  <c:v>0</c:v>
                </c:pt>
                <c:pt idx="56">
                  <c:v>0</c:v>
                </c:pt>
                <c:pt idx="57">
                  <c:v>3.3353618575039802E-2</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6.6683435015822703E-2</c:v>
                </c:pt>
                <c:pt idx="75">
                  <c:v>0</c:v>
                </c:pt>
                <c:pt idx="76">
                  <c:v>8.8902406213810306E-2</c:v>
                </c:pt>
                <c:pt idx="77">
                  <c:v>0</c:v>
                </c:pt>
                <c:pt idx="78">
                  <c:v>0</c:v>
                </c:pt>
                <c:pt idx="79">
                  <c:v>1.6959659403253901E-2</c:v>
                </c:pt>
                <c:pt idx="80">
                  <c:v>0</c:v>
                </c:pt>
                <c:pt idx="81">
                  <c:v>0.14414867488479799</c:v>
                </c:pt>
                <c:pt idx="82">
                  <c:v>0.19180389221556901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0.21324453013174399</c:v>
                </c:pt>
                <c:pt idx="104">
                  <c:v>0</c:v>
                </c:pt>
                <c:pt idx="105">
                  <c:v>0</c:v>
                </c:pt>
                <c:pt idx="106">
                  <c:v>8.2373766584292907E-2</c:v>
                </c:pt>
                <c:pt idx="107">
                  <c:v>0</c:v>
                </c:pt>
                <c:pt idx="108">
                  <c:v>0</c:v>
                </c:pt>
                <c:pt idx="109">
                  <c:v>0</c:v>
                </c:pt>
                <c:pt idx="110">
                  <c:v>0</c:v>
                </c:pt>
                <c:pt idx="111">
                  <c:v>1.1099038472772301E-2</c:v>
                </c:pt>
                <c:pt idx="112">
                  <c:v>6.6587618207624905E-2</c:v>
                </c:pt>
                <c:pt idx="113">
                  <c:v>0.18045481621640599</c:v>
                </c:pt>
                <c:pt idx="114">
                  <c:v>0</c:v>
                </c:pt>
                <c:pt idx="115">
                  <c:v>7.2975655321384794E-2</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1.5758233677096299E-2</c:v>
                </c:pt>
                <c:pt idx="130">
                  <c:v>0</c:v>
                </c:pt>
                <c:pt idx="131">
                  <c:v>0</c:v>
                </c:pt>
                <c:pt idx="132">
                  <c:v>0</c:v>
                </c:pt>
                <c:pt idx="133">
                  <c:v>0</c:v>
                </c:pt>
                <c:pt idx="134">
                  <c:v>0</c:v>
                </c:pt>
                <c:pt idx="135">
                  <c:v>1.10845341578671E-2</c:v>
                </c:pt>
                <c:pt idx="136">
                  <c:v>0</c:v>
                </c:pt>
                <c:pt idx="137">
                  <c:v>0</c:v>
                </c:pt>
              </c:numCache>
            </c:numRef>
          </c:val>
          <c:smooth val="0"/>
          <c:extLst>
            <c:ext xmlns:c16="http://schemas.microsoft.com/office/drawing/2014/chart" uri="{C3380CC4-5D6E-409C-BE32-E72D297353CC}">
              <c16:uniqueId val="{00000002-FEE8-4B75-B47E-469A686D9085}"/>
            </c:ext>
          </c:extLst>
        </c:ser>
        <c:dLbls>
          <c:showLegendKey val="0"/>
          <c:showVal val="0"/>
          <c:showCatName val="0"/>
          <c:showSerName val="0"/>
          <c:showPercent val="0"/>
          <c:showBubbleSize val="0"/>
        </c:dLbls>
        <c:smooth val="0"/>
        <c:axId val="63405312"/>
        <c:axId val="63403344"/>
      </c:lineChart>
      <c:dateAx>
        <c:axId val="6340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403344"/>
        <c:crosses val="autoZero"/>
        <c:auto val="1"/>
        <c:lblOffset val="100"/>
        <c:baseTimeUnit val="days"/>
      </c:dateAx>
      <c:valAx>
        <c:axId val="6340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40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Nippon Paint Malaysia</c:v>
                </c:pt>
                <c:pt idx="1">
                  <c:v>Dulux @DuluxMalaysia</c:v>
                </c:pt>
                <c:pt idx="2">
                  <c:v>Jotun Malaysia</c:v>
                </c:pt>
              </c:strCache>
            </c:strRef>
          </c:cat>
          <c:val>
            <c:numRef>
              <c:f>Sheet1!$B$2:$B$4</c:f>
              <c:numCache>
                <c:formatCode>General</c:formatCode>
                <c:ptCount val="3"/>
                <c:pt idx="0">
                  <c:v>20373</c:v>
                </c:pt>
                <c:pt idx="1">
                  <c:v>1692</c:v>
                </c:pt>
                <c:pt idx="2">
                  <c:v>6780</c:v>
                </c:pt>
              </c:numCache>
            </c:numRef>
          </c:val>
          <c:extLst>
            <c:ext xmlns:c16="http://schemas.microsoft.com/office/drawing/2014/chart" uri="{C3380CC4-5D6E-409C-BE32-E72D297353CC}">
              <c16:uniqueId val="{00000000-55E4-4C38-892C-38E8F2472935}"/>
            </c:ext>
          </c:extLst>
        </c:ser>
        <c:dLbls>
          <c:showLegendKey val="0"/>
          <c:showVal val="0"/>
          <c:showCatName val="0"/>
          <c:showSerName val="0"/>
          <c:showPercent val="0"/>
          <c:showBubbleSize val="0"/>
        </c:dLbls>
        <c:gapWidth val="219"/>
        <c:overlap val="-27"/>
        <c:axId val="63398424"/>
        <c:axId val="63401704"/>
      </c:barChart>
      <c:catAx>
        <c:axId val="6339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401704"/>
        <c:crosses val="autoZero"/>
        <c:auto val="1"/>
        <c:lblAlgn val="ctr"/>
        <c:lblOffset val="100"/>
        <c:noMultiLvlLbl val="0"/>
      </c:catAx>
      <c:valAx>
        <c:axId val="6340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9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Nippon Paint Malaysia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6.9095000000000004</c:v>
                </c:pt>
                <c:pt idx="1">
                  <c:v>100</c:v>
                </c:pt>
                <c:pt idx="2">
                  <c:v>100</c:v>
                </c:pt>
                <c:pt idx="3">
                  <c:v>0</c:v>
                </c:pt>
                <c:pt idx="4">
                  <c:v>0</c:v>
                </c:pt>
                <c:pt idx="5">
                  <c:v>0</c:v>
                </c:pt>
              </c:numCache>
            </c:numRef>
          </c:val>
          <c:extLst>
            <c:ext xmlns:c16="http://schemas.microsoft.com/office/drawing/2014/chart" uri="{C3380CC4-5D6E-409C-BE32-E72D297353CC}">
              <c16:uniqueId val="{00000000-805F-4B5F-BEF8-AC807449513F}"/>
            </c:ext>
          </c:extLst>
        </c:ser>
        <c:ser>
          <c:idx val="1"/>
          <c:order val="1"/>
          <c:tx>
            <c:strRef>
              <c:f>Sheet1!$C$1</c:f>
              <c:strCache>
                <c:ptCount val="1"/>
                <c:pt idx="0">
                  <c:v>Dulux @DuluxMalaysia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80.808099999999996</c:v>
                </c:pt>
                <c:pt idx="2">
                  <c:v>8.3050999999999995</c:v>
                </c:pt>
                <c:pt idx="3">
                  <c:v>0</c:v>
                </c:pt>
                <c:pt idx="4">
                  <c:v>0.2349</c:v>
                </c:pt>
                <c:pt idx="5">
                  <c:v>18.346</c:v>
                </c:pt>
              </c:numCache>
            </c:numRef>
          </c:val>
          <c:extLst>
            <c:ext xmlns:c16="http://schemas.microsoft.com/office/drawing/2014/chart" uri="{C3380CC4-5D6E-409C-BE32-E72D297353CC}">
              <c16:uniqueId val="{00000001-805F-4B5F-BEF8-AC807449513F}"/>
            </c:ext>
          </c:extLst>
        </c:ser>
        <c:ser>
          <c:idx val="2"/>
          <c:order val="2"/>
          <c:tx>
            <c:strRef>
              <c:f>Sheet1!$D$1</c:f>
              <c:strCache>
                <c:ptCount val="1"/>
                <c:pt idx="0">
                  <c:v>Jotun Malaysia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2.5148000000000001</c:v>
                </c:pt>
                <c:pt idx="1">
                  <c:v>30.303000000000001</c:v>
                </c:pt>
                <c:pt idx="2">
                  <c:v>33.279299999999999</c:v>
                </c:pt>
                <c:pt idx="3">
                  <c:v>0</c:v>
                </c:pt>
                <c:pt idx="4">
                  <c:v>100</c:v>
                </c:pt>
                <c:pt idx="5">
                  <c:v>100</c:v>
                </c:pt>
              </c:numCache>
            </c:numRef>
          </c:val>
          <c:extLst>
            <c:ext xmlns:c16="http://schemas.microsoft.com/office/drawing/2014/chart" uri="{C3380CC4-5D6E-409C-BE32-E72D297353CC}">
              <c16:uniqueId val="{00000002-805F-4B5F-BEF8-AC807449513F}"/>
            </c:ext>
          </c:extLst>
        </c:ser>
        <c:dLbls>
          <c:showLegendKey val="0"/>
          <c:showVal val="0"/>
          <c:showCatName val="0"/>
          <c:showSerName val="0"/>
          <c:showPercent val="0"/>
          <c:showBubbleSize val="0"/>
        </c:dLbls>
        <c:axId val="288892536"/>
        <c:axId val="288891552"/>
      </c:radarChart>
      <c:catAx>
        <c:axId val="28889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91552"/>
        <c:crosses val="autoZero"/>
        <c:auto val="1"/>
        <c:lblAlgn val="ctr"/>
        <c:lblOffset val="100"/>
        <c:noMultiLvlLbl val="0"/>
      </c:catAx>
      <c:valAx>
        <c:axId val="28889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9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F56EA-3229-46D4-9EC2-DCFD5B588103}"/>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E8A679A4-54BE-4F47-A2B0-CCB50928653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112999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38B09-FAD9-43F1-9345-D48271D20062}"/>
              </a:ext>
            </a:extLst>
          </p:cNvPr>
          <p:cNvSpPr>
            <a:spLocks noGrp="1"/>
          </p:cNvSpPr>
          <p:nvPr>
            <p:ph type="title"/>
          </p:nvPr>
        </p:nvSpPr>
        <p:spPr/>
        <p:txBody>
          <a:bodyPr/>
          <a:lstStyle/>
          <a:p>
            <a:r>
              <a:rPr lang="en-US"/>
              <a:t>Facebook Key Metrics Table | 3 profiles</a:t>
            </a:r>
          </a:p>
        </p:txBody>
      </p:sp>
      <p:graphicFrame>
        <p:nvGraphicFramePr>
          <p:cNvPr id="5" name="Table Placeholder 4">
            <a:extLst>
              <a:ext uri="{FF2B5EF4-FFF2-40B4-BE49-F238E27FC236}">
                <a16:creationId xmlns:a16="http://schemas.microsoft.com/office/drawing/2014/main" id="{34AFB9C0-B98B-4D67-9CBD-C46EA0790347}"/>
              </a:ext>
            </a:extLst>
          </p:cNvPr>
          <p:cNvGraphicFramePr>
            <a:graphicFrameLocks noGrp="1"/>
          </p:cNvGraphicFramePr>
          <p:nvPr>
            <p:ph type="tbl" sz="quarter" idx="13"/>
            <p:extLst>
              <p:ext uri="{D42A27DB-BD31-4B8C-83A1-F6EECF244321}">
                <p14:modId xmlns:p14="http://schemas.microsoft.com/office/powerpoint/2010/main" val="3350250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049604466"/>
                    </a:ext>
                  </a:extLst>
                </a:gridCol>
                <a:gridCol w="740665">
                  <a:extLst>
                    <a:ext uri="{9D8B030D-6E8A-4147-A177-3AD203B41FA5}">
                      <a16:colId xmlns:a16="http://schemas.microsoft.com/office/drawing/2014/main" val="3921746843"/>
                    </a:ext>
                  </a:extLst>
                </a:gridCol>
                <a:gridCol w="411480">
                  <a:extLst>
                    <a:ext uri="{9D8B030D-6E8A-4147-A177-3AD203B41FA5}">
                      <a16:colId xmlns:a16="http://schemas.microsoft.com/office/drawing/2014/main" val="2455432206"/>
                    </a:ext>
                  </a:extLst>
                </a:gridCol>
                <a:gridCol w="740665">
                  <a:extLst>
                    <a:ext uri="{9D8B030D-6E8A-4147-A177-3AD203B41FA5}">
                      <a16:colId xmlns:a16="http://schemas.microsoft.com/office/drawing/2014/main" val="3979040942"/>
                    </a:ext>
                  </a:extLst>
                </a:gridCol>
                <a:gridCol w="411480">
                  <a:extLst>
                    <a:ext uri="{9D8B030D-6E8A-4147-A177-3AD203B41FA5}">
                      <a16:colId xmlns:a16="http://schemas.microsoft.com/office/drawing/2014/main" val="110304310"/>
                    </a:ext>
                  </a:extLst>
                </a:gridCol>
                <a:gridCol w="411480">
                  <a:extLst>
                    <a:ext uri="{9D8B030D-6E8A-4147-A177-3AD203B41FA5}">
                      <a16:colId xmlns:a16="http://schemas.microsoft.com/office/drawing/2014/main" val="681205003"/>
                    </a:ext>
                  </a:extLst>
                </a:gridCol>
                <a:gridCol w="411480">
                  <a:extLst>
                    <a:ext uri="{9D8B030D-6E8A-4147-A177-3AD203B41FA5}">
                      <a16:colId xmlns:a16="http://schemas.microsoft.com/office/drawing/2014/main" val="1482517418"/>
                    </a:ext>
                  </a:extLst>
                </a:gridCol>
                <a:gridCol w="411480">
                  <a:extLst>
                    <a:ext uri="{9D8B030D-6E8A-4147-A177-3AD203B41FA5}">
                      <a16:colId xmlns:a16="http://schemas.microsoft.com/office/drawing/2014/main" val="1887554426"/>
                    </a:ext>
                  </a:extLst>
                </a:gridCol>
                <a:gridCol w="411480">
                  <a:extLst>
                    <a:ext uri="{9D8B030D-6E8A-4147-A177-3AD203B41FA5}">
                      <a16:colId xmlns:a16="http://schemas.microsoft.com/office/drawing/2014/main" val="3142795771"/>
                    </a:ext>
                  </a:extLst>
                </a:gridCol>
                <a:gridCol w="411480">
                  <a:extLst>
                    <a:ext uri="{9D8B030D-6E8A-4147-A177-3AD203B41FA5}">
                      <a16:colId xmlns:a16="http://schemas.microsoft.com/office/drawing/2014/main" val="3664515746"/>
                    </a:ext>
                  </a:extLst>
                </a:gridCol>
                <a:gridCol w="411480">
                  <a:extLst>
                    <a:ext uri="{9D8B030D-6E8A-4147-A177-3AD203B41FA5}">
                      <a16:colId xmlns:a16="http://schemas.microsoft.com/office/drawing/2014/main" val="2162490220"/>
                    </a:ext>
                  </a:extLst>
                </a:gridCol>
                <a:gridCol w="411480">
                  <a:extLst>
                    <a:ext uri="{9D8B030D-6E8A-4147-A177-3AD203B41FA5}">
                      <a16:colId xmlns:a16="http://schemas.microsoft.com/office/drawing/2014/main" val="4114594802"/>
                    </a:ext>
                  </a:extLst>
                </a:gridCol>
                <a:gridCol w="411480">
                  <a:extLst>
                    <a:ext uri="{9D8B030D-6E8A-4147-A177-3AD203B41FA5}">
                      <a16:colId xmlns:a16="http://schemas.microsoft.com/office/drawing/2014/main" val="3121270128"/>
                    </a:ext>
                  </a:extLst>
                </a:gridCol>
                <a:gridCol w="411480">
                  <a:extLst>
                    <a:ext uri="{9D8B030D-6E8A-4147-A177-3AD203B41FA5}">
                      <a16:colId xmlns:a16="http://schemas.microsoft.com/office/drawing/2014/main" val="38028418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33033423"/>
                  </a:ext>
                </a:extLst>
              </a:tr>
              <a:tr h="370840">
                <a:tc>
                  <a:txBody>
                    <a:bodyPr/>
                    <a:lstStyle/>
                    <a:p>
                      <a:r>
                        <a:rPr lang="en-US" sz="1000"/>
                        <a:t>Dulux @DuluxMalaysia</a:t>
                      </a:r>
                    </a:p>
                  </a:txBody>
                  <a:tcPr/>
                </a:tc>
                <a:tc>
                  <a:txBody>
                    <a:bodyPr/>
                    <a:lstStyle/>
                    <a:p>
                      <a:r>
                        <a:rPr lang="en-US" sz="1000"/>
                        <a:t>6816338</a:t>
                      </a:r>
                    </a:p>
                  </a:txBody>
                  <a:tcPr/>
                </a:tc>
                <a:tc>
                  <a:txBody>
                    <a:bodyPr/>
                    <a:lstStyle/>
                    <a:p>
                      <a:r>
                        <a:rPr lang="en-US" sz="1000"/>
                        <a:t>5594</a:t>
                      </a:r>
                    </a:p>
                  </a:txBody>
                  <a:tcPr/>
                </a:tc>
                <a:tc>
                  <a:txBody>
                    <a:bodyPr/>
                    <a:lstStyle/>
                    <a:p>
                      <a:r>
                        <a:rPr lang="en-US" sz="1000"/>
                        <a:t>6817730</a:t>
                      </a:r>
                    </a:p>
                  </a:txBody>
                  <a:tcPr/>
                </a:tc>
                <a:tc>
                  <a:txBody>
                    <a:bodyPr/>
                    <a:lstStyle/>
                    <a:p>
                      <a:r>
                        <a:rPr lang="en-US" sz="1000"/>
                        <a:t>5644</a:t>
                      </a:r>
                    </a:p>
                  </a:txBody>
                  <a:tcPr/>
                </a:tc>
                <a:tc>
                  <a:txBody>
                    <a:bodyPr/>
                    <a:lstStyle/>
                    <a:p>
                      <a:r>
                        <a:rPr lang="en-US" sz="1000"/>
                        <a:t>80</a:t>
                      </a:r>
                    </a:p>
                  </a:txBody>
                  <a:tcPr/>
                </a:tc>
                <a:tc>
                  <a:txBody>
                    <a:bodyPr/>
                    <a:lstStyle/>
                    <a:p>
                      <a:r>
                        <a:rPr lang="en-US" sz="1000"/>
                        <a:t>1459</a:t>
                      </a:r>
                    </a:p>
                  </a:txBody>
                  <a:tcPr/>
                </a:tc>
                <a:tc>
                  <a:txBody>
                    <a:bodyPr/>
                    <a:lstStyle/>
                    <a:p>
                      <a:r>
                        <a:rPr lang="en-US" sz="1000"/>
                        <a:t>0</a:t>
                      </a:r>
                    </a:p>
                  </a:txBody>
                  <a:tcPr/>
                </a:tc>
                <a:tc>
                  <a:txBody>
                    <a:bodyPr/>
                    <a:lstStyle/>
                    <a:p>
                      <a:r>
                        <a:rPr lang="en-US" sz="1000"/>
                        <a:t>16</a:t>
                      </a:r>
                    </a:p>
                  </a:txBody>
                  <a:tcPr/>
                </a:tc>
                <a:tc>
                  <a:txBody>
                    <a:bodyPr/>
                    <a:lstStyle/>
                    <a:p>
                      <a:r>
                        <a:rPr lang="en-US" sz="1000"/>
                        <a:t>217</a:t>
                      </a:r>
                    </a:p>
                  </a:txBody>
                  <a:tcPr/>
                </a:tc>
                <a:tc>
                  <a:txBody>
                    <a:bodyPr/>
                    <a:lstStyle/>
                    <a:p>
                      <a:r>
                        <a:rPr lang="en-US" sz="1000"/>
                        <a:t>2</a:t>
                      </a:r>
                    </a:p>
                  </a:txBody>
                  <a:tcPr/>
                </a:tc>
                <a:tc>
                  <a:txBody>
                    <a:bodyPr/>
                    <a:lstStyle/>
                    <a:p>
                      <a:r>
                        <a:rPr lang="en-US" sz="1000"/>
                        <a:t>0</a:t>
                      </a:r>
                    </a:p>
                  </a:txBody>
                  <a:tcPr/>
                </a:tc>
                <a:tc>
                  <a:txBody>
                    <a:bodyPr/>
                    <a:lstStyle/>
                    <a:p>
                      <a:r>
                        <a:rPr lang="en-US" sz="1000"/>
                        <a:t>0.0003 %</a:t>
                      </a:r>
                    </a:p>
                  </a:txBody>
                  <a:tcPr/>
                </a:tc>
                <a:tc>
                  <a:txBody>
                    <a:bodyPr/>
                    <a:lstStyle/>
                    <a:p>
                      <a:r>
                        <a:rPr lang="en-US" sz="1000"/>
                        <a:t>0.0 %</a:t>
                      </a:r>
                    </a:p>
                  </a:txBody>
                  <a:tcPr/>
                </a:tc>
                <a:extLst>
                  <a:ext uri="{0D108BD9-81ED-4DB2-BD59-A6C34878D82A}">
                    <a16:rowId xmlns:a16="http://schemas.microsoft.com/office/drawing/2014/main" val="602936805"/>
                  </a:ext>
                </a:extLst>
              </a:tr>
              <a:tr h="370840">
                <a:tc>
                  <a:txBody>
                    <a:bodyPr/>
                    <a:lstStyle/>
                    <a:p>
                      <a:r>
                        <a:rPr lang="en-US" sz="1000"/>
                        <a:t>Nippon Paint Malaysia</a:t>
                      </a:r>
                    </a:p>
                  </a:txBody>
                  <a:tcPr/>
                </a:tc>
                <a:tc>
                  <a:txBody>
                    <a:bodyPr/>
                    <a:lstStyle/>
                    <a:p>
                      <a:r>
                        <a:rPr lang="en-US" sz="1000"/>
                        <a:t>470976</a:t>
                      </a:r>
                    </a:p>
                  </a:txBody>
                  <a:tcPr/>
                </a:tc>
                <a:tc>
                  <a:txBody>
                    <a:bodyPr/>
                    <a:lstStyle/>
                    <a:p>
                      <a:r>
                        <a:rPr lang="en-US" sz="1000"/>
                        <a:t>n/a</a:t>
                      </a:r>
                    </a:p>
                  </a:txBody>
                  <a:tcPr/>
                </a:tc>
                <a:tc>
                  <a:txBody>
                    <a:bodyPr/>
                    <a:lstStyle/>
                    <a:p>
                      <a:r>
                        <a:rPr lang="en-US" sz="1000"/>
                        <a:t>478866</a:t>
                      </a:r>
                    </a:p>
                  </a:txBody>
                  <a:tcPr/>
                </a:tc>
                <a:tc>
                  <a:txBody>
                    <a:bodyPr/>
                    <a:lstStyle/>
                    <a:p>
                      <a:r>
                        <a:rPr lang="en-US" sz="1000"/>
                        <a:t>n/a</a:t>
                      </a:r>
                    </a:p>
                  </a:txBody>
                  <a:tcPr/>
                </a:tc>
                <a:tc>
                  <a:txBody>
                    <a:bodyPr/>
                    <a:lstStyle/>
                    <a:p>
                      <a:r>
                        <a:rPr lang="en-US" sz="1000"/>
                        <a:t>99</a:t>
                      </a:r>
                    </a:p>
                  </a:txBody>
                  <a:tcPr/>
                </a:tc>
                <a:tc>
                  <a:txBody>
                    <a:bodyPr/>
                    <a:lstStyle/>
                    <a:p>
                      <a:r>
                        <a:rPr lang="en-US" sz="1000"/>
                        <a:t>17468</a:t>
                      </a:r>
                    </a:p>
                  </a:txBody>
                  <a:tcPr/>
                </a:tc>
                <a:tc>
                  <a:txBody>
                    <a:bodyPr/>
                    <a:lstStyle/>
                    <a:p>
                      <a:r>
                        <a:rPr lang="en-US" sz="1000"/>
                        <a:t>14</a:t>
                      </a:r>
                    </a:p>
                  </a:txBody>
                  <a:tcPr/>
                </a:tc>
                <a:tc>
                  <a:txBody>
                    <a:bodyPr/>
                    <a:lstStyle/>
                    <a:p>
                      <a:r>
                        <a:rPr lang="en-US" sz="1000"/>
                        <a:t>1050</a:t>
                      </a:r>
                    </a:p>
                  </a:txBody>
                  <a:tcPr/>
                </a:tc>
                <a:tc>
                  <a:txBody>
                    <a:bodyPr/>
                    <a:lstStyle/>
                    <a:p>
                      <a:r>
                        <a:rPr lang="en-US" sz="1000"/>
                        <a:t>1855</a:t>
                      </a:r>
                    </a:p>
                  </a:txBody>
                  <a:tcPr/>
                </a:tc>
                <a:tc>
                  <a:txBody>
                    <a:bodyPr/>
                    <a:lstStyle/>
                    <a:p>
                      <a:r>
                        <a:rPr lang="en-US" sz="1000"/>
                        <a:t>67</a:t>
                      </a:r>
                    </a:p>
                  </a:txBody>
                  <a:tcPr/>
                </a:tc>
                <a:tc>
                  <a:txBody>
                    <a:bodyPr/>
                    <a:lstStyle/>
                    <a:p>
                      <a:r>
                        <a:rPr lang="en-US" sz="1000"/>
                        <a:t>3</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400372409"/>
                  </a:ext>
                </a:extLst>
              </a:tr>
              <a:tr h="370840">
                <a:tc>
                  <a:txBody>
                    <a:bodyPr/>
                    <a:lstStyle/>
                    <a:p>
                      <a:r>
                        <a:rPr lang="en-US" sz="1000"/>
                        <a:t>Jotun Malaysia</a:t>
                      </a:r>
                    </a:p>
                  </a:txBody>
                  <a:tcPr/>
                </a:tc>
                <a:tc>
                  <a:txBody>
                    <a:bodyPr/>
                    <a:lstStyle/>
                    <a:p>
                      <a:r>
                        <a:rPr lang="en-US" sz="1000"/>
                        <a:t>171414</a:t>
                      </a:r>
                    </a:p>
                  </a:txBody>
                  <a:tcPr/>
                </a:tc>
                <a:tc>
                  <a:txBody>
                    <a:bodyPr/>
                    <a:lstStyle/>
                    <a:p>
                      <a:r>
                        <a:rPr lang="en-US" sz="1000"/>
                        <a:t>764</a:t>
                      </a:r>
                    </a:p>
                  </a:txBody>
                  <a:tcPr/>
                </a:tc>
                <a:tc>
                  <a:txBody>
                    <a:bodyPr/>
                    <a:lstStyle/>
                    <a:p>
                      <a:r>
                        <a:rPr lang="en-US" sz="1000"/>
                        <a:t>176071</a:t>
                      </a:r>
                    </a:p>
                  </a:txBody>
                  <a:tcPr/>
                </a:tc>
                <a:tc>
                  <a:txBody>
                    <a:bodyPr/>
                    <a:lstStyle/>
                    <a:p>
                      <a:r>
                        <a:rPr lang="en-US" sz="1000"/>
                        <a:t>587</a:t>
                      </a:r>
                    </a:p>
                  </a:txBody>
                  <a:tcPr/>
                </a:tc>
                <a:tc>
                  <a:txBody>
                    <a:bodyPr/>
                    <a:lstStyle/>
                    <a:p>
                      <a:r>
                        <a:rPr lang="en-US" sz="1000"/>
                        <a:t>30</a:t>
                      </a:r>
                    </a:p>
                  </a:txBody>
                  <a:tcPr/>
                </a:tc>
                <a:tc>
                  <a:txBody>
                    <a:bodyPr/>
                    <a:lstStyle/>
                    <a:p>
                      <a:r>
                        <a:rPr lang="en-US" sz="1000"/>
                        <a:t>6330</a:t>
                      </a:r>
                    </a:p>
                  </a:txBody>
                  <a:tcPr/>
                </a:tc>
                <a:tc>
                  <a:txBody>
                    <a:bodyPr/>
                    <a:lstStyle/>
                    <a:p>
                      <a:r>
                        <a:rPr lang="en-US" sz="1000"/>
                        <a:t>17</a:t>
                      </a:r>
                    </a:p>
                  </a:txBody>
                  <a:tcPr/>
                </a:tc>
                <a:tc>
                  <a:txBody>
                    <a:bodyPr/>
                    <a:lstStyle/>
                    <a:p>
                      <a:r>
                        <a:rPr lang="en-US" sz="1000"/>
                        <a:t>77</a:t>
                      </a:r>
                    </a:p>
                  </a:txBody>
                  <a:tcPr/>
                </a:tc>
                <a:tc>
                  <a:txBody>
                    <a:bodyPr/>
                    <a:lstStyle/>
                    <a:p>
                      <a:r>
                        <a:rPr lang="en-US" sz="1000"/>
                        <a:t>373</a:t>
                      </a:r>
                    </a:p>
                  </a:txBody>
                  <a:tcPr/>
                </a:tc>
                <a:tc>
                  <a:txBody>
                    <a:bodyPr/>
                    <a:lstStyle/>
                    <a:p>
                      <a:r>
                        <a:rPr lang="en-US" sz="1000"/>
                        <a:t>45</a:t>
                      </a:r>
                    </a:p>
                  </a:txBody>
                  <a:tcPr/>
                </a:tc>
                <a:tc>
                  <a:txBody>
                    <a:bodyPr/>
                    <a:lstStyle/>
                    <a:p>
                      <a:r>
                        <a:rPr lang="en-US" sz="1000"/>
                        <a:t>0</a:t>
                      </a:r>
                    </a:p>
                  </a:txBody>
                  <a:tcPr/>
                </a:tc>
                <a:tc>
                  <a:txBody>
                    <a:bodyPr/>
                    <a:lstStyle/>
                    <a:p>
                      <a:r>
                        <a:rPr lang="en-US" sz="1000"/>
                        <a:t>0.1321 %</a:t>
                      </a:r>
                    </a:p>
                  </a:txBody>
                  <a:tcPr/>
                </a:tc>
                <a:tc>
                  <a:txBody>
                    <a:bodyPr/>
                    <a:lstStyle/>
                    <a:p>
                      <a:r>
                        <a:rPr lang="en-US" sz="1000"/>
                        <a:t>0.0 %</a:t>
                      </a:r>
                    </a:p>
                  </a:txBody>
                  <a:tcPr/>
                </a:tc>
                <a:extLst>
                  <a:ext uri="{0D108BD9-81ED-4DB2-BD59-A6C34878D82A}">
                    <a16:rowId xmlns:a16="http://schemas.microsoft.com/office/drawing/2014/main" val="2229337892"/>
                  </a:ext>
                </a:extLst>
              </a:tr>
            </a:tbl>
          </a:graphicData>
        </a:graphic>
      </p:graphicFrame>
      <p:sp>
        <p:nvSpPr>
          <p:cNvPr id="4" name="Text Placeholder 3">
            <a:extLst>
              <a:ext uri="{FF2B5EF4-FFF2-40B4-BE49-F238E27FC236}">
                <a16:creationId xmlns:a16="http://schemas.microsoft.com/office/drawing/2014/main" id="{5E3F6EB2-E87D-41F5-AAA7-78E166D0D656}"/>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517918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05E0A-12D3-4BAA-8ED3-D54DCADBE533}"/>
              </a:ext>
            </a:extLst>
          </p:cNvPr>
          <p:cNvSpPr>
            <a:spLocks noGrp="1"/>
          </p:cNvSpPr>
          <p:nvPr>
            <p:ph type="title"/>
          </p:nvPr>
        </p:nvSpPr>
        <p:spPr/>
        <p:txBody>
          <a:bodyPr/>
          <a:lstStyle/>
          <a:p>
            <a:r>
              <a:rPr lang="en-US"/>
              <a:t>Facebook Fans or Followers Total | 3 profiles</a:t>
            </a:r>
          </a:p>
        </p:txBody>
      </p:sp>
      <p:graphicFrame>
        <p:nvGraphicFramePr>
          <p:cNvPr id="6" name="Chart Placeholder 5">
            <a:extLst>
              <a:ext uri="{FF2B5EF4-FFF2-40B4-BE49-F238E27FC236}">
                <a16:creationId xmlns:a16="http://schemas.microsoft.com/office/drawing/2014/main" id="{68DDB575-849B-442A-B881-43B35C4BCCFC}"/>
              </a:ext>
            </a:extLst>
          </p:cNvPr>
          <p:cNvGraphicFramePr>
            <a:graphicFrameLocks noGrp="1"/>
          </p:cNvGraphicFramePr>
          <p:nvPr>
            <p:ph type="chart" sz="quarter" idx="13"/>
            <p:extLst>
              <p:ext uri="{D42A27DB-BD31-4B8C-83A1-F6EECF244321}">
                <p14:modId xmlns:p14="http://schemas.microsoft.com/office/powerpoint/2010/main" val="3437836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0E756-35B6-4388-A60A-03D212C20D55}"/>
              </a:ext>
            </a:extLst>
          </p:cNvPr>
          <p:cNvSpPr>
            <a:spLocks noGrp="1"/>
          </p:cNvSpPr>
          <p:nvPr>
            <p:ph type="body" sz="quarter" idx="14"/>
          </p:nvPr>
        </p:nvSpPr>
        <p:spPr/>
        <p:txBody>
          <a:bodyPr/>
          <a:lstStyle/>
          <a:p>
            <a:r>
              <a:rPr lang="en-US"/>
              <a:t>01/01/2023 - 05/18/2023</a:t>
            </a:r>
          </a:p>
        </p:txBody>
      </p:sp>
      <p:sp>
        <p:nvSpPr>
          <p:cNvPr id="5" name="Footer Placeholder 4">
            <a:extLst>
              <a:ext uri="{FF2B5EF4-FFF2-40B4-BE49-F238E27FC236}">
                <a16:creationId xmlns:a16="http://schemas.microsoft.com/office/drawing/2014/main" id="{F910019D-2CC6-4549-815A-A9A13DCF51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6519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2B30B-BF99-4015-A6C5-24F3B0077110}"/>
              </a:ext>
            </a:extLst>
          </p:cNvPr>
          <p:cNvSpPr>
            <a:spLocks noGrp="1"/>
          </p:cNvSpPr>
          <p:nvPr>
            <p:ph type="title"/>
          </p:nvPr>
        </p:nvSpPr>
        <p:spPr/>
        <p:txBody>
          <a:bodyPr/>
          <a:lstStyle/>
          <a:p>
            <a:r>
              <a:rPr lang="en-US"/>
              <a:t>Facebook Fans Change Rate | 3 profiles</a:t>
            </a:r>
          </a:p>
        </p:txBody>
      </p:sp>
      <p:graphicFrame>
        <p:nvGraphicFramePr>
          <p:cNvPr id="6" name="Chart Placeholder 5">
            <a:extLst>
              <a:ext uri="{FF2B5EF4-FFF2-40B4-BE49-F238E27FC236}">
                <a16:creationId xmlns:a16="http://schemas.microsoft.com/office/drawing/2014/main" id="{90C3F456-2C58-40AE-8AC9-94419DFEB96C}"/>
              </a:ext>
            </a:extLst>
          </p:cNvPr>
          <p:cNvGraphicFramePr>
            <a:graphicFrameLocks noGrp="1"/>
          </p:cNvGraphicFramePr>
          <p:nvPr>
            <p:ph type="chart" sz="quarter" idx="13"/>
            <p:extLst>
              <p:ext uri="{D42A27DB-BD31-4B8C-83A1-F6EECF244321}">
                <p14:modId xmlns:p14="http://schemas.microsoft.com/office/powerpoint/2010/main" val="3691903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B89417-839B-4636-B210-25E93D2FFB18}"/>
              </a:ext>
            </a:extLst>
          </p:cNvPr>
          <p:cNvSpPr>
            <a:spLocks noGrp="1"/>
          </p:cNvSpPr>
          <p:nvPr>
            <p:ph type="body" sz="quarter" idx="14"/>
          </p:nvPr>
        </p:nvSpPr>
        <p:spPr/>
        <p:txBody>
          <a:bodyPr/>
          <a:lstStyle/>
          <a:p>
            <a:r>
              <a:rPr lang="en-US"/>
              <a:t>01/01/2023 - 05/18/2023</a:t>
            </a:r>
          </a:p>
        </p:txBody>
      </p:sp>
      <p:sp>
        <p:nvSpPr>
          <p:cNvPr id="5" name="Footer Placeholder 4">
            <a:extLst>
              <a:ext uri="{FF2B5EF4-FFF2-40B4-BE49-F238E27FC236}">
                <a16:creationId xmlns:a16="http://schemas.microsoft.com/office/drawing/2014/main" id="{D26BFE8B-914C-4B1F-81DF-06BD33DB5C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761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4B9F0-4706-429F-ADBB-9C073E5DBFFF}"/>
              </a:ext>
            </a:extLst>
          </p:cNvPr>
          <p:cNvSpPr>
            <a:spLocks noGrp="1"/>
          </p:cNvSpPr>
          <p:nvPr>
            <p:ph type="title"/>
          </p:nvPr>
        </p:nvSpPr>
        <p:spPr/>
        <p:txBody>
          <a:bodyPr/>
          <a:lstStyle/>
          <a:p>
            <a:r>
              <a:rPr lang="en-US"/>
              <a:t>Facebook Interaction Rate | 3 profiles</a:t>
            </a:r>
          </a:p>
        </p:txBody>
      </p:sp>
      <p:graphicFrame>
        <p:nvGraphicFramePr>
          <p:cNvPr id="6" name="Chart Placeholder 5">
            <a:extLst>
              <a:ext uri="{FF2B5EF4-FFF2-40B4-BE49-F238E27FC236}">
                <a16:creationId xmlns:a16="http://schemas.microsoft.com/office/drawing/2014/main" id="{6EDAE5DD-032E-419A-B8C6-8410833AA728}"/>
              </a:ext>
            </a:extLst>
          </p:cNvPr>
          <p:cNvGraphicFramePr>
            <a:graphicFrameLocks noGrp="1"/>
          </p:cNvGraphicFramePr>
          <p:nvPr>
            <p:ph type="chart" sz="quarter" idx="13"/>
            <p:extLst>
              <p:ext uri="{D42A27DB-BD31-4B8C-83A1-F6EECF244321}">
                <p14:modId xmlns:p14="http://schemas.microsoft.com/office/powerpoint/2010/main" val="3073847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693681-B02E-4549-B956-F0DA42BEC72C}"/>
              </a:ext>
            </a:extLst>
          </p:cNvPr>
          <p:cNvSpPr>
            <a:spLocks noGrp="1"/>
          </p:cNvSpPr>
          <p:nvPr>
            <p:ph type="body" sz="quarter" idx="14"/>
          </p:nvPr>
        </p:nvSpPr>
        <p:spPr/>
        <p:txBody>
          <a:bodyPr/>
          <a:lstStyle/>
          <a:p>
            <a:r>
              <a:rPr lang="en-US"/>
              <a:t>01/01/2023 - 05/18/2023</a:t>
            </a:r>
          </a:p>
        </p:txBody>
      </p:sp>
      <p:sp>
        <p:nvSpPr>
          <p:cNvPr id="5" name="Footer Placeholder 4">
            <a:extLst>
              <a:ext uri="{FF2B5EF4-FFF2-40B4-BE49-F238E27FC236}">
                <a16:creationId xmlns:a16="http://schemas.microsoft.com/office/drawing/2014/main" id="{49566DB6-B3D0-4655-B3C8-250770B729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0623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4F0B-DFB0-4ECD-81DA-AA86E82361A9}"/>
              </a:ext>
            </a:extLst>
          </p:cNvPr>
          <p:cNvSpPr>
            <a:spLocks noGrp="1"/>
          </p:cNvSpPr>
          <p:nvPr>
            <p:ph type="title"/>
          </p:nvPr>
        </p:nvSpPr>
        <p:spPr/>
        <p:txBody>
          <a:bodyPr/>
          <a:lstStyle/>
          <a:p>
            <a:r>
              <a:rPr lang="en-US"/>
              <a:t>Facebook Total Interactions | 3 profiles</a:t>
            </a:r>
          </a:p>
        </p:txBody>
      </p:sp>
      <p:graphicFrame>
        <p:nvGraphicFramePr>
          <p:cNvPr id="6" name="Chart Placeholder 5">
            <a:extLst>
              <a:ext uri="{FF2B5EF4-FFF2-40B4-BE49-F238E27FC236}">
                <a16:creationId xmlns:a16="http://schemas.microsoft.com/office/drawing/2014/main" id="{6F60B874-3B01-4319-A245-3AC2D243CECC}"/>
              </a:ext>
            </a:extLst>
          </p:cNvPr>
          <p:cNvGraphicFramePr>
            <a:graphicFrameLocks noGrp="1"/>
          </p:cNvGraphicFramePr>
          <p:nvPr>
            <p:ph type="chart" sz="quarter" idx="13"/>
            <p:extLst>
              <p:ext uri="{D42A27DB-BD31-4B8C-83A1-F6EECF244321}">
                <p14:modId xmlns:p14="http://schemas.microsoft.com/office/powerpoint/2010/main" val="1966294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C4BD3F-E114-4058-86D0-F11E7CA510B9}"/>
              </a:ext>
            </a:extLst>
          </p:cNvPr>
          <p:cNvSpPr>
            <a:spLocks noGrp="1"/>
          </p:cNvSpPr>
          <p:nvPr>
            <p:ph type="body" sz="quarter" idx="14"/>
          </p:nvPr>
        </p:nvSpPr>
        <p:spPr/>
        <p:txBody>
          <a:bodyPr/>
          <a:lstStyle/>
          <a:p>
            <a:r>
              <a:rPr lang="en-US"/>
              <a:t>01/01/2023 - 05/18/2023</a:t>
            </a:r>
          </a:p>
        </p:txBody>
      </p:sp>
      <p:sp>
        <p:nvSpPr>
          <p:cNvPr id="5" name="Footer Placeholder 4">
            <a:extLst>
              <a:ext uri="{FF2B5EF4-FFF2-40B4-BE49-F238E27FC236}">
                <a16:creationId xmlns:a16="http://schemas.microsoft.com/office/drawing/2014/main" id="{5400BBC5-C60B-4AC2-8F17-BBF1D9B043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6216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AECF5-4C3F-46B6-99B4-EE4406040688}"/>
              </a:ext>
            </a:extLst>
          </p:cNvPr>
          <p:cNvSpPr>
            <a:spLocks noGrp="1"/>
          </p:cNvSpPr>
          <p:nvPr>
            <p:ph type="title"/>
          </p:nvPr>
        </p:nvSpPr>
        <p:spPr/>
        <p:txBody>
          <a:bodyPr/>
          <a:lstStyle/>
          <a:p>
            <a:r>
              <a:rPr lang="en-US"/>
              <a:t>Facebook Own Posts Table | 3 profiles - 1 of 20</a:t>
            </a:r>
          </a:p>
        </p:txBody>
      </p:sp>
      <p:graphicFrame>
        <p:nvGraphicFramePr>
          <p:cNvPr id="5" name="Table Placeholder 4">
            <a:extLst>
              <a:ext uri="{FF2B5EF4-FFF2-40B4-BE49-F238E27FC236}">
                <a16:creationId xmlns:a16="http://schemas.microsoft.com/office/drawing/2014/main" id="{6CBEE250-A586-4949-97FA-CC534E44AC80}"/>
              </a:ext>
            </a:extLst>
          </p:cNvPr>
          <p:cNvGraphicFramePr>
            <a:graphicFrameLocks noGrp="1"/>
          </p:cNvGraphicFramePr>
          <p:nvPr>
            <p:ph type="tbl" sz="quarter" idx="13"/>
            <p:extLst>
              <p:ext uri="{D42A27DB-BD31-4B8C-83A1-F6EECF244321}">
                <p14:modId xmlns:p14="http://schemas.microsoft.com/office/powerpoint/2010/main" val="2461225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667059"/>
                    </a:ext>
                  </a:extLst>
                </a:gridCol>
                <a:gridCol w="1152144">
                  <a:extLst>
                    <a:ext uri="{9D8B030D-6E8A-4147-A177-3AD203B41FA5}">
                      <a16:colId xmlns:a16="http://schemas.microsoft.com/office/drawing/2014/main" val="2617669490"/>
                    </a:ext>
                  </a:extLst>
                </a:gridCol>
                <a:gridCol w="576072">
                  <a:extLst>
                    <a:ext uri="{9D8B030D-6E8A-4147-A177-3AD203B41FA5}">
                      <a16:colId xmlns:a16="http://schemas.microsoft.com/office/drawing/2014/main" val="4053088703"/>
                    </a:ext>
                  </a:extLst>
                </a:gridCol>
                <a:gridCol w="576072">
                  <a:extLst>
                    <a:ext uri="{9D8B030D-6E8A-4147-A177-3AD203B41FA5}">
                      <a16:colId xmlns:a16="http://schemas.microsoft.com/office/drawing/2014/main" val="791765906"/>
                    </a:ext>
                  </a:extLst>
                </a:gridCol>
                <a:gridCol w="576072">
                  <a:extLst>
                    <a:ext uri="{9D8B030D-6E8A-4147-A177-3AD203B41FA5}">
                      <a16:colId xmlns:a16="http://schemas.microsoft.com/office/drawing/2014/main" val="2137837928"/>
                    </a:ext>
                  </a:extLst>
                </a:gridCol>
                <a:gridCol w="576072">
                  <a:extLst>
                    <a:ext uri="{9D8B030D-6E8A-4147-A177-3AD203B41FA5}">
                      <a16:colId xmlns:a16="http://schemas.microsoft.com/office/drawing/2014/main" val="770700939"/>
                    </a:ext>
                  </a:extLst>
                </a:gridCol>
                <a:gridCol w="576072">
                  <a:extLst>
                    <a:ext uri="{9D8B030D-6E8A-4147-A177-3AD203B41FA5}">
                      <a16:colId xmlns:a16="http://schemas.microsoft.com/office/drawing/2014/main" val="1268729714"/>
                    </a:ext>
                  </a:extLst>
                </a:gridCol>
                <a:gridCol w="576072">
                  <a:extLst>
                    <a:ext uri="{9D8B030D-6E8A-4147-A177-3AD203B41FA5}">
                      <a16:colId xmlns:a16="http://schemas.microsoft.com/office/drawing/2014/main" val="122695949"/>
                    </a:ext>
                  </a:extLst>
                </a:gridCol>
                <a:gridCol w="576072">
                  <a:extLst>
                    <a:ext uri="{9D8B030D-6E8A-4147-A177-3AD203B41FA5}">
                      <a16:colId xmlns:a16="http://schemas.microsoft.com/office/drawing/2014/main" val="3398014502"/>
                    </a:ext>
                  </a:extLst>
                </a:gridCol>
                <a:gridCol w="576072">
                  <a:extLst>
                    <a:ext uri="{9D8B030D-6E8A-4147-A177-3AD203B41FA5}">
                      <a16:colId xmlns:a16="http://schemas.microsoft.com/office/drawing/2014/main" val="3600642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2310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- 2023-05-17 18:15:01</a:t>
                      </a:r>
                      <a:r>
                        <a:rPr kumimoji="0" lang="en-US" sz="1000" b="0" i="0" u="none" strike="noStrike" kern="1200" cap="none" spc="0" normalizeH="0" baseline="0" noProof="0">
                          <a:ln>
                            <a:noFill/>
                          </a:ln>
                          <a:solidFill>
                            <a:prstClr val="black"/>
                          </a:solidFill>
                          <a:effectLst/>
                          <a:uLnTx/>
                          <a:uFillTx/>
                          <a:latin typeface="Calibri"/>
                          <a:ea typeface="+mn-ea"/>
                          <a:cs typeface="+mn-cs"/>
                        </a:rPr>
                        <a:t>
 Hey, folks! The Nippon Paint Auto Refinish Roadshow is just around the corner! 😎 Please join us on May 20 from 9:30 AM to 2:30 PM at Ika Marvellous Sdn Bhd in Ipoh, Perak. Lucky draw prizes, product demos, and special in-store promotions on Nippon Paint products await you! 🤩 Be sure to show up!
#NipponPaint #NipponPaintMY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60736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- 2023-05-16 12:00:25</a:t>
                      </a:r>
                      <a:r>
                        <a:rPr kumimoji="0" lang="en-US" sz="1000" b="0" i="0" u="none" strike="noStrike" kern="1200" cap="none" spc="0" normalizeH="0" baseline="0" noProof="0">
                          <a:ln>
                            <a:noFill/>
                          </a:ln>
                          <a:solidFill>
                            <a:prstClr val="black"/>
                          </a:solidFill>
                          <a:effectLst/>
                          <a:uLnTx/>
                          <a:uFillTx/>
                          <a:latin typeface="Calibri"/>
                          <a:ea typeface="+mn-ea"/>
                          <a:cs typeface="+mn-cs"/>
                        </a:rPr>
                        <a:t>
 Set a calming tone for daily rituals with Dulux Better Living Air Clean Biobased paint! Now you can enjoy a healthier home with improved indoor air quality 🧘
Give your wall a refreshing makeover at: https://bit.ly/DuluxMY_BetterLiving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62832880"/>
                  </a:ext>
                </a:extLst>
              </a:tr>
            </a:tbl>
          </a:graphicData>
        </a:graphic>
      </p:graphicFrame>
      <p:sp>
        <p:nvSpPr>
          <p:cNvPr id="4" name="Text Placeholder 3">
            <a:extLst>
              <a:ext uri="{FF2B5EF4-FFF2-40B4-BE49-F238E27FC236}">
                <a16:creationId xmlns:a16="http://schemas.microsoft.com/office/drawing/2014/main" id="{3D3D981F-7603-4C49-A6C9-48A0043D86D2}"/>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2510047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2D38A-FA89-4173-8277-7D405DA1A0DF}"/>
              </a:ext>
            </a:extLst>
          </p:cNvPr>
          <p:cNvSpPr>
            <a:spLocks noGrp="1"/>
          </p:cNvSpPr>
          <p:nvPr>
            <p:ph type="title"/>
          </p:nvPr>
        </p:nvSpPr>
        <p:spPr/>
        <p:txBody>
          <a:bodyPr/>
          <a:lstStyle/>
          <a:p>
            <a:r>
              <a:rPr lang="en-US"/>
              <a:t>Facebook Own Posts Table | 3 profiles - 2 of 20</a:t>
            </a:r>
          </a:p>
        </p:txBody>
      </p:sp>
      <p:graphicFrame>
        <p:nvGraphicFramePr>
          <p:cNvPr id="5" name="Table Placeholder 4">
            <a:extLst>
              <a:ext uri="{FF2B5EF4-FFF2-40B4-BE49-F238E27FC236}">
                <a16:creationId xmlns:a16="http://schemas.microsoft.com/office/drawing/2014/main" id="{CD59351F-18CF-4399-ABF9-14622938D860}"/>
              </a:ext>
            </a:extLst>
          </p:cNvPr>
          <p:cNvGraphicFramePr>
            <a:graphicFrameLocks noGrp="1"/>
          </p:cNvGraphicFramePr>
          <p:nvPr>
            <p:ph type="tbl" sz="quarter" idx="13"/>
            <p:extLst>
              <p:ext uri="{D42A27DB-BD31-4B8C-83A1-F6EECF244321}">
                <p14:modId xmlns:p14="http://schemas.microsoft.com/office/powerpoint/2010/main" val="1890380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74177144"/>
                    </a:ext>
                  </a:extLst>
                </a:gridCol>
                <a:gridCol w="1152144">
                  <a:extLst>
                    <a:ext uri="{9D8B030D-6E8A-4147-A177-3AD203B41FA5}">
                      <a16:colId xmlns:a16="http://schemas.microsoft.com/office/drawing/2014/main" val="3082977134"/>
                    </a:ext>
                  </a:extLst>
                </a:gridCol>
                <a:gridCol w="576072">
                  <a:extLst>
                    <a:ext uri="{9D8B030D-6E8A-4147-A177-3AD203B41FA5}">
                      <a16:colId xmlns:a16="http://schemas.microsoft.com/office/drawing/2014/main" val="700562668"/>
                    </a:ext>
                  </a:extLst>
                </a:gridCol>
                <a:gridCol w="576072">
                  <a:extLst>
                    <a:ext uri="{9D8B030D-6E8A-4147-A177-3AD203B41FA5}">
                      <a16:colId xmlns:a16="http://schemas.microsoft.com/office/drawing/2014/main" val="2840268351"/>
                    </a:ext>
                  </a:extLst>
                </a:gridCol>
                <a:gridCol w="576072">
                  <a:extLst>
                    <a:ext uri="{9D8B030D-6E8A-4147-A177-3AD203B41FA5}">
                      <a16:colId xmlns:a16="http://schemas.microsoft.com/office/drawing/2014/main" val="1894077489"/>
                    </a:ext>
                  </a:extLst>
                </a:gridCol>
                <a:gridCol w="576072">
                  <a:extLst>
                    <a:ext uri="{9D8B030D-6E8A-4147-A177-3AD203B41FA5}">
                      <a16:colId xmlns:a16="http://schemas.microsoft.com/office/drawing/2014/main" val="792227844"/>
                    </a:ext>
                  </a:extLst>
                </a:gridCol>
                <a:gridCol w="576072">
                  <a:extLst>
                    <a:ext uri="{9D8B030D-6E8A-4147-A177-3AD203B41FA5}">
                      <a16:colId xmlns:a16="http://schemas.microsoft.com/office/drawing/2014/main" val="3725998506"/>
                    </a:ext>
                  </a:extLst>
                </a:gridCol>
                <a:gridCol w="576072">
                  <a:extLst>
                    <a:ext uri="{9D8B030D-6E8A-4147-A177-3AD203B41FA5}">
                      <a16:colId xmlns:a16="http://schemas.microsoft.com/office/drawing/2014/main" val="535086830"/>
                    </a:ext>
                  </a:extLst>
                </a:gridCol>
                <a:gridCol w="576072">
                  <a:extLst>
                    <a:ext uri="{9D8B030D-6E8A-4147-A177-3AD203B41FA5}">
                      <a16:colId xmlns:a16="http://schemas.microsoft.com/office/drawing/2014/main" val="3897393328"/>
                    </a:ext>
                  </a:extLst>
                </a:gridCol>
                <a:gridCol w="576072">
                  <a:extLst>
                    <a:ext uri="{9D8B030D-6E8A-4147-A177-3AD203B41FA5}">
                      <a16:colId xmlns:a16="http://schemas.microsoft.com/office/drawing/2014/main" val="3140375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2967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- 2023-05-16 10:00:02</a:t>
                      </a:r>
                      <a:r>
                        <a:rPr kumimoji="0" lang="en-US" sz="1000" b="0" i="0" u="none" strike="noStrike" kern="1200" cap="none" spc="0" normalizeH="0" baseline="0" noProof="0">
                          <a:ln>
                            <a:noFill/>
                          </a:ln>
                          <a:solidFill>
                            <a:prstClr val="black"/>
                          </a:solidFill>
                          <a:effectLst/>
                          <a:uLnTx/>
                          <a:uFillTx/>
                          <a:latin typeface="Calibri"/>
                          <a:ea typeface="+mn-ea"/>
                          <a:cs typeface="+mn-cs"/>
                        </a:rPr>
                        <a:t>
 Every healthy home starts with Majestic Sense. Formulated with Clean Air Technology, experience the joy that comes with beautiful flawless walls and fresh air indoors. 
Jotun Majestic Sense is Sensitive Choice approved - these are products identified by the National Asthma Council Australia to be asthma and allergy-friendly. 
Discover Jotun Majestic Sense at https://bit.ly/411poYI
🖌️ 2024 Senses 
Photo: @linethitklein 
Styling: @kraakvikdorazio 
#Jotun #JotunInterior #JotunMajestic #JotunMajesticSense #CleanAirTechnology #OdourlessComfort #Jotun2023ColourCard #JotunSTORIES #SerenePresence #NaturallyGrounded #CuratedLiving #ColourDesignByJotun #JotunColourCollection #JotunColourTrends #InteriorPaint #HomeInterior #InteriorDesign #HomeDecor #DecorIdeas #HomeInspiration #Jotun2024Senses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02609872"/>
                  </a:ext>
                </a:extLst>
              </a:tr>
            </a:tbl>
          </a:graphicData>
        </a:graphic>
      </p:graphicFrame>
      <p:sp>
        <p:nvSpPr>
          <p:cNvPr id="4" name="Text Placeholder 3">
            <a:extLst>
              <a:ext uri="{FF2B5EF4-FFF2-40B4-BE49-F238E27FC236}">
                <a16:creationId xmlns:a16="http://schemas.microsoft.com/office/drawing/2014/main" id="{80E0EF80-ADCE-4336-A507-5982AF887731}"/>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949450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E95C3-F3C2-461B-9A35-9454369E38D0}"/>
              </a:ext>
            </a:extLst>
          </p:cNvPr>
          <p:cNvSpPr>
            <a:spLocks noGrp="1"/>
          </p:cNvSpPr>
          <p:nvPr>
            <p:ph type="title"/>
          </p:nvPr>
        </p:nvSpPr>
        <p:spPr/>
        <p:txBody>
          <a:bodyPr/>
          <a:lstStyle/>
          <a:p>
            <a:r>
              <a:rPr lang="en-US"/>
              <a:t>Facebook Own Posts Table | 3 profiles - 3 of 20</a:t>
            </a:r>
          </a:p>
        </p:txBody>
      </p:sp>
      <p:graphicFrame>
        <p:nvGraphicFramePr>
          <p:cNvPr id="5" name="Table Placeholder 4">
            <a:extLst>
              <a:ext uri="{FF2B5EF4-FFF2-40B4-BE49-F238E27FC236}">
                <a16:creationId xmlns:a16="http://schemas.microsoft.com/office/drawing/2014/main" id="{E3A761D8-9202-496C-AFA5-F580AE4D6A65}"/>
              </a:ext>
            </a:extLst>
          </p:cNvPr>
          <p:cNvGraphicFramePr>
            <a:graphicFrameLocks noGrp="1"/>
          </p:cNvGraphicFramePr>
          <p:nvPr>
            <p:ph type="tbl" sz="quarter" idx="13"/>
            <p:extLst>
              <p:ext uri="{D42A27DB-BD31-4B8C-83A1-F6EECF244321}">
                <p14:modId xmlns:p14="http://schemas.microsoft.com/office/powerpoint/2010/main" val="3225216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80263711"/>
                    </a:ext>
                  </a:extLst>
                </a:gridCol>
                <a:gridCol w="1152144">
                  <a:extLst>
                    <a:ext uri="{9D8B030D-6E8A-4147-A177-3AD203B41FA5}">
                      <a16:colId xmlns:a16="http://schemas.microsoft.com/office/drawing/2014/main" val="48171404"/>
                    </a:ext>
                  </a:extLst>
                </a:gridCol>
                <a:gridCol w="576072">
                  <a:extLst>
                    <a:ext uri="{9D8B030D-6E8A-4147-A177-3AD203B41FA5}">
                      <a16:colId xmlns:a16="http://schemas.microsoft.com/office/drawing/2014/main" val="2453227599"/>
                    </a:ext>
                  </a:extLst>
                </a:gridCol>
                <a:gridCol w="576072">
                  <a:extLst>
                    <a:ext uri="{9D8B030D-6E8A-4147-A177-3AD203B41FA5}">
                      <a16:colId xmlns:a16="http://schemas.microsoft.com/office/drawing/2014/main" val="1905928458"/>
                    </a:ext>
                  </a:extLst>
                </a:gridCol>
                <a:gridCol w="576072">
                  <a:extLst>
                    <a:ext uri="{9D8B030D-6E8A-4147-A177-3AD203B41FA5}">
                      <a16:colId xmlns:a16="http://schemas.microsoft.com/office/drawing/2014/main" val="3774274282"/>
                    </a:ext>
                  </a:extLst>
                </a:gridCol>
                <a:gridCol w="576072">
                  <a:extLst>
                    <a:ext uri="{9D8B030D-6E8A-4147-A177-3AD203B41FA5}">
                      <a16:colId xmlns:a16="http://schemas.microsoft.com/office/drawing/2014/main" val="1682682104"/>
                    </a:ext>
                  </a:extLst>
                </a:gridCol>
                <a:gridCol w="576072">
                  <a:extLst>
                    <a:ext uri="{9D8B030D-6E8A-4147-A177-3AD203B41FA5}">
                      <a16:colId xmlns:a16="http://schemas.microsoft.com/office/drawing/2014/main" val="3614717375"/>
                    </a:ext>
                  </a:extLst>
                </a:gridCol>
                <a:gridCol w="576072">
                  <a:extLst>
                    <a:ext uri="{9D8B030D-6E8A-4147-A177-3AD203B41FA5}">
                      <a16:colId xmlns:a16="http://schemas.microsoft.com/office/drawing/2014/main" val="298812806"/>
                    </a:ext>
                  </a:extLst>
                </a:gridCol>
                <a:gridCol w="576072">
                  <a:extLst>
                    <a:ext uri="{9D8B030D-6E8A-4147-A177-3AD203B41FA5}">
                      <a16:colId xmlns:a16="http://schemas.microsoft.com/office/drawing/2014/main" val="790907224"/>
                    </a:ext>
                  </a:extLst>
                </a:gridCol>
                <a:gridCol w="576072">
                  <a:extLst>
                    <a:ext uri="{9D8B030D-6E8A-4147-A177-3AD203B41FA5}">
                      <a16:colId xmlns:a16="http://schemas.microsoft.com/office/drawing/2014/main" val="3062648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1804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- 2023-05-14 10:00:40</a:t>
                      </a:r>
                      <a:r>
                        <a:rPr kumimoji="0" lang="en-US" sz="1000" b="0" i="0" u="none" strike="noStrike" kern="1200" cap="none" spc="0" normalizeH="0" baseline="0" noProof="0">
                          <a:ln>
                            <a:noFill/>
                          </a:ln>
                          <a:solidFill>
                            <a:prstClr val="black"/>
                          </a:solidFill>
                          <a:effectLst/>
                          <a:uLnTx/>
                          <a:uFillTx/>
                          <a:latin typeface="Calibri"/>
                          <a:ea typeface="+mn-ea"/>
                          <a:cs typeface="+mn-cs"/>
                        </a:rPr>
                        <a:t>
 Here's to all the moms, thank you for your endless patience and unwavering love. 
Happy Mother's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77102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- 2023-05-14 08:00:03</a:t>
                      </a:r>
                      <a:r>
                        <a:rPr kumimoji="0" lang="en-US" sz="1000" b="0" i="0" u="none" strike="noStrike" kern="1200" cap="none" spc="0" normalizeH="0" baseline="0" noProof="0">
                          <a:ln>
                            <a:noFill/>
                          </a:ln>
                          <a:solidFill>
                            <a:prstClr val="black"/>
                          </a:solidFill>
                          <a:effectLst/>
                          <a:uLnTx/>
                          <a:uFillTx/>
                          <a:latin typeface="Calibri"/>
                          <a:ea typeface="+mn-ea"/>
                          <a:cs typeface="+mn-cs"/>
                        </a:rPr>
                        <a:t>
 To the one who listens without judgement and has made countless sacrifices for our happiness: Happy Mother's Day! We are forever grateful for your love and dedication. 😍😘
#NipponPaint #NipponPaintMY #NipponPaintCares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43388336"/>
                  </a:ext>
                </a:extLst>
              </a:tr>
            </a:tbl>
          </a:graphicData>
        </a:graphic>
      </p:graphicFrame>
      <p:sp>
        <p:nvSpPr>
          <p:cNvPr id="4" name="Text Placeholder 3">
            <a:extLst>
              <a:ext uri="{FF2B5EF4-FFF2-40B4-BE49-F238E27FC236}">
                <a16:creationId xmlns:a16="http://schemas.microsoft.com/office/drawing/2014/main" id="{19CCC13B-FCC2-4167-92C9-D0F4BDB7E8D6}"/>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80696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7274D-DA4A-4B9A-926F-C846CE3BB4ED}"/>
              </a:ext>
            </a:extLst>
          </p:cNvPr>
          <p:cNvSpPr>
            <a:spLocks noGrp="1"/>
          </p:cNvSpPr>
          <p:nvPr>
            <p:ph type="title"/>
          </p:nvPr>
        </p:nvSpPr>
        <p:spPr/>
        <p:txBody>
          <a:bodyPr/>
          <a:lstStyle/>
          <a:p>
            <a:r>
              <a:rPr lang="en-US"/>
              <a:t>Facebook Own Posts Table | 3 profiles - 4 of 20</a:t>
            </a:r>
          </a:p>
        </p:txBody>
      </p:sp>
      <p:graphicFrame>
        <p:nvGraphicFramePr>
          <p:cNvPr id="5" name="Table Placeholder 4">
            <a:extLst>
              <a:ext uri="{FF2B5EF4-FFF2-40B4-BE49-F238E27FC236}">
                <a16:creationId xmlns:a16="http://schemas.microsoft.com/office/drawing/2014/main" id="{6BBD06EA-D9B0-446A-AA52-488C3C110CED}"/>
              </a:ext>
            </a:extLst>
          </p:cNvPr>
          <p:cNvGraphicFramePr>
            <a:graphicFrameLocks noGrp="1"/>
          </p:cNvGraphicFramePr>
          <p:nvPr>
            <p:ph type="tbl" sz="quarter" idx="13"/>
            <p:extLst>
              <p:ext uri="{D42A27DB-BD31-4B8C-83A1-F6EECF244321}">
                <p14:modId xmlns:p14="http://schemas.microsoft.com/office/powerpoint/2010/main" val="808555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22979893"/>
                    </a:ext>
                  </a:extLst>
                </a:gridCol>
                <a:gridCol w="1152144">
                  <a:extLst>
                    <a:ext uri="{9D8B030D-6E8A-4147-A177-3AD203B41FA5}">
                      <a16:colId xmlns:a16="http://schemas.microsoft.com/office/drawing/2014/main" val="2694704577"/>
                    </a:ext>
                  </a:extLst>
                </a:gridCol>
                <a:gridCol w="576072">
                  <a:extLst>
                    <a:ext uri="{9D8B030D-6E8A-4147-A177-3AD203B41FA5}">
                      <a16:colId xmlns:a16="http://schemas.microsoft.com/office/drawing/2014/main" val="423545853"/>
                    </a:ext>
                  </a:extLst>
                </a:gridCol>
                <a:gridCol w="576072">
                  <a:extLst>
                    <a:ext uri="{9D8B030D-6E8A-4147-A177-3AD203B41FA5}">
                      <a16:colId xmlns:a16="http://schemas.microsoft.com/office/drawing/2014/main" val="3502679287"/>
                    </a:ext>
                  </a:extLst>
                </a:gridCol>
                <a:gridCol w="576072">
                  <a:extLst>
                    <a:ext uri="{9D8B030D-6E8A-4147-A177-3AD203B41FA5}">
                      <a16:colId xmlns:a16="http://schemas.microsoft.com/office/drawing/2014/main" val="3322992154"/>
                    </a:ext>
                  </a:extLst>
                </a:gridCol>
                <a:gridCol w="576072">
                  <a:extLst>
                    <a:ext uri="{9D8B030D-6E8A-4147-A177-3AD203B41FA5}">
                      <a16:colId xmlns:a16="http://schemas.microsoft.com/office/drawing/2014/main" val="1861670384"/>
                    </a:ext>
                  </a:extLst>
                </a:gridCol>
                <a:gridCol w="576072">
                  <a:extLst>
                    <a:ext uri="{9D8B030D-6E8A-4147-A177-3AD203B41FA5}">
                      <a16:colId xmlns:a16="http://schemas.microsoft.com/office/drawing/2014/main" val="4115498676"/>
                    </a:ext>
                  </a:extLst>
                </a:gridCol>
                <a:gridCol w="576072">
                  <a:extLst>
                    <a:ext uri="{9D8B030D-6E8A-4147-A177-3AD203B41FA5}">
                      <a16:colId xmlns:a16="http://schemas.microsoft.com/office/drawing/2014/main" val="3281597797"/>
                    </a:ext>
                  </a:extLst>
                </a:gridCol>
                <a:gridCol w="576072">
                  <a:extLst>
                    <a:ext uri="{9D8B030D-6E8A-4147-A177-3AD203B41FA5}">
                      <a16:colId xmlns:a16="http://schemas.microsoft.com/office/drawing/2014/main" val="3848460980"/>
                    </a:ext>
                  </a:extLst>
                </a:gridCol>
                <a:gridCol w="576072">
                  <a:extLst>
                    <a:ext uri="{9D8B030D-6E8A-4147-A177-3AD203B41FA5}">
                      <a16:colId xmlns:a16="http://schemas.microsoft.com/office/drawing/2014/main" val="189705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32348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- 2023-05-12 10:00:04</a:t>
                      </a:r>
                      <a:r>
                        <a:rPr kumimoji="0" lang="en-US" sz="1000" b="0" i="0" u="none" strike="noStrike" kern="1200" cap="none" spc="0" normalizeH="0" baseline="0" noProof="0">
                          <a:ln>
                            <a:noFill/>
                          </a:ln>
                          <a:solidFill>
                            <a:prstClr val="black"/>
                          </a:solidFill>
                          <a:effectLst/>
                          <a:uLnTx/>
                          <a:uFillTx/>
                          <a:latin typeface="Calibri"/>
                          <a:ea typeface="+mn-ea"/>
                          <a:cs typeface="+mn-cs"/>
                        </a:rPr>
                        <a:t>
 Make a statement with the captivating Green Feathers’ jewel tone in your interior design! 🌿🌸 This rich, earthy shade brings a touch of natural beauty and warmth to any room. See?
#NipponPaint #NipponPaintMY #TrendingColour #ColourPalette #ColorInspiration #HomeDecor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22488701"/>
                  </a:ext>
                </a:extLst>
              </a:tr>
            </a:tbl>
          </a:graphicData>
        </a:graphic>
      </p:graphicFrame>
      <p:sp>
        <p:nvSpPr>
          <p:cNvPr id="4" name="Text Placeholder 3">
            <a:extLst>
              <a:ext uri="{FF2B5EF4-FFF2-40B4-BE49-F238E27FC236}">
                <a16:creationId xmlns:a16="http://schemas.microsoft.com/office/drawing/2014/main" id="{AA3915C3-8713-4392-BE85-C90E9DFE3D88}"/>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582127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E7BDF-BBC8-4ACB-AF31-0EC193132606}"/>
              </a:ext>
            </a:extLst>
          </p:cNvPr>
          <p:cNvSpPr>
            <a:spLocks noGrp="1"/>
          </p:cNvSpPr>
          <p:nvPr>
            <p:ph type="title"/>
          </p:nvPr>
        </p:nvSpPr>
        <p:spPr/>
        <p:txBody>
          <a:bodyPr/>
          <a:lstStyle/>
          <a:p>
            <a:r>
              <a:rPr lang="en-US"/>
              <a:t>Facebook Own Posts Table | 3 profiles - 5 of 20</a:t>
            </a:r>
          </a:p>
        </p:txBody>
      </p:sp>
      <p:graphicFrame>
        <p:nvGraphicFramePr>
          <p:cNvPr id="5" name="Table Placeholder 4">
            <a:extLst>
              <a:ext uri="{FF2B5EF4-FFF2-40B4-BE49-F238E27FC236}">
                <a16:creationId xmlns:a16="http://schemas.microsoft.com/office/drawing/2014/main" id="{1271943D-67DB-4FB8-8DFC-FB0DF2FCB0ED}"/>
              </a:ext>
            </a:extLst>
          </p:cNvPr>
          <p:cNvGraphicFramePr>
            <a:graphicFrameLocks noGrp="1"/>
          </p:cNvGraphicFramePr>
          <p:nvPr>
            <p:ph type="tbl" sz="quarter" idx="13"/>
            <p:extLst>
              <p:ext uri="{D42A27DB-BD31-4B8C-83A1-F6EECF244321}">
                <p14:modId xmlns:p14="http://schemas.microsoft.com/office/powerpoint/2010/main" val="973991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71076321"/>
                    </a:ext>
                  </a:extLst>
                </a:gridCol>
                <a:gridCol w="1152144">
                  <a:extLst>
                    <a:ext uri="{9D8B030D-6E8A-4147-A177-3AD203B41FA5}">
                      <a16:colId xmlns:a16="http://schemas.microsoft.com/office/drawing/2014/main" val="2095234473"/>
                    </a:ext>
                  </a:extLst>
                </a:gridCol>
                <a:gridCol w="576072">
                  <a:extLst>
                    <a:ext uri="{9D8B030D-6E8A-4147-A177-3AD203B41FA5}">
                      <a16:colId xmlns:a16="http://schemas.microsoft.com/office/drawing/2014/main" val="461562034"/>
                    </a:ext>
                  </a:extLst>
                </a:gridCol>
                <a:gridCol w="576072">
                  <a:extLst>
                    <a:ext uri="{9D8B030D-6E8A-4147-A177-3AD203B41FA5}">
                      <a16:colId xmlns:a16="http://schemas.microsoft.com/office/drawing/2014/main" val="918214664"/>
                    </a:ext>
                  </a:extLst>
                </a:gridCol>
                <a:gridCol w="576072">
                  <a:extLst>
                    <a:ext uri="{9D8B030D-6E8A-4147-A177-3AD203B41FA5}">
                      <a16:colId xmlns:a16="http://schemas.microsoft.com/office/drawing/2014/main" val="3749989174"/>
                    </a:ext>
                  </a:extLst>
                </a:gridCol>
                <a:gridCol w="576072">
                  <a:extLst>
                    <a:ext uri="{9D8B030D-6E8A-4147-A177-3AD203B41FA5}">
                      <a16:colId xmlns:a16="http://schemas.microsoft.com/office/drawing/2014/main" val="791998802"/>
                    </a:ext>
                  </a:extLst>
                </a:gridCol>
                <a:gridCol w="576072">
                  <a:extLst>
                    <a:ext uri="{9D8B030D-6E8A-4147-A177-3AD203B41FA5}">
                      <a16:colId xmlns:a16="http://schemas.microsoft.com/office/drawing/2014/main" val="1809587980"/>
                    </a:ext>
                  </a:extLst>
                </a:gridCol>
                <a:gridCol w="576072">
                  <a:extLst>
                    <a:ext uri="{9D8B030D-6E8A-4147-A177-3AD203B41FA5}">
                      <a16:colId xmlns:a16="http://schemas.microsoft.com/office/drawing/2014/main" val="72892995"/>
                    </a:ext>
                  </a:extLst>
                </a:gridCol>
                <a:gridCol w="576072">
                  <a:extLst>
                    <a:ext uri="{9D8B030D-6E8A-4147-A177-3AD203B41FA5}">
                      <a16:colId xmlns:a16="http://schemas.microsoft.com/office/drawing/2014/main" val="76011115"/>
                    </a:ext>
                  </a:extLst>
                </a:gridCol>
                <a:gridCol w="576072">
                  <a:extLst>
                    <a:ext uri="{9D8B030D-6E8A-4147-A177-3AD203B41FA5}">
                      <a16:colId xmlns:a16="http://schemas.microsoft.com/office/drawing/2014/main" val="93963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9387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- 2023-05-10 21:12:50</a:t>
                      </a:r>
                      <a:r>
                        <a:rPr kumimoji="0" lang="en-US" sz="1000" b="0" i="0" u="none" strike="noStrike" kern="1200" cap="none" spc="0" normalizeH="0" baseline="0" noProof="0">
                          <a:ln>
                            <a:noFill/>
                          </a:ln>
                          <a:solidFill>
                            <a:prstClr val="black"/>
                          </a:solidFill>
                          <a:effectLst/>
                          <a:uLnTx/>
                          <a:uFillTx/>
                          <a:latin typeface="Calibri"/>
                          <a:ea typeface="+mn-ea"/>
                          <a:cs typeface="+mn-cs"/>
                        </a:rPr>
                        <a:t>
 When a hint of colour is all you need to transform a room! 
We're thrilled to see how @siulim has used our Space and Washed Linen shades to elevate her living room. 👌 
Explore more colours with Jotun Majestic Sense at https://bit.ly/3VRomNR
🖌️ 10678 Space
🖌️ 10679 Washed Linen
#Jotun #JotunMalaysia #RoomMakeover #JotunInterior #JotunMajestic #JotunMajesticSense #CleanAirTechnology #OdourlessComfort #Jotun2023ColourCard #JotunSTORIES #SerenePresence #NaturallyGrounded #CuratedLiving #ColourDesignByJotun #JotunColourCollection #JotunColourTrends #InteriorPaint #HomeInterior #InteriorDesign #HomeDecor #DecorIdeas #HomeInspiration #Jotun10678Space #Jotun10679WashedLinen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74143043"/>
                  </a:ext>
                </a:extLst>
              </a:tr>
            </a:tbl>
          </a:graphicData>
        </a:graphic>
      </p:graphicFrame>
      <p:sp>
        <p:nvSpPr>
          <p:cNvPr id="4" name="Text Placeholder 3">
            <a:extLst>
              <a:ext uri="{FF2B5EF4-FFF2-40B4-BE49-F238E27FC236}">
                <a16:creationId xmlns:a16="http://schemas.microsoft.com/office/drawing/2014/main" id="{4F9D0947-8BE9-4608-90FC-867BDEE961D4}"/>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2085374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A14D4-3952-4E1A-8640-F5D1FB10687B}"/>
              </a:ext>
            </a:extLst>
          </p:cNvPr>
          <p:cNvSpPr>
            <a:spLocks noGrp="1"/>
          </p:cNvSpPr>
          <p:nvPr>
            <p:ph type="title"/>
          </p:nvPr>
        </p:nvSpPr>
        <p:spPr/>
        <p:txBody>
          <a:bodyPr/>
          <a:lstStyle/>
          <a:p>
            <a:r>
              <a:rPr lang="en-US"/>
              <a:t>Facebook Own Posts Table | 3 profiles - 6 of 20</a:t>
            </a:r>
          </a:p>
        </p:txBody>
      </p:sp>
      <p:graphicFrame>
        <p:nvGraphicFramePr>
          <p:cNvPr id="5" name="Table Placeholder 4">
            <a:extLst>
              <a:ext uri="{FF2B5EF4-FFF2-40B4-BE49-F238E27FC236}">
                <a16:creationId xmlns:a16="http://schemas.microsoft.com/office/drawing/2014/main" id="{51F5C244-5052-463A-9702-E9C7EED07FD5}"/>
              </a:ext>
            </a:extLst>
          </p:cNvPr>
          <p:cNvGraphicFramePr>
            <a:graphicFrameLocks noGrp="1"/>
          </p:cNvGraphicFramePr>
          <p:nvPr>
            <p:ph type="tbl" sz="quarter" idx="13"/>
            <p:extLst>
              <p:ext uri="{D42A27DB-BD31-4B8C-83A1-F6EECF244321}">
                <p14:modId xmlns:p14="http://schemas.microsoft.com/office/powerpoint/2010/main" val="3848077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74100085"/>
                    </a:ext>
                  </a:extLst>
                </a:gridCol>
                <a:gridCol w="1152144">
                  <a:extLst>
                    <a:ext uri="{9D8B030D-6E8A-4147-A177-3AD203B41FA5}">
                      <a16:colId xmlns:a16="http://schemas.microsoft.com/office/drawing/2014/main" val="4285312903"/>
                    </a:ext>
                  </a:extLst>
                </a:gridCol>
                <a:gridCol w="576072">
                  <a:extLst>
                    <a:ext uri="{9D8B030D-6E8A-4147-A177-3AD203B41FA5}">
                      <a16:colId xmlns:a16="http://schemas.microsoft.com/office/drawing/2014/main" val="941524022"/>
                    </a:ext>
                  </a:extLst>
                </a:gridCol>
                <a:gridCol w="576072">
                  <a:extLst>
                    <a:ext uri="{9D8B030D-6E8A-4147-A177-3AD203B41FA5}">
                      <a16:colId xmlns:a16="http://schemas.microsoft.com/office/drawing/2014/main" val="3560658087"/>
                    </a:ext>
                  </a:extLst>
                </a:gridCol>
                <a:gridCol w="576072">
                  <a:extLst>
                    <a:ext uri="{9D8B030D-6E8A-4147-A177-3AD203B41FA5}">
                      <a16:colId xmlns:a16="http://schemas.microsoft.com/office/drawing/2014/main" val="2114620339"/>
                    </a:ext>
                  </a:extLst>
                </a:gridCol>
                <a:gridCol w="576072">
                  <a:extLst>
                    <a:ext uri="{9D8B030D-6E8A-4147-A177-3AD203B41FA5}">
                      <a16:colId xmlns:a16="http://schemas.microsoft.com/office/drawing/2014/main" val="510943254"/>
                    </a:ext>
                  </a:extLst>
                </a:gridCol>
                <a:gridCol w="576072">
                  <a:extLst>
                    <a:ext uri="{9D8B030D-6E8A-4147-A177-3AD203B41FA5}">
                      <a16:colId xmlns:a16="http://schemas.microsoft.com/office/drawing/2014/main" val="3270999864"/>
                    </a:ext>
                  </a:extLst>
                </a:gridCol>
                <a:gridCol w="576072">
                  <a:extLst>
                    <a:ext uri="{9D8B030D-6E8A-4147-A177-3AD203B41FA5}">
                      <a16:colId xmlns:a16="http://schemas.microsoft.com/office/drawing/2014/main" val="1198505754"/>
                    </a:ext>
                  </a:extLst>
                </a:gridCol>
                <a:gridCol w="576072">
                  <a:extLst>
                    <a:ext uri="{9D8B030D-6E8A-4147-A177-3AD203B41FA5}">
                      <a16:colId xmlns:a16="http://schemas.microsoft.com/office/drawing/2014/main" val="605646083"/>
                    </a:ext>
                  </a:extLst>
                </a:gridCol>
                <a:gridCol w="576072">
                  <a:extLst>
                    <a:ext uri="{9D8B030D-6E8A-4147-A177-3AD203B41FA5}">
                      <a16:colId xmlns:a16="http://schemas.microsoft.com/office/drawing/2014/main" val="944339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2562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- 2023-05-10 10:00:09</a:t>
                      </a:r>
                      <a:r>
                        <a:rPr kumimoji="0" lang="en-US" sz="1000" b="0" i="0" u="none" strike="noStrike" kern="1200" cap="none" spc="0" normalizeH="0" baseline="0" noProof="0">
                          <a:ln>
                            <a:noFill/>
                          </a:ln>
                          <a:solidFill>
                            <a:prstClr val="black"/>
                          </a:solidFill>
                          <a:effectLst/>
                          <a:uLnTx/>
                          <a:uFillTx/>
                          <a:latin typeface="Calibri"/>
                          <a:ea typeface="+mn-ea"/>
                          <a:cs typeface="+mn-cs"/>
                        </a:rPr>
                        <a:t>
 In a world where viruses and bacteria lurk around every corner, the safety of our loved ones has taken precedence. Nippon Paint's antiviral paint, VirusGuard, is more than just a coat of paint; it's a shield of protection that works diligently to keep our families safe indoors. 🏡 Its advanced technology eliminates 99.9% of viruses and bacteria on painted surfaces, ensuring a safe and healthy atmosphere for the whole family for years to come. 👨‍👩‍👦‍👦
#NipponPaint #NipponPaintMY #NipponPaintCares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38187305"/>
                  </a:ext>
                </a:extLst>
              </a:tr>
            </a:tbl>
          </a:graphicData>
        </a:graphic>
      </p:graphicFrame>
      <p:sp>
        <p:nvSpPr>
          <p:cNvPr id="4" name="Text Placeholder 3">
            <a:extLst>
              <a:ext uri="{FF2B5EF4-FFF2-40B4-BE49-F238E27FC236}">
                <a16:creationId xmlns:a16="http://schemas.microsoft.com/office/drawing/2014/main" id="{D73B4C7E-FEAC-4481-87C9-AF1129B6E4EC}"/>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601004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2BAB7-DEA9-439C-872B-C205E19ED5AF}"/>
              </a:ext>
            </a:extLst>
          </p:cNvPr>
          <p:cNvSpPr>
            <a:spLocks noGrp="1"/>
          </p:cNvSpPr>
          <p:nvPr>
            <p:ph type="title"/>
          </p:nvPr>
        </p:nvSpPr>
        <p:spPr/>
        <p:txBody>
          <a:bodyPr/>
          <a:lstStyle/>
          <a:p>
            <a:r>
              <a:rPr lang="en-US"/>
              <a:t>Facebook Own Posts Table | 3 profiles - 7 of 20</a:t>
            </a:r>
          </a:p>
        </p:txBody>
      </p:sp>
      <p:graphicFrame>
        <p:nvGraphicFramePr>
          <p:cNvPr id="5" name="Table Placeholder 4">
            <a:extLst>
              <a:ext uri="{FF2B5EF4-FFF2-40B4-BE49-F238E27FC236}">
                <a16:creationId xmlns:a16="http://schemas.microsoft.com/office/drawing/2014/main" id="{B82BEE43-43F8-45F2-A7A7-E2D93186C398}"/>
              </a:ext>
            </a:extLst>
          </p:cNvPr>
          <p:cNvGraphicFramePr>
            <a:graphicFrameLocks noGrp="1"/>
          </p:cNvGraphicFramePr>
          <p:nvPr>
            <p:ph type="tbl" sz="quarter" idx="13"/>
            <p:extLst>
              <p:ext uri="{D42A27DB-BD31-4B8C-83A1-F6EECF244321}">
                <p14:modId xmlns:p14="http://schemas.microsoft.com/office/powerpoint/2010/main" val="1718820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45874390"/>
                    </a:ext>
                  </a:extLst>
                </a:gridCol>
                <a:gridCol w="1152144">
                  <a:extLst>
                    <a:ext uri="{9D8B030D-6E8A-4147-A177-3AD203B41FA5}">
                      <a16:colId xmlns:a16="http://schemas.microsoft.com/office/drawing/2014/main" val="1288888548"/>
                    </a:ext>
                  </a:extLst>
                </a:gridCol>
                <a:gridCol w="576072">
                  <a:extLst>
                    <a:ext uri="{9D8B030D-6E8A-4147-A177-3AD203B41FA5}">
                      <a16:colId xmlns:a16="http://schemas.microsoft.com/office/drawing/2014/main" val="4241485396"/>
                    </a:ext>
                  </a:extLst>
                </a:gridCol>
                <a:gridCol w="576072">
                  <a:extLst>
                    <a:ext uri="{9D8B030D-6E8A-4147-A177-3AD203B41FA5}">
                      <a16:colId xmlns:a16="http://schemas.microsoft.com/office/drawing/2014/main" val="2811809750"/>
                    </a:ext>
                  </a:extLst>
                </a:gridCol>
                <a:gridCol w="576072">
                  <a:extLst>
                    <a:ext uri="{9D8B030D-6E8A-4147-A177-3AD203B41FA5}">
                      <a16:colId xmlns:a16="http://schemas.microsoft.com/office/drawing/2014/main" val="1814806643"/>
                    </a:ext>
                  </a:extLst>
                </a:gridCol>
                <a:gridCol w="576072">
                  <a:extLst>
                    <a:ext uri="{9D8B030D-6E8A-4147-A177-3AD203B41FA5}">
                      <a16:colId xmlns:a16="http://schemas.microsoft.com/office/drawing/2014/main" val="901523946"/>
                    </a:ext>
                  </a:extLst>
                </a:gridCol>
                <a:gridCol w="576072">
                  <a:extLst>
                    <a:ext uri="{9D8B030D-6E8A-4147-A177-3AD203B41FA5}">
                      <a16:colId xmlns:a16="http://schemas.microsoft.com/office/drawing/2014/main" val="886804855"/>
                    </a:ext>
                  </a:extLst>
                </a:gridCol>
                <a:gridCol w="576072">
                  <a:extLst>
                    <a:ext uri="{9D8B030D-6E8A-4147-A177-3AD203B41FA5}">
                      <a16:colId xmlns:a16="http://schemas.microsoft.com/office/drawing/2014/main" val="3629088000"/>
                    </a:ext>
                  </a:extLst>
                </a:gridCol>
                <a:gridCol w="576072">
                  <a:extLst>
                    <a:ext uri="{9D8B030D-6E8A-4147-A177-3AD203B41FA5}">
                      <a16:colId xmlns:a16="http://schemas.microsoft.com/office/drawing/2014/main" val="3295509801"/>
                    </a:ext>
                  </a:extLst>
                </a:gridCol>
                <a:gridCol w="576072">
                  <a:extLst>
                    <a:ext uri="{9D8B030D-6E8A-4147-A177-3AD203B41FA5}">
                      <a16:colId xmlns:a16="http://schemas.microsoft.com/office/drawing/2014/main" val="977791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6246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- 2023-05-09 12:00:16</a:t>
                      </a:r>
                      <a:r>
                        <a:rPr kumimoji="0" lang="en-US" sz="1000" b="0" i="0" u="none" strike="noStrike" kern="1200" cap="none" spc="0" normalizeH="0" baseline="0" noProof="0">
                          <a:ln>
                            <a:noFill/>
                          </a:ln>
                          <a:solidFill>
                            <a:prstClr val="black"/>
                          </a:solidFill>
                          <a:effectLst/>
                          <a:uLnTx/>
                          <a:uFillTx/>
                          <a:latin typeface="Calibri"/>
                          <a:ea typeface="+mn-ea"/>
                          <a:cs typeface="+mn-cs"/>
                        </a:rPr>
                        <a:t>
 Tea's soothing power is like a warm hug in a cup, bringing comfort and relaxation to our day. 🍵 Get inspired by the warmth and earthy colours of tea and paint them into your home with our Lush palette!
Find out more here: http://bit.ly/DuluxMYColourInspi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25674531"/>
                  </a:ext>
                </a:extLst>
              </a:tr>
            </a:tbl>
          </a:graphicData>
        </a:graphic>
      </p:graphicFrame>
      <p:sp>
        <p:nvSpPr>
          <p:cNvPr id="4" name="Text Placeholder 3">
            <a:extLst>
              <a:ext uri="{FF2B5EF4-FFF2-40B4-BE49-F238E27FC236}">
                <a16:creationId xmlns:a16="http://schemas.microsoft.com/office/drawing/2014/main" id="{0F9EEE76-EEAC-493D-84A7-46C2EBE4B11C}"/>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319140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46F87-29A8-4B9F-84DA-1E39BC0A9CB9}"/>
              </a:ext>
            </a:extLst>
          </p:cNvPr>
          <p:cNvSpPr>
            <a:spLocks noGrp="1"/>
          </p:cNvSpPr>
          <p:nvPr>
            <p:ph type="title"/>
          </p:nvPr>
        </p:nvSpPr>
        <p:spPr/>
        <p:txBody>
          <a:bodyPr/>
          <a:lstStyle/>
          <a:p>
            <a:r>
              <a:rPr lang="en-US"/>
              <a:t>Facebook Own Posts Table | 3 profiles - 8 of 20</a:t>
            </a:r>
          </a:p>
        </p:txBody>
      </p:sp>
      <p:graphicFrame>
        <p:nvGraphicFramePr>
          <p:cNvPr id="5" name="Table Placeholder 4">
            <a:extLst>
              <a:ext uri="{FF2B5EF4-FFF2-40B4-BE49-F238E27FC236}">
                <a16:creationId xmlns:a16="http://schemas.microsoft.com/office/drawing/2014/main" id="{49DD3640-48F3-403E-A22C-8C5EE1DBB480}"/>
              </a:ext>
            </a:extLst>
          </p:cNvPr>
          <p:cNvGraphicFramePr>
            <a:graphicFrameLocks noGrp="1"/>
          </p:cNvGraphicFramePr>
          <p:nvPr>
            <p:ph type="tbl" sz="quarter" idx="13"/>
            <p:extLst>
              <p:ext uri="{D42A27DB-BD31-4B8C-83A1-F6EECF244321}">
                <p14:modId xmlns:p14="http://schemas.microsoft.com/office/powerpoint/2010/main" val="3830175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17655456"/>
                    </a:ext>
                  </a:extLst>
                </a:gridCol>
                <a:gridCol w="1152144">
                  <a:extLst>
                    <a:ext uri="{9D8B030D-6E8A-4147-A177-3AD203B41FA5}">
                      <a16:colId xmlns:a16="http://schemas.microsoft.com/office/drawing/2014/main" val="4150664753"/>
                    </a:ext>
                  </a:extLst>
                </a:gridCol>
                <a:gridCol w="576072">
                  <a:extLst>
                    <a:ext uri="{9D8B030D-6E8A-4147-A177-3AD203B41FA5}">
                      <a16:colId xmlns:a16="http://schemas.microsoft.com/office/drawing/2014/main" val="2752014638"/>
                    </a:ext>
                  </a:extLst>
                </a:gridCol>
                <a:gridCol w="576072">
                  <a:extLst>
                    <a:ext uri="{9D8B030D-6E8A-4147-A177-3AD203B41FA5}">
                      <a16:colId xmlns:a16="http://schemas.microsoft.com/office/drawing/2014/main" val="1035812751"/>
                    </a:ext>
                  </a:extLst>
                </a:gridCol>
                <a:gridCol w="576072">
                  <a:extLst>
                    <a:ext uri="{9D8B030D-6E8A-4147-A177-3AD203B41FA5}">
                      <a16:colId xmlns:a16="http://schemas.microsoft.com/office/drawing/2014/main" val="2479981219"/>
                    </a:ext>
                  </a:extLst>
                </a:gridCol>
                <a:gridCol w="576072">
                  <a:extLst>
                    <a:ext uri="{9D8B030D-6E8A-4147-A177-3AD203B41FA5}">
                      <a16:colId xmlns:a16="http://schemas.microsoft.com/office/drawing/2014/main" val="3668862815"/>
                    </a:ext>
                  </a:extLst>
                </a:gridCol>
                <a:gridCol w="576072">
                  <a:extLst>
                    <a:ext uri="{9D8B030D-6E8A-4147-A177-3AD203B41FA5}">
                      <a16:colId xmlns:a16="http://schemas.microsoft.com/office/drawing/2014/main" val="1679682715"/>
                    </a:ext>
                  </a:extLst>
                </a:gridCol>
                <a:gridCol w="576072">
                  <a:extLst>
                    <a:ext uri="{9D8B030D-6E8A-4147-A177-3AD203B41FA5}">
                      <a16:colId xmlns:a16="http://schemas.microsoft.com/office/drawing/2014/main" val="3636843711"/>
                    </a:ext>
                  </a:extLst>
                </a:gridCol>
                <a:gridCol w="576072">
                  <a:extLst>
                    <a:ext uri="{9D8B030D-6E8A-4147-A177-3AD203B41FA5}">
                      <a16:colId xmlns:a16="http://schemas.microsoft.com/office/drawing/2014/main" val="4208528380"/>
                    </a:ext>
                  </a:extLst>
                </a:gridCol>
                <a:gridCol w="576072">
                  <a:extLst>
                    <a:ext uri="{9D8B030D-6E8A-4147-A177-3AD203B41FA5}">
                      <a16:colId xmlns:a16="http://schemas.microsoft.com/office/drawing/2014/main" val="3848300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32014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- 2023-05-08 10:00:04</a:t>
                      </a:r>
                      <a:r>
                        <a:rPr kumimoji="0" lang="en-US" sz="1000" b="0" i="0" u="none" strike="noStrike" kern="1200" cap="none" spc="0" normalizeH="0" baseline="0" noProof="0">
                          <a:ln>
                            <a:noFill/>
                          </a:ln>
                          <a:solidFill>
                            <a:prstClr val="black"/>
                          </a:solidFill>
                          <a:effectLst/>
                          <a:uLnTx/>
                          <a:uFillTx/>
                          <a:latin typeface="Calibri"/>
                          <a:ea typeface="+mn-ea"/>
                          <a:cs typeface="+mn-cs"/>
                        </a:rPr>
                        <a:t>
 Ready to bring some life to your home decor? 💥 From striking blues to glamorous pinks and magentas, go bold with pops of colour and complement them with lush shades of Green Feathers. 🌿🍀🍃
Elevate your interior design and create a unique space that reflects your personality. Whether it's a vibrant accent wall or colourful furniture, don't be afraid to experiment and energize your space with a touch of boldness. 🎨
#NipponPaint #NipponPaintMY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40678163"/>
                  </a:ext>
                </a:extLst>
              </a:tr>
            </a:tbl>
          </a:graphicData>
        </a:graphic>
      </p:graphicFrame>
      <p:sp>
        <p:nvSpPr>
          <p:cNvPr id="4" name="Text Placeholder 3">
            <a:extLst>
              <a:ext uri="{FF2B5EF4-FFF2-40B4-BE49-F238E27FC236}">
                <a16:creationId xmlns:a16="http://schemas.microsoft.com/office/drawing/2014/main" id="{14E67673-2592-4B00-9B89-239CD81B2E4F}"/>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2890412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DD3E3-AAFE-48E7-8705-5BC3181ABEB2}"/>
              </a:ext>
            </a:extLst>
          </p:cNvPr>
          <p:cNvSpPr>
            <a:spLocks noGrp="1"/>
          </p:cNvSpPr>
          <p:nvPr>
            <p:ph type="title"/>
          </p:nvPr>
        </p:nvSpPr>
        <p:spPr/>
        <p:txBody>
          <a:bodyPr/>
          <a:lstStyle/>
          <a:p>
            <a:r>
              <a:rPr lang="en-US"/>
              <a:t>Facebook Own Posts Table | 3 profiles - 9 of 20</a:t>
            </a:r>
          </a:p>
        </p:txBody>
      </p:sp>
      <p:graphicFrame>
        <p:nvGraphicFramePr>
          <p:cNvPr id="5" name="Table Placeholder 4">
            <a:extLst>
              <a:ext uri="{FF2B5EF4-FFF2-40B4-BE49-F238E27FC236}">
                <a16:creationId xmlns:a16="http://schemas.microsoft.com/office/drawing/2014/main" id="{60D0DC20-5B19-4B1A-8209-A4D708E212DA}"/>
              </a:ext>
            </a:extLst>
          </p:cNvPr>
          <p:cNvGraphicFramePr>
            <a:graphicFrameLocks noGrp="1"/>
          </p:cNvGraphicFramePr>
          <p:nvPr>
            <p:ph type="tbl" sz="quarter" idx="13"/>
            <p:extLst>
              <p:ext uri="{D42A27DB-BD31-4B8C-83A1-F6EECF244321}">
                <p14:modId xmlns:p14="http://schemas.microsoft.com/office/powerpoint/2010/main" val="3953385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17549116"/>
                    </a:ext>
                  </a:extLst>
                </a:gridCol>
                <a:gridCol w="1152144">
                  <a:extLst>
                    <a:ext uri="{9D8B030D-6E8A-4147-A177-3AD203B41FA5}">
                      <a16:colId xmlns:a16="http://schemas.microsoft.com/office/drawing/2014/main" val="3679896998"/>
                    </a:ext>
                  </a:extLst>
                </a:gridCol>
                <a:gridCol w="576072">
                  <a:extLst>
                    <a:ext uri="{9D8B030D-6E8A-4147-A177-3AD203B41FA5}">
                      <a16:colId xmlns:a16="http://schemas.microsoft.com/office/drawing/2014/main" val="4250026802"/>
                    </a:ext>
                  </a:extLst>
                </a:gridCol>
                <a:gridCol w="576072">
                  <a:extLst>
                    <a:ext uri="{9D8B030D-6E8A-4147-A177-3AD203B41FA5}">
                      <a16:colId xmlns:a16="http://schemas.microsoft.com/office/drawing/2014/main" val="449801000"/>
                    </a:ext>
                  </a:extLst>
                </a:gridCol>
                <a:gridCol w="576072">
                  <a:extLst>
                    <a:ext uri="{9D8B030D-6E8A-4147-A177-3AD203B41FA5}">
                      <a16:colId xmlns:a16="http://schemas.microsoft.com/office/drawing/2014/main" val="2240186903"/>
                    </a:ext>
                  </a:extLst>
                </a:gridCol>
                <a:gridCol w="576072">
                  <a:extLst>
                    <a:ext uri="{9D8B030D-6E8A-4147-A177-3AD203B41FA5}">
                      <a16:colId xmlns:a16="http://schemas.microsoft.com/office/drawing/2014/main" val="525617502"/>
                    </a:ext>
                  </a:extLst>
                </a:gridCol>
                <a:gridCol w="576072">
                  <a:extLst>
                    <a:ext uri="{9D8B030D-6E8A-4147-A177-3AD203B41FA5}">
                      <a16:colId xmlns:a16="http://schemas.microsoft.com/office/drawing/2014/main" val="790244124"/>
                    </a:ext>
                  </a:extLst>
                </a:gridCol>
                <a:gridCol w="576072">
                  <a:extLst>
                    <a:ext uri="{9D8B030D-6E8A-4147-A177-3AD203B41FA5}">
                      <a16:colId xmlns:a16="http://schemas.microsoft.com/office/drawing/2014/main" val="1748398681"/>
                    </a:ext>
                  </a:extLst>
                </a:gridCol>
                <a:gridCol w="576072">
                  <a:extLst>
                    <a:ext uri="{9D8B030D-6E8A-4147-A177-3AD203B41FA5}">
                      <a16:colId xmlns:a16="http://schemas.microsoft.com/office/drawing/2014/main" val="237357586"/>
                    </a:ext>
                  </a:extLst>
                </a:gridCol>
                <a:gridCol w="576072">
                  <a:extLst>
                    <a:ext uri="{9D8B030D-6E8A-4147-A177-3AD203B41FA5}">
                      <a16:colId xmlns:a16="http://schemas.microsoft.com/office/drawing/2014/main" val="1272170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067473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- 2023-05-06 10:01:00</a:t>
                      </a:r>
                      <a:r>
                        <a:rPr kumimoji="0" lang="en-US" sz="1000" b="0" i="0" u="none" strike="noStrike" kern="1200" cap="none" spc="0" normalizeH="0" baseline="0" noProof="0">
                          <a:ln>
                            <a:noFill/>
                          </a:ln>
                          <a:solidFill>
                            <a:prstClr val="black"/>
                          </a:solidFill>
                          <a:effectLst/>
                          <a:uLnTx/>
                          <a:uFillTx/>
                          <a:latin typeface="Calibri"/>
                          <a:ea typeface="+mn-ea"/>
                          <a:cs typeface="+mn-cs"/>
                        </a:rPr>
                        <a:t>
 The opulent jewel tone of emerald green exudes a sense of refined indulgence. 💎 Its rich and vibrant colour imbues any space with a sense of calmness, instilling a peaceful and serene atmosphere. Discover complementary colours that elevate the luxurious character of this month's colour crush, Green Feathers. Explore possibilities to create an exquisite and sophisticated aesthetic here. https://bit.ly/42nfzpf 🌿🍀🍃
#NipponPaint #NipponPaintMY #ColorInspiration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8918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- 2023-05-04 10:00:16</a:t>
                      </a:r>
                      <a:r>
                        <a:rPr kumimoji="0" lang="en-US" sz="1000" b="0" i="0" u="none" strike="noStrike" kern="1200" cap="none" spc="0" normalizeH="0" baseline="0" noProof="0">
                          <a:ln>
                            <a:noFill/>
                          </a:ln>
                          <a:solidFill>
                            <a:prstClr val="black"/>
                          </a:solidFill>
                          <a:effectLst/>
                          <a:uLnTx/>
                          <a:uFillTx/>
                          <a:latin typeface="Calibri"/>
                          <a:ea typeface="+mn-ea"/>
                          <a:cs typeface="+mn-cs"/>
                        </a:rPr>
                        <a:t>
 May the spirit of Wesak Day fill your heart with love and compassion towards all beings. Happy Wesak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49318713"/>
                  </a:ext>
                </a:extLst>
              </a:tr>
            </a:tbl>
          </a:graphicData>
        </a:graphic>
      </p:graphicFrame>
      <p:sp>
        <p:nvSpPr>
          <p:cNvPr id="4" name="Text Placeholder 3">
            <a:extLst>
              <a:ext uri="{FF2B5EF4-FFF2-40B4-BE49-F238E27FC236}">
                <a16:creationId xmlns:a16="http://schemas.microsoft.com/office/drawing/2014/main" id="{227DE793-80B7-48E2-A92D-0F1CC6830F49}"/>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957322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3DA5-605D-4D15-BBC7-FE963F026A0D}"/>
              </a:ext>
            </a:extLst>
          </p:cNvPr>
          <p:cNvSpPr>
            <a:spLocks noGrp="1"/>
          </p:cNvSpPr>
          <p:nvPr>
            <p:ph type="title"/>
          </p:nvPr>
        </p:nvSpPr>
        <p:spPr/>
        <p:txBody>
          <a:bodyPr/>
          <a:lstStyle/>
          <a:p>
            <a:r>
              <a:rPr lang="en-US"/>
              <a:t>Facebook Own Posts Table | 3 profiles - 10 of 20</a:t>
            </a:r>
          </a:p>
        </p:txBody>
      </p:sp>
      <p:graphicFrame>
        <p:nvGraphicFramePr>
          <p:cNvPr id="5" name="Table Placeholder 4">
            <a:extLst>
              <a:ext uri="{FF2B5EF4-FFF2-40B4-BE49-F238E27FC236}">
                <a16:creationId xmlns:a16="http://schemas.microsoft.com/office/drawing/2014/main" id="{DFD9B5BA-C006-459D-B581-259021AA4494}"/>
              </a:ext>
            </a:extLst>
          </p:cNvPr>
          <p:cNvGraphicFramePr>
            <a:graphicFrameLocks noGrp="1"/>
          </p:cNvGraphicFramePr>
          <p:nvPr>
            <p:ph type="tbl" sz="quarter" idx="13"/>
            <p:extLst>
              <p:ext uri="{D42A27DB-BD31-4B8C-83A1-F6EECF244321}">
                <p14:modId xmlns:p14="http://schemas.microsoft.com/office/powerpoint/2010/main" val="2271616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3560813"/>
                    </a:ext>
                  </a:extLst>
                </a:gridCol>
                <a:gridCol w="1152144">
                  <a:extLst>
                    <a:ext uri="{9D8B030D-6E8A-4147-A177-3AD203B41FA5}">
                      <a16:colId xmlns:a16="http://schemas.microsoft.com/office/drawing/2014/main" val="2916435513"/>
                    </a:ext>
                  </a:extLst>
                </a:gridCol>
                <a:gridCol w="576072">
                  <a:extLst>
                    <a:ext uri="{9D8B030D-6E8A-4147-A177-3AD203B41FA5}">
                      <a16:colId xmlns:a16="http://schemas.microsoft.com/office/drawing/2014/main" val="4100751630"/>
                    </a:ext>
                  </a:extLst>
                </a:gridCol>
                <a:gridCol w="576072">
                  <a:extLst>
                    <a:ext uri="{9D8B030D-6E8A-4147-A177-3AD203B41FA5}">
                      <a16:colId xmlns:a16="http://schemas.microsoft.com/office/drawing/2014/main" val="655179492"/>
                    </a:ext>
                  </a:extLst>
                </a:gridCol>
                <a:gridCol w="576072">
                  <a:extLst>
                    <a:ext uri="{9D8B030D-6E8A-4147-A177-3AD203B41FA5}">
                      <a16:colId xmlns:a16="http://schemas.microsoft.com/office/drawing/2014/main" val="1955199108"/>
                    </a:ext>
                  </a:extLst>
                </a:gridCol>
                <a:gridCol w="576072">
                  <a:extLst>
                    <a:ext uri="{9D8B030D-6E8A-4147-A177-3AD203B41FA5}">
                      <a16:colId xmlns:a16="http://schemas.microsoft.com/office/drawing/2014/main" val="682492004"/>
                    </a:ext>
                  </a:extLst>
                </a:gridCol>
                <a:gridCol w="576072">
                  <a:extLst>
                    <a:ext uri="{9D8B030D-6E8A-4147-A177-3AD203B41FA5}">
                      <a16:colId xmlns:a16="http://schemas.microsoft.com/office/drawing/2014/main" val="2541789436"/>
                    </a:ext>
                  </a:extLst>
                </a:gridCol>
                <a:gridCol w="576072">
                  <a:extLst>
                    <a:ext uri="{9D8B030D-6E8A-4147-A177-3AD203B41FA5}">
                      <a16:colId xmlns:a16="http://schemas.microsoft.com/office/drawing/2014/main" val="2052214599"/>
                    </a:ext>
                  </a:extLst>
                </a:gridCol>
                <a:gridCol w="576072">
                  <a:extLst>
                    <a:ext uri="{9D8B030D-6E8A-4147-A177-3AD203B41FA5}">
                      <a16:colId xmlns:a16="http://schemas.microsoft.com/office/drawing/2014/main" val="4050755249"/>
                    </a:ext>
                  </a:extLst>
                </a:gridCol>
                <a:gridCol w="576072">
                  <a:extLst>
                    <a:ext uri="{9D8B030D-6E8A-4147-A177-3AD203B41FA5}">
                      <a16:colId xmlns:a16="http://schemas.microsoft.com/office/drawing/2014/main" val="3567495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52394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- 2023-05-04 08:00:01</a:t>
                      </a:r>
                      <a:r>
                        <a:rPr kumimoji="0" lang="en-US" sz="1000" b="0" i="0" u="none" strike="noStrike" kern="1200" cap="none" spc="0" normalizeH="0" baseline="0" noProof="0">
                          <a:ln>
                            <a:noFill/>
                          </a:ln>
                          <a:solidFill>
                            <a:prstClr val="black"/>
                          </a:solidFill>
                          <a:effectLst/>
                          <a:uLnTx/>
                          <a:uFillTx/>
                          <a:latin typeface="Calibri"/>
                          <a:ea typeface="+mn-ea"/>
                          <a:cs typeface="+mn-cs"/>
                        </a:rPr>
                        <a:t>
 Wesak Day is a reminder of the power of self-reflection and the importance of seeking spiritual growth. To everyone who celebrates, may we all find the clarity and peace we seek on this auspicious day. 🤗
#NipponPaint #NipponPaintMY #NipponPaintCares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84200367"/>
                  </a:ext>
                </a:extLst>
              </a:tr>
            </a:tbl>
          </a:graphicData>
        </a:graphic>
      </p:graphicFrame>
      <p:sp>
        <p:nvSpPr>
          <p:cNvPr id="4" name="Text Placeholder 3">
            <a:extLst>
              <a:ext uri="{FF2B5EF4-FFF2-40B4-BE49-F238E27FC236}">
                <a16:creationId xmlns:a16="http://schemas.microsoft.com/office/drawing/2014/main" id="{323A260B-48D8-4FF9-929D-E84EA03C8E58}"/>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670424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A5FB9-B528-43D7-8F8D-8DB14A8F9772}"/>
              </a:ext>
            </a:extLst>
          </p:cNvPr>
          <p:cNvSpPr>
            <a:spLocks noGrp="1"/>
          </p:cNvSpPr>
          <p:nvPr>
            <p:ph type="title"/>
          </p:nvPr>
        </p:nvSpPr>
        <p:spPr/>
        <p:txBody>
          <a:bodyPr/>
          <a:lstStyle/>
          <a:p>
            <a:r>
              <a:rPr lang="en-US"/>
              <a:t>Facebook Own Posts Table | 3 profiles - 11 of 20</a:t>
            </a:r>
          </a:p>
        </p:txBody>
      </p:sp>
      <p:graphicFrame>
        <p:nvGraphicFramePr>
          <p:cNvPr id="5" name="Table Placeholder 4">
            <a:extLst>
              <a:ext uri="{FF2B5EF4-FFF2-40B4-BE49-F238E27FC236}">
                <a16:creationId xmlns:a16="http://schemas.microsoft.com/office/drawing/2014/main" id="{C58C2A35-0E59-48AD-B977-E5C6B82161D0}"/>
              </a:ext>
            </a:extLst>
          </p:cNvPr>
          <p:cNvGraphicFramePr>
            <a:graphicFrameLocks noGrp="1"/>
          </p:cNvGraphicFramePr>
          <p:nvPr>
            <p:ph type="tbl" sz="quarter" idx="13"/>
            <p:extLst>
              <p:ext uri="{D42A27DB-BD31-4B8C-83A1-F6EECF244321}">
                <p14:modId xmlns:p14="http://schemas.microsoft.com/office/powerpoint/2010/main" val="3862022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99799387"/>
                    </a:ext>
                  </a:extLst>
                </a:gridCol>
                <a:gridCol w="1152144">
                  <a:extLst>
                    <a:ext uri="{9D8B030D-6E8A-4147-A177-3AD203B41FA5}">
                      <a16:colId xmlns:a16="http://schemas.microsoft.com/office/drawing/2014/main" val="1086963428"/>
                    </a:ext>
                  </a:extLst>
                </a:gridCol>
                <a:gridCol w="576072">
                  <a:extLst>
                    <a:ext uri="{9D8B030D-6E8A-4147-A177-3AD203B41FA5}">
                      <a16:colId xmlns:a16="http://schemas.microsoft.com/office/drawing/2014/main" val="1183281257"/>
                    </a:ext>
                  </a:extLst>
                </a:gridCol>
                <a:gridCol w="576072">
                  <a:extLst>
                    <a:ext uri="{9D8B030D-6E8A-4147-A177-3AD203B41FA5}">
                      <a16:colId xmlns:a16="http://schemas.microsoft.com/office/drawing/2014/main" val="767939605"/>
                    </a:ext>
                  </a:extLst>
                </a:gridCol>
                <a:gridCol w="576072">
                  <a:extLst>
                    <a:ext uri="{9D8B030D-6E8A-4147-A177-3AD203B41FA5}">
                      <a16:colId xmlns:a16="http://schemas.microsoft.com/office/drawing/2014/main" val="1722684729"/>
                    </a:ext>
                  </a:extLst>
                </a:gridCol>
                <a:gridCol w="576072">
                  <a:extLst>
                    <a:ext uri="{9D8B030D-6E8A-4147-A177-3AD203B41FA5}">
                      <a16:colId xmlns:a16="http://schemas.microsoft.com/office/drawing/2014/main" val="2208645950"/>
                    </a:ext>
                  </a:extLst>
                </a:gridCol>
                <a:gridCol w="576072">
                  <a:extLst>
                    <a:ext uri="{9D8B030D-6E8A-4147-A177-3AD203B41FA5}">
                      <a16:colId xmlns:a16="http://schemas.microsoft.com/office/drawing/2014/main" val="2813122784"/>
                    </a:ext>
                  </a:extLst>
                </a:gridCol>
                <a:gridCol w="576072">
                  <a:extLst>
                    <a:ext uri="{9D8B030D-6E8A-4147-A177-3AD203B41FA5}">
                      <a16:colId xmlns:a16="http://schemas.microsoft.com/office/drawing/2014/main" val="209977950"/>
                    </a:ext>
                  </a:extLst>
                </a:gridCol>
                <a:gridCol w="576072">
                  <a:extLst>
                    <a:ext uri="{9D8B030D-6E8A-4147-A177-3AD203B41FA5}">
                      <a16:colId xmlns:a16="http://schemas.microsoft.com/office/drawing/2014/main" val="1577011264"/>
                    </a:ext>
                  </a:extLst>
                </a:gridCol>
                <a:gridCol w="576072">
                  <a:extLst>
                    <a:ext uri="{9D8B030D-6E8A-4147-A177-3AD203B41FA5}">
                      <a16:colId xmlns:a16="http://schemas.microsoft.com/office/drawing/2014/main" val="2628108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3370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- 2023-05-03 10:00:05</a:t>
                      </a:r>
                      <a:r>
                        <a:rPr kumimoji="0" lang="en-US" sz="1000" b="0" i="0" u="none" strike="noStrike" kern="1200" cap="none" spc="0" normalizeH="0" baseline="0" noProof="0">
                          <a:ln>
                            <a:noFill/>
                          </a:ln>
                          <a:solidFill>
                            <a:prstClr val="black"/>
                          </a:solidFill>
                          <a:effectLst/>
                          <a:uLnTx/>
                          <a:uFillTx/>
                          <a:latin typeface="Calibri"/>
                          <a:ea typeface="+mn-ea"/>
                          <a:cs typeface="+mn-cs"/>
                        </a:rPr>
                        <a:t>
 Imagine walking into a room adorned with the luscious depth of Green Feathers, the ultimate colour crush of the month. 🌿🍀🍃 This mid-tone emerald green hue creates a serene ambiance, making it perfect for romantic settings, and is also both invigorating and grounding. Guess it's time to transform your home into a haven of passion with Green Feathers' versatility and luxuriousness? 💁‍♀️
Explore colors here: https://bit.ly/3AHrMt3 
#NipponPaint #NipponPaintMY #ColorCrushOfTheMonth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49776659"/>
                  </a:ext>
                </a:extLst>
              </a:tr>
            </a:tbl>
          </a:graphicData>
        </a:graphic>
      </p:graphicFrame>
      <p:sp>
        <p:nvSpPr>
          <p:cNvPr id="4" name="Text Placeholder 3">
            <a:extLst>
              <a:ext uri="{FF2B5EF4-FFF2-40B4-BE49-F238E27FC236}">
                <a16:creationId xmlns:a16="http://schemas.microsoft.com/office/drawing/2014/main" id="{2FAC3659-38CA-4B81-958B-D7FF6F6DE8D5}"/>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2740289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E2FD8-0DBC-4005-9243-E798C3C97422}"/>
              </a:ext>
            </a:extLst>
          </p:cNvPr>
          <p:cNvSpPr>
            <a:spLocks noGrp="1"/>
          </p:cNvSpPr>
          <p:nvPr>
            <p:ph type="title"/>
          </p:nvPr>
        </p:nvSpPr>
        <p:spPr/>
        <p:txBody>
          <a:bodyPr/>
          <a:lstStyle/>
          <a:p>
            <a:r>
              <a:rPr lang="en-US"/>
              <a:t>Facebook Own Posts Table | 3 profiles - 12 of 20</a:t>
            </a:r>
          </a:p>
        </p:txBody>
      </p:sp>
      <p:graphicFrame>
        <p:nvGraphicFramePr>
          <p:cNvPr id="5" name="Table Placeholder 4">
            <a:extLst>
              <a:ext uri="{FF2B5EF4-FFF2-40B4-BE49-F238E27FC236}">
                <a16:creationId xmlns:a16="http://schemas.microsoft.com/office/drawing/2014/main" id="{25765083-5885-4C8A-B288-C166C478526B}"/>
              </a:ext>
            </a:extLst>
          </p:cNvPr>
          <p:cNvGraphicFramePr>
            <a:graphicFrameLocks noGrp="1"/>
          </p:cNvGraphicFramePr>
          <p:nvPr>
            <p:ph type="tbl" sz="quarter" idx="13"/>
            <p:extLst>
              <p:ext uri="{D42A27DB-BD31-4B8C-83A1-F6EECF244321}">
                <p14:modId xmlns:p14="http://schemas.microsoft.com/office/powerpoint/2010/main" val="1096612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89028966"/>
                    </a:ext>
                  </a:extLst>
                </a:gridCol>
                <a:gridCol w="1152144">
                  <a:extLst>
                    <a:ext uri="{9D8B030D-6E8A-4147-A177-3AD203B41FA5}">
                      <a16:colId xmlns:a16="http://schemas.microsoft.com/office/drawing/2014/main" val="452863033"/>
                    </a:ext>
                  </a:extLst>
                </a:gridCol>
                <a:gridCol w="576072">
                  <a:extLst>
                    <a:ext uri="{9D8B030D-6E8A-4147-A177-3AD203B41FA5}">
                      <a16:colId xmlns:a16="http://schemas.microsoft.com/office/drawing/2014/main" val="4133112730"/>
                    </a:ext>
                  </a:extLst>
                </a:gridCol>
                <a:gridCol w="576072">
                  <a:extLst>
                    <a:ext uri="{9D8B030D-6E8A-4147-A177-3AD203B41FA5}">
                      <a16:colId xmlns:a16="http://schemas.microsoft.com/office/drawing/2014/main" val="2580772597"/>
                    </a:ext>
                  </a:extLst>
                </a:gridCol>
                <a:gridCol w="576072">
                  <a:extLst>
                    <a:ext uri="{9D8B030D-6E8A-4147-A177-3AD203B41FA5}">
                      <a16:colId xmlns:a16="http://schemas.microsoft.com/office/drawing/2014/main" val="989035089"/>
                    </a:ext>
                  </a:extLst>
                </a:gridCol>
                <a:gridCol w="576072">
                  <a:extLst>
                    <a:ext uri="{9D8B030D-6E8A-4147-A177-3AD203B41FA5}">
                      <a16:colId xmlns:a16="http://schemas.microsoft.com/office/drawing/2014/main" val="3520150086"/>
                    </a:ext>
                  </a:extLst>
                </a:gridCol>
                <a:gridCol w="576072">
                  <a:extLst>
                    <a:ext uri="{9D8B030D-6E8A-4147-A177-3AD203B41FA5}">
                      <a16:colId xmlns:a16="http://schemas.microsoft.com/office/drawing/2014/main" val="3285715316"/>
                    </a:ext>
                  </a:extLst>
                </a:gridCol>
                <a:gridCol w="576072">
                  <a:extLst>
                    <a:ext uri="{9D8B030D-6E8A-4147-A177-3AD203B41FA5}">
                      <a16:colId xmlns:a16="http://schemas.microsoft.com/office/drawing/2014/main" val="184549730"/>
                    </a:ext>
                  </a:extLst>
                </a:gridCol>
                <a:gridCol w="576072">
                  <a:extLst>
                    <a:ext uri="{9D8B030D-6E8A-4147-A177-3AD203B41FA5}">
                      <a16:colId xmlns:a16="http://schemas.microsoft.com/office/drawing/2014/main" val="256713860"/>
                    </a:ext>
                  </a:extLst>
                </a:gridCol>
                <a:gridCol w="576072">
                  <a:extLst>
                    <a:ext uri="{9D8B030D-6E8A-4147-A177-3AD203B41FA5}">
                      <a16:colId xmlns:a16="http://schemas.microsoft.com/office/drawing/2014/main" val="2070102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74241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- 2023-05-02 09:52:54</a:t>
                      </a:r>
                      <a:r>
                        <a:rPr kumimoji="0" lang="en-US" sz="1000" b="0" i="0" u="none" strike="noStrike" kern="1200" cap="none" spc="0" normalizeH="0" baseline="0" noProof="0">
                          <a:ln>
                            <a:noFill/>
                          </a:ln>
                          <a:solidFill>
                            <a:prstClr val="black"/>
                          </a:solidFill>
                          <a:effectLst/>
                          <a:uLnTx/>
                          <a:uFillTx/>
                          <a:latin typeface="Calibri"/>
                          <a:ea typeface="+mn-ea"/>
                          <a:cs typeface="+mn-cs"/>
                        </a:rPr>
                        <a:t>
 The world will not end in food stains. Dulux Easyclean range protects your walls from common household stains. Simply wipe away!​ 🧽
Learn more &gt; https://www.dulux.com.my/en/easyclean-plus-anti-bacteria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80523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- 2023-05-01 12:00:03</a:t>
                      </a:r>
                      <a:r>
                        <a:rPr kumimoji="0" lang="en-US" sz="1000" b="0" i="0" u="none" strike="noStrike" kern="1200" cap="none" spc="0" normalizeH="0" baseline="0" noProof="0">
                          <a:ln>
                            <a:noFill/>
                          </a:ln>
                          <a:solidFill>
                            <a:prstClr val="black"/>
                          </a:solidFill>
                          <a:effectLst/>
                          <a:uLnTx/>
                          <a:uFillTx/>
                          <a:latin typeface="Calibri"/>
                          <a:ea typeface="+mn-ea"/>
                          <a:cs typeface="+mn-cs"/>
                        </a:rPr>
                        <a:t>
 Let's take a moment to thank our dedicated painters who make our homes and buildings look great all year round. Happy Labour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45989876"/>
                  </a:ext>
                </a:extLst>
              </a:tr>
            </a:tbl>
          </a:graphicData>
        </a:graphic>
      </p:graphicFrame>
      <p:sp>
        <p:nvSpPr>
          <p:cNvPr id="4" name="Text Placeholder 3">
            <a:extLst>
              <a:ext uri="{FF2B5EF4-FFF2-40B4-BE49-F238E27FC236}">
                <a16:creationId xmlns:a16="http://schemas.microsoft.com/office/drawing/2014/main" id="{CA5579CA-43F8-451C-B7F9-B89CAB7B4154}"/>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061736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9D0F0-F2E5-438D-8959-7F5C66538398}"/>
              </a:ext>
            </a:extLst>
          </p:cNvPr>
          <p:cNvSpPr>
            <a:spLocks noGrp="1"/>
          </p:cNvSpPr>
          <p:nvPr>
            <p:ph type="title"/>
          </p:nvPr>
        </p:nvSpPr>
        <p:spPr/>
        <p:txBody>
          <a:bodyPr/>
          <a:lstStyle/>
          <a:p>
            <a:r>
              <a:rPr lang="en-US"/>
              <a:t>Facebook Own Posts Table | 3 profiles - 13 of 20</a:t>
            </a:r>
          </a:p>
        </p:txBody>
      </p:sp>
      <p:graphicFrame>
        <p:nvGraphicFramePr>
          <p:cNvPr id="5" name="Table Placeholder 4">
            <a:extLst>
              <a:ext uri="{FF2B5EF4-FFF2-40B4-BE49-F238E27FC236}">
                <a16:creationId xmlns:a16="http://schemas.microsoft.com/office/drawing/2014/main" id="{8BA0F376-F3AC-4904-94EF-1D05D5BF79C8}"/>
              </a:ext>
            </a:extLst>
          </p:cNvPr>
          <p:cNvGraphicFramePr>
            <a:graphicFrameLocks noGrp="1"/>
          </p:cNvGraphicFramePr>
          <p:nvPr>
            <p:ph type="tbl" sz="quarter" idx="13"/>
            <p:extLst>
              <p:ext uri="{D42A27DB-BD31-4B8C-83A1-F6EECF244321}">
                <p14:modId xmlns:p14="http://schemas.microsoft.com/office/powerpoint/2010/main" val="1005067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62517334"/>
                    </a:ext>
                  </a:extLst>
                </a:gridCol>
                <a:gridCol w="1152144">
                  <a:extLst>
                    <a:ext uri="{9D8B030D-6E8A-4147-A177-3AD203B41FA5}">
                      <a16:colId xmlns:a16="http://schemas.microsoft.com/office/drawing/2014/main" val="1374226826"/>
                    </a:ext>
                  </a:extLst>
                </a:gridCol>
                <a:gridCol w="576072">
                  <a:extLst>
                    <a:ext uri="{9D8B030D-6E8A-4147-A177-3AD203B41FA5}">
                      <a16:colId xmlns:a16="http://schemas.microsoft.com/office/drawing/2014/main" val="559371613"/>
                    </a:ext>
                  </a:extLst>
                </a:gridCol>
                <a:gridCol w="576072">
                  <a:extLst>
                    <a:ext uri="{9D8B030D-6E8A-4147-A177-3AD203B41FA5}">
                      <a16:colId xmlns:a16="http://schemas.microsoft.com/office/drawing/2014/main" val="1914141985"/>
                    </a:ext>
                  </a:extLst>
                </a:gridCol>
                <a:gridCol w="576072">
                  <a:extLst>
                    <a:ext uri="{9D8B030D-6E8A-4147-A177-3AD203B41FA5}">
                      <a16:colId xmlns:a16="http://schemas.microsoft.com/office/drawing/2014/main" val="2118250907"/>
                    </a:ext>
                  </a:extLst>
                </a:gridCol>
                <a:gridCol w="576072">
                  <a:extLst>
                    <a:ext uri="{9D8B030D-6E8A-4147-A177-3AD203B41FA5}">
                      <a16:colId xmlns:a16="http://schemas.microsoft.com/office/drawing/2014/main" val="879722266"/>
                    </a:ext>
                  </a:extLst>
                </a:gridCol>
                <a:gridCol w="576072">
                  <a:extLst>
                    <a:ext uri="{9D8B030D-6E8A-4147-A177-3AD203B41FA5}">
                      <a16:colId xmlns:a16="http://schemas.microsoft.com/office/drawing/2014/main" val="1258495297"/>
                    </a:ext>
                  </a:extLst>
                </a:gridCol>
                <a:gridCol w="576072">
                  <a:extLst>
                    <a:ext uri="{9D8B030D-6E8A-4147-A177-3AD203B41FA5}">
                      <a16:colId xmlns:a16="http://schemas.microsoft.com/office/drawing/2014/main" val="3109902867"/>
                    </a:ext>
                  </a:extLst>
                </a:gridCol>
                <a:gridCol w="576072">
                  <a:extLst>
                    <a:ext uri="{9D8B030D-6E8A-4147-A177-3AD203B41FA5}">
                      <a16:colId xmlns:a16="http://schemas.microsoft.com/office/drawing/2014/main" val="857676675"/>
                    </a:ext>
                  </a:extLst>
                </a:gridCol>
                <a:gridCol w="576072">
                  <a:extLst>
                    <a:ext uri="{9D8B030D-6E8A-4147-A177-3AD203B41FA5}">
                      <a16:colId xmlns:a16="http://schemas.microsoft.com/office/drawing/2014/main" val="2136784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4098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- 2023-05-01 08:00:04</a:t>
                      </a:r>
                      <a:r>
                        <a:rPr kumimoji="0" lang="en-US" sz="1000" b="0" i="0" u="none" strike="noStrike" kern="1200" cap="none" spc="0" normalizeH="0" baseline="0" noProof="0">
                          <a:ln>
                            <a:noFill/>
                          </a:ln>
                          <a:solidFill>
                            <a:prstClr val="black"/>
                          </a:solidFill>
                          <a:effectLst/>
                          <a:uLnTx/>
                          <a:uFillTx/>
                          <a:latin typeface="Calibri"/>
                          <a:ea typeface="+mn-ea"/>
                          <a:cs typeface="+mn-cs"/>
                        </a:rPr>
                        <a:t>
 Happy Labour Day, everyone! Today we salute the hardworking men and women who keep our world moving. Here's to a brighter future for all. 👊😎
#NipponPaint #NipponPaintMY #NipponPaintCares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9871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- 2023-04-30 08:00:33</a:t>
                      </a:r>
                      <a:r>
                        <a:rPr kumimoji="0" lang="en-US" sz="1000" b="0" i="0" u="none" strike="noStrike" kern="1200" cap="none" spc="0" normalizeH="0" baseline="0" noProof="0">
                          <a:ln>
                            <a:noFill/>
                          </a:ln>
                          <a:solidFill>
                            <a:prstClr val="black"/>
                          </a:solidFill>
                          <a:effectLst/>
                          <a:uLnTx/>
                          <a:uFillTx/>
                          <a:latin typeface="Calibri"/>
                          <a:ea typeface="+mn-ea"/>
                          <a:cs typeface="+mn-cs"/>
                        </a:rPr>
                        <a:t>
 Heya, folks! 🙋‍♀️ Imagine walking into a room to find a wall covered in a statement coating of exquisite colours and an element of gold dust. Splendid isn’t it? 😏👍
#NipponPaint #NipponPaintMY #ColorInspiration #HomeDecor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5777848"/>
                  </a:ext>
                </a:extLst>
              </a:tr>
            </a:tbl>
          </a:graphicData>
        </a:graphic>
      </p:graphicFrame>
      <p:sp>
        <p:nvSpPr>
          <p:cNvPr id="4" name="Text Placeholder 3">
            <a:extLst>
              <a:ext uri="{FF2B5EF4-FFF2-40B4-BE49-F238E27FC236}">
                <a16:creationId xmlns:a16="http://schemas.microsoft.com/office/drawing/2014/main" id="{8475F30D-9EF2-409B-8328-6294ACA0AF12}"/>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311353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A9691-AC6A-4888-95B6-847958DFFAC6}"/>
              </a:ext>
            </a:extLst>
          </p:cNvPr>
          <p:cNvSpPr>
            <a:spLocks noGrp="1"/>
          </p:cNvSpPr>
          <p:nvPr>
            <p:ph type="title"/>
          </p:nvPr>
        </p:nvSpPr>
        <p:spPr/>
        <p:txBody>
          <a:bodyPr/>
          <a:lstStyle/>
          <a:p>
            <a:r>
              <a:rPr lang="en-US"/>
              <a:t>Facebook Own Posts Table | 3 profiles - 14 of 20</a:t>
            </a:r>
          </a:p>
        </p:txBody>
      </p:sp>
      <p:graphicFrame>
        <p:nvGraphicFramePr>
          <p:cNvPr id="5" name="Table Placeholder 4">
            <a:extLst>
              <a:ext uri="{FF2B5EF4-FFF2-40B4-BE49-F238E27FC236}">
                <a16:creationId xmlns:a16="http://schemas.microsoft.com/office/drawing/2014/main" id="{6196AC6B-0ED4-42AC-A651-4BC3800857F6}"/>
              </a:ext>
            </a:extLst>
          </p:cNvPr>
          <p:cNvGraphicFramePr>
            <a:graphicFrameLocks noGrp="1"/>
          </p:cNvGraphicFramePr>
          <p:nvPr>
            <p:ph type="tbl" sz="quarter" idx="13"/>
            <p:extLst>
              <p:ext uri="{D42A27DB-BD31-4B8C-83A1-F6EECF244321}">
                <p14:modId xmlns:p14="http://schemas.microsoft.com/office/powerpoint/2010/main" val="3630519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39584089"/>
                    </a:ext>
                  </a:extLst>
                </a:gridCol>
                <a:gridCol w="1152144">
                  <a:extLst>
                    <a:ext uri="{9D8B030D-6E8A-4147-A177-3AD203B41FA5}">
                      <a16:colId xmlns:a16="http://schemas.microsoft.com/office/drawing/2014/main" val="4201482404"/>
                    </a:ext>
                  </a:extLst>
                </a:gridCol>
                <a:gridCol w="576072">
                  <a:extLst>
                    <a:ext uri="{9D8B030D-6E8A-4147-A177-3AD203B41FA5}">
                      <a16:colId xmlns:a16="http://schemas.microsoft.com/office/drawing/2014/main" val="31267867"/>
                    </a:ext>
                  </a:extLst>
                </a:gridCol>
                <a:gridCol w="576072">
                  <a:extLst>
                    <a:ext uri="{9D8B030D-6E8A-4147-A177-3AD203B41FA5}">
                      <a16:colId xmlns:a16="http://schemas.microsoft.com/office/drawing/2014/main" val="4173849611"/>
                    </a:ext>
                  </a:extLst>
                </a:gridCol>
                <a:gridCol w="576072">
                  <a:extLst>
                    <a:ext uri="{9D8B030D-6E8A-4147-A177-3AD203B41FA5}">
                      <a16:colId xmlns:a16="http://schemas.microsoft.com/office/drawing/2014/main" val="283026235"/>
                    </a:ext>
                  </a:extLst>
                </a:gridCol>
                <a:gridCol w="576072">
                  <a:extLst>
                    <a:ext uri="{9D8B030D-6E8A-4147-A177-3AD203B41FA5}">
                      <a16:colId xmlns:a16="http://schemas.microsoft.com/office/drawing/2014/main" val="74338382"/>
                    </a:ext>
                  </a:extLst>
                </a:gridCol>
                <a:gridCol w="576072">
                  <a:extLst>
                    <a:ext uri="{9D8B030D-6E8A-4147-A177-3AD203B41FA5}">
                      <a16:colId xmlns:a16="http://schemas.microsoft.com/office/drawing/2014/main" val="11172952"/>
                    </a:ext>
                  </a:extLst>
                </a:gridCol>
                <a:gridCol w="576072">
                  <a:extLst>
                    <a:ext uri="{9D8B030D-6E8A-4147-A177-3AD203B41FA5}">
                      <a16:colId xmlns:a16="http://schemas.microsoft.com/office/drawing/2014/main" val="398255944"/>
                    </a:ext>
                  </a:extLst>
                </a:gridCol>
                <a:gridCol w="576072">
                  <a:extLst>
                    <a:ext uri="{9D8B030D-6E8A-4147-A177-3AD203B41FA5}">
                      <a16:colId xmlns:a16="http://schemas.microsoft.com/office/drawing/2014/main" val="2682760302"/>
                    </a:ext>
                  </a:extLst>
                </a:gridCol>
                <a:gridCol w="576072">
                  <a:extLst>
                    <a:ext uri="{9D8B030D-6E8A-4147-A177-3AD203B41FA5}">
                      <a16:colId xmlns:a16="http://schemas.microsoft.com/office/drawing/2014/main" val="835097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57746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- 2023-04-29 12:00:01</a:t>
                      </a:r>
                      <a:r>
                        <a:rPr kumimoji="0" lang="en-US" sz="1000" b="0" i="0" u="none" strike="noStrike" kern="1200" cap="none" spc="0" normalizeH="0" baseline="0" noProof="0">
                          <a:ln>
                            <a:noFill/>
                          </a:ln>
                          <a:solidFill>
                            <a:prstClr val="black"/>
                          </a:solidFill>
                          <a:effectLst/>
                          <a:uLnTx/>
                          <a:uFillTx/>
                          <a:latin typeface="Calibri"/>
                          <a:ea typeface="+mn-ea"/>
                          <a:cs typeface="+mn-cs"/>
                        </a:rPr>
                        <a:t>
 Here's a reminder to enjoy the simple things in life 🧺 Why not organise a fun picnic this coming weekend with your friends? 
Hope everyone has a great week ahead ☀️
Explore our variety of paints for all your walls' needs at: bit.ly/DuluxMYColourInspi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96526366"/>
                  </a:ext>
                </a:extLst>
              </a:tr>
            </a:tbl>
          </a:graphicData>
        </a:graphic>
      </p:graphicFrame>
      <p:sp>
        <p:nvSpPr>
          <p:cNvPr id="4" name="Text Placeholder 3">
            <a:extLst>
              <a:ext uri="{FF2B5EF4-FFF2-40B4-BE49-F238E27FC236}">
                <a16:creationId xmlns:a16="http://schemas.microsoft.com/office/drawing/2014/main" id="{6A744297-8B8F-43AF-8253-877CF13117BB}"/>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633341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A5FE8-61C8-4A69-AAA6-09F1F23C332B}"/>
              </a:ext>
            </a:extLst>
          </p:cNvPr>
          <p:cNvSpPr>
            <a:spLocks noGrp="1"/>
          </p:cNvSpPr>
          <p:nvPr>
            <p:ph type="title"/>
          </p:nvPr>
        </p:nvSpPr>
        <p:spPr/>
        <p:txBody>
          <a:bodyPr/>
          <a:lstStyle/>
          <a:p>
            <a:r>
              <a:rPr lang="en-US"/>
              <a:t>Facebook Own Posts Table | 3 profiles - 15 of 20</a:t>
            </a:r>
          </a:p>
        </p:txBody>
      </p:sp>
      <p:graphicFrame>
        <p:nvGraphicFramePr>
          <p:cNvPr id="5" name="Table Placeholder 4">
            <a:extLst>
              <a:ext uri="{FF2B5EF4-FFF2-40B4-BE49-F238E27FC236}">
                <a16:creationId xmlns:a16="http://schemas.microsoft.com/office/drawing/2014/main" id="{B9B7A882-D5CE-4F49-8877-D7EDE8EE4F41}"/>
              </a:ext>
            </a:extLst>
          </p:cNvPr>
          <p:cNvGraphicFramePr>
            <a:graphicFrameLocks noGrp="1"/>
          </p:cNvGraphicFramePr>
          <p:nvPr>
            <p:ph type="tbl" sz="quarter" idx="13"/>
            <p:extLst>
              <p:ext uri="{D42A27DB-BD31-4B8C-83A1-F6EECF244321}">
                <p14:modId xmlns:p14="http://schemas.microsoft.com/office/powerpoint/2010/main" val="2337352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3041209"/>
                    </a:ext>
                  </a:extLst>
                </a:gridCol>
                <a:gridCol w="1152144">
                  <a:extLst>
                    <a:ext uri="{9D8B030D-6E8A-4147-A177-3AD203B41FA5}">
                      <a16:colId xmlns:a16="http://schemas.microsoft.com/office/drawing/2014/main" val="840103888"/>
                    </a:ext>
                  </a:extLst>
                </a:gridCol>
                <a:gridCol w="576072">
                  <a:extLst>
                    <a:ext uri="{9D8B030D-6E8A-4147-A177-3AD203B41FA5}">
                      <a16:colId xmlns:a16="http://schemas.microsoft.com/office/drawing/2014/main" val="3613867385"/>
                    </a:ext>
                  </a:extLst>
                </a:gridCol>
                <a:gridCol w="576072">
                  <a:extLst>
                    <a:ext uri="{9D8B030D-6E8A-4147-A177-3AD203B41FA5}">
                      <a16:colId xmlns:a16="http://schemas.microsoft.com/office/drawing/2014/main" val="3440271835"/>
                    </a:ext>
                  </a:extLst>
                </a:gridCol>
                <a:gridCol w="576072">
                  <a:extLst>
                    <a:ext uri="{9D8B030D-6E8A-4147-A177-3AD203B41FA5}">
                      <a16:colId xmlns:a16="http://schemas.microsoft.com/office/drawing/2014/main" val="3482100869"/>
                    </a:ext>
                  </a:extLst>
                </a:gridCol>
                <a:gridCol w="576072">
                  <a:extLst>
                    <a:ext uri="{9D8B030D-6E8A-4147-A177-3AD203B41FA5}">
                      <a16:colId xmlns:a16="http://schemas.microsoft.com/office/drawing/2014/main" val="2180710560"/>
                    </a:ext>
                  </a:extLst>
                </a:gridCol>
                <a:gridCol w="576072">
                  <a:extLst>
                    <a:ext uri="{9D8B030D-6E8A-4147-A177-3AD203B41FA5}">
                      <a16:colId xmlns:a16="http://schemas.microsoft.com/office/drawing/2014/main" val="1687581813"/>
                    </a:ext>
                  </a:extLst>
                </a:gridCol>
                <a:gridCol w="576072">
                  <a:extLst>
                    <a:ext uri="{9D8B030D-6E8A-4147-A177-3AD203B41FA5}">
                      <a16:colId xmlns:a16="http://schemas.microsoft.com/office/drawing/2014/main" val="3587005899"/>
                    </a:ext>
                  </a:extLst>
                </a:gridCol>
                <a:gridCol w="576072">
                  <a:extLst>
                    <a:ext uri="{9D8B030D-6E8A-4147-A177-3AD203B41FA5}">
                      <a16:colId xmlns:a16="http://schemas.microsoft.com/office/drawing/2014/main" val="1787602663"/>
                    </a:ext>
                  </a:extLst>
                </a:gridCol>
                <a:gridCol w="576072">
                  <a:extLst>
                    <a:ext uri="{9D8B030D-6E8A-4147-A177-3AD203B41FA5}">
                      <a16:colId xmlns:a16="http://schemas.microsoft.com/office/drawing/2014/main" val="1642003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022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- 2023-04-26 18:28:17</a:t>
                      </a:r>
                      <a:r>
                        <a:rPr kumimoji="0" lang="en-US" sz="1000" b="0" i="0" u="none" strike="noStrike" kern="1200" cap="none" spc="0" normalizeH="0" baseline="0" noProof="0">
                          <a:ln>
                            <a:noFill/>
                          </a:ln>
                          <a:solidFill>
                            <a:prstClr val="black"/>
                          </a:solidFill>
                          <a:effectLst/>
                          <a:uLnTx/>
                          <a:uFillTx/>
                          <a:latin typeface="Calibri"/>
                          <a:ea typeface="+mn-ea"/>
                          <a:cs typeface="+mn-cs"/>
                        </a:rPr>
                        <a:t>
 Transform your living space into a luxurious oasis for raya with Majestic Sense paint! Our premium quality paint is specially formulated to provide an ultra-smooth and lasting finish that will elevate the look and feel of any room in your home.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9820083"/>
                  </a:ext>
                </a:extLst>
              </a:tr>
            </a:tbl>
          </a:graphicData>
        </a:graphic>
      </p:graphicFrame>
      <p:sp>
        <p:nvSpPr>
          <p:cNvPr id="4" name="Text Placeholder 3">
            <a:extLst>
              <a:ext uri="{FF2B5EF4-FFF2-40B4-BE49-F238E27FC236}">
                <a16:creationId xmlns:a16="http://schemas.microsoft.com/office/drawing/2014/main" id="{E9782EEF-EA4C-469B-84B8-B30F6FF3374E}"/>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167315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E050-D88A-4F7C-9F8F-6F657ED53A85}"/>
              </a:ext>
            </a:extLst>
          </p:cNvPr>
          <p:cNvSpPr>
            <a:spLocks noGrp="1"/>
          </p:cNvSpPr>
          <p:nvPr>
            <p:ph type="title"/>
          </p:nvPr>
        </p:nvSpPr>
        <p:spPr/>
        <p:txBody>
          <a:bodyPr/>
          <a:lstStyle/>
          <a:p>
            <a:r>
              <a:rPr lang="en-US"/>
              <a:t>Facebook Own Posts Table | 3 profiles - 16 of 20</a:t>
            </a:r>
          </a:p>
        </p:txBody>
      </p:sp>
      <p:graphicFrame>
        <p:nvGraphicFramePr>
          <p:cNvPr id="5" name="Table Placeholder 4">
            <a:extLst>
              <a:ext uri="{FF2B5EF4-FFF2-40B4-BE49-F238E27FC236}">
                <a16:creationId xmlns:a16="http://schemas.microsoft.com/office/drawing/2014/main" id="{F1943B25-42A3-412F-A807-D056353418D6}"/>
              </a:ext>
            </a:extLst>
          </p:cNvPr>
          <p:cNvGraphicFramePr>
            <a:graphicFrameLocks noGrp="1"/>
          </p:cNvGraphicFramePr>
          <p:nvPr>
            <p:ph type="tbl" sz="quarter" idx="13"/>
            <p:extLst>
              <p:ext uri="{D42A27DB-BD31-4B8C-83A1-F6EECF244321}">
                <p14:modId xmlns:p14="http://schemas.microsoft.com/office/powerpoint/2010/main" val="2810215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64245481"/>
                    </a:ext>
                  </a:extLst>
                </a:gridCol>
                <a:gridCol w="1152144">
                  <a:extLst>
                    <a:ext uri="{9D8B030D-6E8A-4147-A177-3AD203B41FA5}">
                      <a16:colId xmlns:a16="http://schemas.microsoft.com/office/drawing/2014/main" val="25548022"/>
                    </a:ext>
                  </a:extLst>
                </a:gridCol>
                <a:gridCol w="576072">
                  <a:extLst>
                    <a:ext uri="{9D8B030D-6E8A-4147-A177-3AD203B41FA5}">
                      <a16:colId xmlns:a16="http://schemas.microsoft.com/office/drawing/2014/main" val="1095578047"/>
                    </a:ext>
                  </a:extLst>
                </a:gridCol>
                <a:gridCol w="576072">
                  <a:extLst>
                    <a:ext uri="{9D8B030D-6E8A-4147-A177-3AD203B41FA5}">
                      <a16:colId xmlns:a16="http://schemas.microsoft.com/office/drawing/2014/main" val="2921807792"/>
                    </a:ext>
                  </a:extLst>
                </a:gridCol>
                <a:gridCol w="576072">
                  <a:extLst>
                    <a:ext uri="{9D8B030D-6E8A-4147-A177-3AD203B41FA5}">
                      <a16:colId xmlns:a16="http://schemas.microsoft.com/office/drawing/2014/main" val="1818196164"/>
                    </a:ext>
                  </a:extLst>
                </a:gridCol>
                <a:gridCol w="576072">
                  <a:extLst>
                    <a:ext uri="{9D8B030D-6E8A-4147-A177-3AD203B41FA5}">
                      <a16:colId xmlns:a16="http://schemas.microsoft.com/office/drawing/2014/main" val="295880395"/>
                    </a:ext>
                  </a:extLst>
                </a:gridCol>
                <a:gridCol w="576072">
                  <a:extLst>
                    <a:ext uri="{9D8B030D-6E8A-4147-A177-3AD203B41FA5}">
                      <a16:colId xmlns:a16="http://schemas.microsoft.com/office/drawing/2014/main" val="2176628067"/>
                    </a:ext>
                  </a:extLst>
                </a:gridCol>
                <a:gridCol w="576072">
                  <a:extLst>
                    <a:ext uri="{9D8B030D-6E8A-4147-A177-3AD203B41FA5}">
                      <a16:colId xmlns:a16="http://schemas.microsoft.com/office/drawing/2014/main" val="1220714910"/>
                    </a:ext>
                  </a:extLst>
                </a:gridCol>
                <a:gridCol w="576072">
                  <a:extLst>
                    <a:ext uri="{9D8B030D-6E8A-4147-A177-3AD203B41FA5}">
                      <a16:colId xmlns:a16="http://schemas.microsoft.com/office/drawing/2014/main" val="3411351613"/>
                    </a:ext>
                  </a:extLst>
                </a:gridCol>
                <a:gridCol w="576072">
                  <a:extLst>
                    <a:ext uri="{9D8B030D-6E8A-4147-A177-3AD203B41FA5}">
                      <a16:colId xmlns:a16="http://schemas.microsoft.com/office/drawing/2014/main" val="367801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42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Nippon Paint Malaysia - 2023-04-26 10:00:04</a:t>
                      </a:r>
                      <a:r>
                        <a:rPr kumimoji="0" lang="en-US" sz="1000" b="0" i="0" u="none" strike="noStrike" kern="1200" cap="none" spc="0" normalizeH="0" baseline="0" noProof="0">
                          <a:ln>
                            <a:noFill/>
                          </a:ln>
                          <a:solidFill>
                            <a:prstClr val="black"/>
                          </a:solidFill>
                          <a:effectLst/>
                          <a:uLnTx/>
                          <a:uFillTx/>
                          <a:latin typeface="Calibri"/>
                          <a:ea typeface="+mn-ea"/>
                          <a:cs typeface="+mn-cs"/>
                        </a:rPr>
                        <a:t>
 Many of us aspire to have homes with walls that exude elegance and sophistication. The time and resources required to accomplish this, however, look to be significant. 🤔
The Momento paint series by Nippon Paint is noteworthy since it provides a more convenient and high-quality alternative. Have a look at the outcomes in the photos below! 😎
Explore Momento paint series here: https://bit.ly/3ApyO5D 
#NipponPaint #NipponPaintMY #MomentoSeries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04968916"/>
                  </a:ext>
                </a:extLst>
              </a:tr>
            </a:tbl>
          </a:graphicData>
        </a:graphic>
      </p:graphicFrame>
      <p:sp>
        <p:nvSpPr>
          <p:cNvPr id="4" name="Text Placeholder 3">
            <a:extLst>
              <a:ext uri="{FF2B5EF4-FFF2-40B4-BE49-F238E27FC236}">
                <a16:creationId xmlns:a16="http://schemas.microsoft.com/office/drawing/2014/main" id="{8E431986-02EB-470D-9162-8455895D0DF6}"/>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110623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1907D-2E40-442D-AA56-BC8A69BB498D}"/>
              </a:ext>
            </a:extLst>
          </p:cNvPr>
          <p:cNvSpPr>
            <a:spLocks noGrp="1"/>
          </p:cNvSpPr>
          <p:nvPr>
            <p:ph type="title"/>
          </p:nvPr>
        </p:nvSpPr>
        <p:spPr/>
        <p:txBody>
          <a:bodyPr/>
          <a:lstStyle/>
          <a:p>
            <a:r>
              <a:rPr lang="en-US"/>
              <a:t>Facebook Own Posts Table | 3 profiles - 17 of 20</a:t>
            </a:r>
          </a:p>
        </p:txBody>
      </p:sp>
      <p:graphicFrame>
        <p:nvGraphicFramePr>
          <p:cNvPr id="5" name="Table Placeholder 4">
            <a:extLst>
              <a:ext uri="{FF2B5EF4-FFF2-40B4-BE49-F238E27FC236}">
                <a16:creationId xmlns:a16="http://schemas.microsoft.com/office/drawing/2014/main" id="{5F0347C7-126E-4D89-99F6-F61D483D7F47}"/>
              </a:ext>
            </a:extLst>
          </p:cNvPr>
          <p:cNvGraphicFramePr>
            <a:graphicFrameLocks noGrp="1"/>
          </p:cNvGraphicFramePr>
          <p:nvPr>
            <p:ph type="tbl" sz="quarter" idx="13"/>
            <p:extLst>
              <p:ext uri="{D42A27DB-BD31-4B8C-83A1-F6EECF244321}">
                <p14:modId xmlns:p14="http://schemas.microsoft.com/office/powerpoint/2010/main" val="839970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55495576"/>
                    </a:ext>
                  </a:extLst>
                </a:gridCol>
                <a:gridCol w="1152144">
                  <a:extLst>
                    <a:ext uri="{9D8B030D-6E8A-4147-A177-3AD203B41FA5}">
                      <a16:colId xmlns:a16="http://schemas.microsoft.com/office/drawing/2014/main" val="2344285253"/>
                    </a:ext>
                  </a:extLst>
                </a:gridCol>
                <a:gridCol w="576072">
                  <a:extLst>
                    <a:ext uri="{9D8B030D-6E8A-4147-A177-3AD203B41FA5}">
                      <a16:colId xmlns:a16="http://schemas.microsoft.com/office/drawing/2014/main" val="699916381"/>
                    </a:ext>
                  </a:extLst>
                </a:gridCol>
                <a:gridCol w="576072">
                  <a:extLst>
                    <a:ext uri="{9D8B030D-6E8A-4147-A177-3AD203B41FA5}">
                      <a16:colId xmlns:a16="http://schemas.microsoft.com/office/drawing/2014/main" val="1954626671"/>
                    </a:ext>
                  </a:extLst>
                </a:gridCol>
                <a:gridCol w="576072">
                  <a:extLst>
                    <a:ext uri="{9D8B030D-6E8A-4147-A177-3AD203B41FA5}">
                      <a16:colId xmlns:a16="http://schemas.microsoft.com/office/drawing/2014/main" val="1492224523"/>
                    </a:ext>
                  </a:extLst>
                </a:gridCol>
                <a:gridCol w="576072">
                  <a:extLst>
                    <a:ext uri="{9D8B030D-6E8A-4147-A177-3AD203B41FA5}">
                      <a16:colId xmlns:a16="http://schemas.microsoft.com/office/drawing/2014/main" val="4198061171"/>
                    </a:ext>
                  </a:extLst>
                </a:gridCol>
                <a:gridCol w="576072">
                  <a:extLst>
                    <a:ext uri="{9D8B030D-6E8A-4147-A177-3AD203B41FA5}">
                      <a16:colId xmlns:a16="http://schemas.microsoft.com/office/drawing/2014/main" val="2251699569"/>
                    </a:ext>
                  </a:extLst>
                </a:gridCol>
                <a:gridCol w="576072">
                  <a:extLst>
                    <a:ext uri="{9D8B030D-6E8A-4147-A177-3AD203B41FA5}">
                      <a16:colId xmlns:a16="http://schemas.microsoft.com/office/drawing/2014/main" val="695160412"/>
                    </a:ext>
                  </a:extLst>
                </a:gridCol>
                <a:gridCol w="576072">
                  <a:extLst>
                    <a:ext uri="{9D8B030D-6E8A-4147-A177-3AD203B41FA5}">
                      <a16:colId xmlns:a16="http://schemas.microsoft.com/office/drawing/2014/main" val="2372196148"/>
                    </a:ext>
                  </a:extLst>
                </a:gridCol>
                <a:gridCol w="576072">
                  <a:extLst>
                    <a:ext uri="{9D8B030D-6E8A-4147-A177-3AD203B41FA5}">
                      <a16:colId xmlns:a16="http://schemas.microsoft.com/office/drawing/2014/main" val="1599272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54631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- 2023-04-25 12:00:00</a:t>
                      </a:r>
                      <a:r>
                        <a:rPr kumimoji="0" lang="en-US" sz="1000" b="0" i="0" u="none" strike="noStrike" kern="1200" cap="none" spc="0" normalizeH="0" baseline="0" noProof="0">
                          <a:ln>
                            <a:noFill/>
                          </a:ln>
                          <a:solidFill>
                            <a:prstClr val="black"/>
                          </a:solidFill>
                          <a:effectLst/>
                          <a:uLnTx/>
                          <a:uFillTx/>
                          <a:latin typeface="Calibri"/>
                          <a:ea typeface="+mn-ea"/>
                          <a:cs typeface="+mn-cs"/>
                        </a:rPr>
                        <a:t>
 Join us as we celebrate 20 years of colour innovation! 🤩 Our Colours of the Year have always been a reflection of the world around us. We're proud to have translated global trends into colour, and we can't wait to inspire everyone to transform their lives with the power of colour. 
Here's to the next 20 years of discovery and creativity!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24398110"/>
                  </a:ext>
                </a:extLst>
              </a:tr>
            </a:tbl>
          </a:graphicData>
        </a:graphic>
      </p:graphicFrame>
      <p:sp>
        <p:nvSpPr>
          <p:cNvPr id="4" name="Text Placeholder 3">
            <a:extLst>
              <a:ext uri="{FF2B5EF4-FFF2-40B4-BE49-F238E27FC236}">
                <a16:creationId xmlns:a16="http://schemas.microsoft.com/office/drawing/2014/main" id="{1E3F2E14-65E5-4DCA-89C4-D30E02091870}"/>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133452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6CD56-51C1-447E-96A5-82D66B2E19EC}"/>
              </a:ext>
            </a:extLst>
          </p:cNvPr>
          <p:cNvSpPr>
            <a:spLocks noGrp="1"/>
          </p:cNvSpPr>
          <p:nvPr>
            <p:ph type="title"/>
          </p:nvPr>
        </p:nvSpPr>
        <p:spPr/>
        <p:txBody>
          <a:bodyPr/>
          <a:lstStyle/>
          <a:p>
            <a:r>
              <a:rPr lang="en-US"/>
              <a:t>Facebook Own Posts Table | 3 profiles - 18 of 20</a:t>
            </a:r>
          </a:p>
        </p:txBody>
      </p:sp>
      <p:graphicFrame>
        <p:nvGraphicFramePr>
          <p:cNvPr id="5" name="Table Placeholder 4">
            <a:extLst>
              <a:ext uri="{FF2B5EF4-FFF2-40B4-BE49-F238E27FC236}">
                <a16:creationId xmlns:a16="http://schemas.microsoft.com/office/drawing/2014/main" id="{2EC4E9A7-783E-4CA5-8BA2-54BF322023F8}"/>
              </a:ext>
            </a:extLst>
          </p:cNvPr>
          <p:cNvGraphicFramePr>
            <a:graphicFrameLocks noGrp="1"/>
          </p:cNvGraphicFramePr>
          <p:nvPr>
            <p:ph type="tbl" sz="quarter" idx="13"/>
            <p:extLst>
              <p:ext uri="{D42A27DB-BD31-4B8C-83A1-F6EECF244321}">
                <p14:modId xmlns:p14="http://schemas.microsoft.com/office/powerpoint/2010/main" val="1959520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69576958"/>
                    </a:ext>
                  </a:extLst>
                </a:gridCol>
                <a:gridCol w="1152144">
                  <a:extLst>
                    <a:ext uri="{9D8B030D-6E8A-4147-A177-3AD203B41FA5}">
                      <a16:colId xmlns:a16="http://schemas.microsoft.com/office/drawing/2014/main" val="463914526"/>
                    </a:ext>
                  </a:extLst>
                </a:gridCol>
                <a:gridCol w="576072">
                  <a:extLst>
                    <a:ext uri="{9D8B030D-6E8A-4147-A177-3AD203B41FA5}">
                      <a16:colId xmlns:a16="http://schemas.microsoft.com/office/drawing/2014/main" val="1119864742"/>
                    </a:ext>
                  </a:extLst>
                </a:gridCol>
                <a:gridCol w="576072">
                  <a:extLst>
                    <a:ext uri="{9D8B030D-6E8A-4147-A177-3AD203B41FA5}">
                      <a16:colId xmlns:a16="http://schemas.microsoft.com/office/drawing/2014/main" val="3164517255"/>
                    </a:ext>
                  </a:extLst>
                </a:gridCol>
                <a:gridCol w="576072">
                  <a:extLst>
                    <a:ext uri="{9D8B030D-6E8A-4147-A177-3AD203B41FA5}">
                      <a16:colId xmlns:a16="http://schemas.microsoft.com/office/drawing/2014/main" val="1613602651"/>
                    </a:ext>
                  </a:extLst>
                </a:gridCol>
                <a:gridCol w="576072">
                  <a:extLst>
                    <a:ext uri="{9D8B030D-6E8A-4147-A177-3AD203B41FA5}">
                      <a16:colId xmlns:a16="http://schemas.microsoft.com/office/drawing/2014/main" val="36803863"/>
                    </a:ext>
                  </a:extLst>
                </a:gridCol>
                <a:gridCol w="576072">
                  <a:extLst>
                    <a:ext uri="{9D8B030D-6E8A-4147-A177-3AD203B41FA5}">
                      <a16:colId xmlns:a16="http://schemas.microsoft.com/office/drawing/2014/main" val="3459211774"/>
                    </a:ext>
                  </a:extLst>
                </a:gridCol>
                <a:gridCol w="576072">
                  <a:extLst>
                    <a:ext uri="{9D8B030D-6E8A-4147-A177-3AD203B41FA5}">
                      <a16:colId xmlns:a16="http://schemas.microsoft.com/office/drawing/2014/main" val="2445542817"/>
                    </a:ext>
                  </a:extLst>
                </a:gridCol>
                <a:gridCol w="576072">
                  <a:extLst>
                    <a:ext uri="{9D8B030D-6E8A-4147-A177-3AD203B41FA5}">
                      <a16:colId xmlns:a16="http://schemas.microsoft.com/office/drawing/2014/main" val="3173012759"/>
                    </a:ext>
                  </a:extLst>
                </a:gridCol>
                <a:gridCol w="576072">
                  <a:extLst>
                    <a:ext uri="{9D8B030D-6E8A-4147-A177-3AD203B41FA5}">
                      <a16:colId xmlns:a16="http://schemas.microsoft.com/office/drawing/2014/main" val="211251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373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Dulux @DuluxMalaysia - 2023-04-25 10:53:50</a:t>
                      </a:r>
                      <a:r>
                        <a:rPr kumimoji="0" lang="en-US" sz="1000" b="0" i="0" u="none" strike="noStrike" kern="1200" cap="none" spc="0" normalizeH="0" baseline="0" noProof="0">
                          <a:ln>
                            <a:noFill/>
                          </a:ln>
                          <a:solidFill>
                            <a:prstClr val="black"/>
                          </a:solidFill>
                          <a:effectLst/>
                          <a:uLnTx/>
                          <a:uFillTx/>
                          <a:latin typeface="Calibri"/>
                          <a:ea typeface="+mn-ea"/>
                          <a:cs typeface="+mn-cs"/>
                        </a:rPr>
                        <a:t>
 Looking for inspiration for your next home renovation project? Look no further than Let's Colour Magazine! Discover the latest trends and ideas, including Dulux Colour of the Year 2023 – Wild Wonder™. Fill out the form on our website to receive your free e-copy today! 🏡✨ Visit https://www.dulux.com.my/en/lets-colour-magazine-2023 to get started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93259313"/>
                  </a:ext>
                </a:extLst>
              </a:tr>
            </a:tbl>
          </a:graphicData>
        </a:graphic>
      </p:graphicFrame>
      <p:sp>
        <p:nvSpPr>
          <p:cNvPr id="4" name="Text Placeholder 3">
            <a:extLst>
              <a:ext uri="{FF2B5EF4-FFF2-40B4-BE49-F238E27FC236}">
                <a16:creationId xmlns:a16="http://schemas.microsoft.com/office/drawing/2014/main" id="{A1A027BF-5309-4CA7-80F9-59B4AA16FF43}"/>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747389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CDD16-4C96-4C18-9FA6-E982C1F44D6C}"/>
              </a:ext>
            </a:extLst>
          </p:cNvPr>
          <p:cNvSpPr>
            <a:spLocks noGrp="1"/>
          </p:cNvSpPr>
          <p:nvPr>
            <p:ph type="title"/>
          </p:nvPr>
        </p:nvSpPr>
        <p:spPr/>
        <p:txBody>
          <a:bodyPr/>
          <a:lstStyle/>
          <a:p>
            <a:r>
              <a:rPr lang="en-US"/>
              <a:t>Facebook Own Posts Table | 3 profiles - 19 of 20</a:t>
            </a:r>
          </a:p>
        </p:txBody>
      </p:sp>
      <p:graphicFrame>
        <p:nvGraphicFramePr>
          <p:cNvPr id="5" name="Table Placeholder 4">
            <a:extLst>
              <a:ext uri="{FF2B5EF4-FFF2-40B4-BE49-F238E27FC236}">
                <a16:creationId xmlns:a16="http://schemas.microsoft.com/office/drawing/2014/main" id="{220F518D-4252-4B7F-AA1D-B8DDF216DB6F}"/>
              </a:ext>
            </a:extLst>
          </p:cNvPr>
          <p:cNvGraphicFramePr>
            <a:graphicFrameLocks noGrp="1"/>
          </p:cNvGraphicFramePr>
          <p:nvPr>
            <p:ph type="tbl" sz="quarter" idx="13"/>
            <p:extLst>
              <p:ext uri="{D42A27DB-BD31-4B8C-83A1-F6EECF244321}">
                <p14:modId xmlns:p14="http://schemas.microsoft.com/office/powerpoint/2010/main" val="200930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5571828"/>
                    </a:ext>
                  </a:extLst>
                </a:gridCol>
                <a:gridCol w="1152144">
                  <a:extLst>
                    <a:ext uri="{9D8B030D-6E8A-4147-A177-3AD203B41FA5}">
                      <a16:colId xmlns:a16="http://schemas.microsoft.com/office/drawing/2014/main" val="1893583241"/>
                    </a:ext>
                  </a:extLst>
                </a:gridCol>
                <a:gridCol w="576072">
                  <a:extLst>
                    <a:ext uri="{9D8B030D-6E8A-4147-A177-3AD203B41FA5}">
                      <a16:colId xmlns:a16="http://schemas.microsoft.com/office/drawing/2014/main" val="13200662"/>
                    </a:ext>
                  </a:extLst>
                </a:gridCol>
                <a:gridCol w="576072">
                  <a:extLst>
                    <a:ext uri="{9D8B030D-6E8A-4147-A177-3AD203B41FA5}">
                      <a16:colId xmlns:a16="http://schemas.microsoft.com/office/drawing/2014/main" val="1844659172"/>
                    </a:ext>
                  </a:extLst>
                </a:gridCol>
                <a:gridCol w="576072">
                  <a:extLst>
                    <a:ext uri="{9D8B030D-6E8A-4147-A177-3AD203B41FA5}">
                      <a16:colId xmlns:a16="http://schemas.microsoft.com/office/drawing/2014/main" val="1143782785"/>
                    </a:ext>
                  </a:extLst>
                </a:gridCol>
                <a:gridCol w="576072">
                  <a:extLst>
                    <a:ext uri="{9D8B030D-6E8A-4147-A177-3AD203B41FA5}">
                      <a16:colId xmlns:a16="http://schemas.microsoft.com/office/drawing/2014/main" val="2899430616"/>
                    </a:ext>
                  </a:extLst>
                </a:gridCol>
                <a:gridCol w="576072">
                  <a:extLst>
                    <a:ext uri="{9D8B030D-6E8A-4147-A177-3AD203B41FA5}">
                      <a16:colId xmlns:a16="http://schemas.microsoft.com/office/drawing/2014/main" val="2018471094"/>
                    </a:ext>
                  </a:extLst>
                </a:gridCol>
                <a:gridCol w="576072">
                  <a:extLst>
                    <a:ext uri="{9D8B030D-6E8A-4147-A177-3AD203B41FA5}">
                      <a16:colId xmlns:a16="http://schemas.microsoft.com/office/drawing/2014/main" val="3244807949"/>
                    </a:ext>
                  </a:extLst>
                </a:gridCol>
                <a:gridCol w="576072">
                  <a:extLst>
                    <a:ext uri="{9D8B030D-6E8A-4147-A177-3AD203B41FA5}">
                      <a16:colId xmlns:a16="http://schemas.microsoft.com/office/drawing/2014/main" val="1426826258"/>
                    </a:ext>
                  </a:extLst>
                </a:gridCol>
                <a:gridCol w="576072">
                  <a:extLst>
                    <a:ext uri="{9D8B030D-6E8A-4147-A177-3AD203B41FA5}">
                      <a16:colId xmlns:a16="http://schemas.microsoft.com/office/drawing/2014/main" val="1108009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40104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- 2023-04-24 11:24:49</a:t>
                      </a:r>
                      <a:r>
                        <a:rPr kumimoji="0" lang="en-US" sz="1000" b="0" i="0" u="none" strike="noStrike" kern="1200" cap="none" spc="0" normalizeH="0" baseline="0" noProof="0">
                          <a:ln>
                            <a:noFill/>
                          </a:ln>
                          <a:solidFill>
                            <a:prstClr val="black"/>
                          </a:solidFill>
                          <a:effectLst/>
                          <a:uLnTx/>
                          <a:uFillTx/>
                          <a:latin typeface="Calibri"/>
                          <a:ea typeface="+mn-ea"/>
                          <a:cs typeface="+mn-cs"/>
                        </a:rPr>
                        <a:t>
 Breathe easy and paint confidently with Majestic Sense this raya - the odourless and ultra-low VOC emissions paint for a healthier home.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31885004"/>
                  </a:ext>
                </a:extLst>
              </a:tr>
            </a:tbl>
          </a:graphicData>
        </a:graphic>
      </p:graphicFrame>
      <p:sp>
        <p:nvSpPr>
          <p:cNvPr id="4" name="Text Placeholder 3">
            <a:extLst>
              <a:ext uri="{FF2B5EF4-FFF2-40B4-BE49-F238E27FC236}">
                <a16:creationId xmlns:a16="http://schemas.microsoft.com/office/drawing/2014/main" id="{3AC2A038-0BCF-458E-B79B-CF626D6BC6EE}"/>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1182246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9A27A-13DF-4356-A11E-9578726CF499}"/>
              </a:ext>
            </a:extLst>
          </p:cNvPr>
          <p:cNvSpPr>
            <a:spLocks noGrp="1"/>
          </p:cNvSpPr>
          <p:nvPr>
            <p:ph type="title"/>
          </p:nvPr>
        </p:nvSpPr>
        <p:spPr/>
        <p:txBody>
          <a:bodyPr/>
          <a:lstStyle/>
          <a:p>
            <a:r>
              <a:rPr lang="en-US"/>
              <a:t>Facebook Own Posts Table | 3 profiles - 20 of 20</a:t>
            </a:r>
          </a:p>
        </p:txBody>
      </p:sp>
      <p:graphicFrame>
        <p:nvGraphicFramePr>
          <p:cNvPr id="5" name="Table Placeholder 4">
            <a:extLst>
              <a:ext uri="{FF2B5EF4-FFF2-40B4-BE49-F238E27FC236}">
                <a16:creationId xmlns:a16="http://schemas.microsoft.com/office/drawing/2014/main" id="{8EF93CFA-12E1-48F1-9E51-9029B4D5E343}"/>
              </a:ext>
            </a:extLst>
          </p:cNvPr>
          <p:cNvGraphicFramePr>
            <a:graphicFrameLocks noGrp="1"/>
          </p:cNvGraphicFramePr>
          <p:nvPr>
            <p:ph type="tbl" sz="quarter" idx="13"/>
            <p:extLst>
              <p:ext uri="{D42A27DB-BD31-4B8C-83A1-F6EECF244321}">
                <p14:modId xmlns:p14="http://schemas.microsoft.com/office/powerpoint/2010/main" val="2790289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70700113"/>
                    </a:ext>
                  </a:extLst>
                </a:gridCol>
                <a:gridCol w="1152144">
                  <a:extLst>
                    <a:ext uri="{9D8B030D-6E8A-4147-A177-3AD203B41FA5}">
                      <a16:colId xmlns:a16="http://schemas.microsoft.com/office/drawing/2014/main" val="3408599830"/>
                    </a:ext>
                  </a:extLst>
                </a:gridCol>
                <a:gridCol w="576072">
                  <a:extLst>
                    <a:ext uri="{9D8B030D-6E8A-4147-A177-3AD203B41FA5}">
                      <a16:colId xmlns:a16="http://schemas.microsoft.com/office/drawing/2014/main" val="2123536802"/>
                    </a:ext>
                  </a:extLst>
                </a:gridCol>
                <a:gridCol w="576072">
                  <a:extLst>
                    <a:ext uri="{9D8B030D-6E8A-4147-A177-3AD203B41FA5}">
                      <a16:colId xmlns:a16="http://schemas.microsoft.com/office/drawing/2014/main" val="232535257"/>
                    </a:ext>
                  </a:extLst>
                </a:gridCol>
                <a:gridCol w="576072">
                  <a:extLst>
                    <a:ext uri="{9D8B030D-6E8A-4147-A177-3AD203B41FA5}">
                      <a16:colId xmlns:a16="http://schemas.microsoft.com/office/drawing/2014/main" val="2948029354"/>
                    </a:ext>
                  </a:extLst>
                </a:gridCol>
                <a:gridCol w="576072">
                  <a:extLst>
                    <a:ext uri="{9D8B030D-6E8A-4147-A177-3AD203B41FA5}">
                      <a16:colId xmlns:a16="http://schemas.microsoft.com/office/drawing/2014/main" val="489888588"/>
                    </a:ext>
                  </a:extLst>
                </a:gridCol>
                <a:gridCol w="576072">
                  <a:extLst>
                    <a:ext uri="{9D8B030D-6E8A-4147-A177-3AD203B41FA5}">
                      <a16:colId xmlns:a16="http://schemas.microsoft.com/office/drawing/2014/main" val="1622392228"/>
                    </a:ext>
                  </a:extLst>
                </a:gridCol>
                <a:gridCol w="576072">
                  <a:extLst>
                    <a:ext uri="{9D8B030D-6E8A-4147-A177-3AD203B41FA5}">
                      <a16:colId xmlns:a16="http://schemas.microsoft.com/office/drawing/2014/main" val="3780948118"/>
                    </a:ext>
                  </a:extLst>
                </a:gridCol>
                <a:gridCol w="576072">
                  <a:extLst>
                    <a:ext uri="{9D8B030D-6E8A-4147-A177-3AD203B41FA5}">
                      <a16:colId xmlns:a16="http://schemas.microsoft.com/office/drawing/2014/main" val="224857919"/>
                    </a:ext>
                  </a:extLst>
                </a:gridCol>
                <a:gridCol w="576072">
                  <a:extLst>
                    <a:ext uri="{9D8B030D-6E8A-4147-A177-3AD203B41FA5}">
                      <a16:colId xmlns:a16="http://schemas.microsoft.com/office/drawing/2014/main" val="1307448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05464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Jotun Malaysia - 2023-04-23 10:15:20</a:t>
                      </a:r>
                      <a:r>
                        <a:rPr kumimoji="0" lang="en-US" sz="1000" b="0" i="0" u="none" strike="noStrike" kern="1200" cap="none" spc="0" normalizeH="0" baseline="0" noProof="0">
                          <a:ln>
                            <a:noFill/>
                          </a:ln>
                          <a:solidFill>
                            <a:prstClr val="black"/>
                          </a:solidFill>
                          <a:effectLst/>
                          <a:uLnTx/>
                          <a:uFillTx/>
                          <a:latin typeface="Calibri"/>
                          <a:ea typeface="+mn-ea"/>
                          <a:cs typeface="+mn-cs"/>
                        </a:rPr>
                        <a:t>
 Make your home a haven with Majestic Sense paint - the paint that's designed to enhance air quality by neutralising harmful indoor pollutants like formaldehyde, while also providing a beautiful and stylish finish.
#Jotun #JotunInterior #JotunMajestic #JotunMajesticSense #JotunColourCollection #JotunColourTrends #LuxuriousWallFinish #InteriorPaint #HomeInterior #InteriorDesign #HomeDecor #DecorIdeas #HomeInspiration #HomeMakeover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05/18/2023 04:39:04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82031729"/>
                  </a:ext>
                </a:extLst>
              </a:tr>
            </a:tbl>
          </a:graphicData>
        </a:graphic>
      </p:graphicFrame>
      <p:sp>
        <p:nvSpPr>
          <p:cNvPr id="4" name="Text Placeholder 3">
            <a:extLst>
              <a:ext uri="{FF2B5EF4-FFF2-40B4-BE49-F238E27FC236}">
                <a16:creationId xmlns:a16="http://schemas.microsoft.com/office/drawing/2014/main" id="{83A34AF1-BEC6-4FD1-9573-84D01079188E}"/>
              </a:ext>
            </a:extLst>
          </p:cNvPr>
          <p:cNvSpPr>
            <a:spLocks noGrp="1"/>
          </p:cNvSpPr>
          <p:nvPr>
            <p:ph type="body" sz="quarter" idx="14"/>
          </p:nvPr>
        </p:nvSpPr>
        <p:spPr/>
        <p:txBody>
          <a:bodyPr/>
          <a:lstStyle/>
          <a:p>
            <a:r>
              <a:rPr lang="en-US"/>
              <a:t>01/01/2023 - 05/18/2023</a:t>
            </a:r>
          </a:p>
        </p:txBody>
      </p:sp>
    </p:spTree>
    <p:extLst>
      <p:ext uri="{BB962C8B-B14F-4D97-AF65-F5344CB8AC3E}">
        <p14:creationId xmlns:p14="http://schemas.microsoft.com/office/powerpoint/2010/main" val="3358356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475D2-39E5-44A8-8838-A331322144D3}"/>
              </a:ext>
            </a:extLst>
          </p:cNvPr>
          <p:cNvSpPr>
            <a:spLocks noGrp="1"/>
          </p:cNvSpPr>
          <p:nvPr>
            <p:ph type="title"/>
          </p:nvPr>
        </p:nvSpPr>
        <p:spPr/>
        <p:txBody>
          <a:bodyPr/>
          <a:lstStyle/>
          <a:p>
            <a:r>
              <a:rPr lang="en-US"/>
              <a:t>Facebook Key Metrics Radar | 3 profiles</a:t>
            </a:r>
          </a:p>
        </p:txBody>
      </p:sp>
      <p:graphicFrame>
        <p:nvGraphicFramePr>
          <p:cNvPr id="6" name="Chart Placeholder 5">
            <a:extLst>
              <a:ext uri="{FF2B5EF4-FFF2-40B4-BE49-F238E27FC236}">
                <a16:creationId xmlns:a16="http://schemas.microsoft.com/office/drawing/2014/main" id="{885FFF89-1ABD-49C2-BAC0-BA681647B1D6}"/>
              </a:ext>
            </a:extLst>
          </p:cNvPr>
          <p:cNvGraphicFramePr>
            <a:graphicFrameLocks noGrp="1"/>
          </p:cNvGraphicFramePr>
          <p:nvPr>
            <p:ph type="chart" sz="quarter" idx="13"/>
            <p:extLst>
              <p:ext uri="{D42A27DB-BD31-4B8C-83A1-F6EECF244321}">
                <p14:modId xmlns:p14="http://schemas.microsoft.com/office/powerpoint/2010/main" val="3867376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48F012-FE01-4DA1-8652-7F7EAD63AE3C}"/>
              </a:ext>
            </a:extLst>
          </p:cNvPr>
          <p:cNvSpPr>
            <a:spLocks noGrp="1"/>
          </p:cNvSpPr>
          <p:nvPr>
            <p:ph type="body" sz="quarter" idx="14"/>
          </p:nvPr>
        </p:nvSpPr>
        <p:spPr/>
        <p:txBody>
          <a:bodyPr/>
          <a:lstStyle/>
          <a:p>
            <a:r>
              <a:rPr lang="en-US"/>
              <a:t>01/01/2023 - 05/18/2023</a:t>
            </a:r>
          </a:p>
        </p:txBody>
      </p:sp>
      <p:sp>
        <p:nvSpPr>
          <p:cNvPr id="5" name="Footer Placeholder 4">
            <a:extLst>
              <a:ext uri="{FF2B5EF4-FFF2-40B4-BE49-F238E27FC236}">
                <a16:creationId xmlns:a16="http://schemas.microsoft.com/office/drawing/2014/main" id="{636C1B62-BECA-4359-8291-5374F41714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3588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2797</Words>
  <Application>Microsoft Office PowerPoint</Application>
  <PresentationFormat>On-screen Show (4:3)</PresentationFormat>
  <Paragraphs>565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Overview</vt:lpstr>
      <vt:lpstr>Facebook Key Metrics Table | 3 profiles</vt:lpstr>
      <vt:lpstr>Facebook Fans or Followers Total | 3 profiles</vt:lpstr>
      <vt:lpstr>Facebook Fans Change Rate | 3 profiles</vt:lpstr>
      <vt:lpstr>Facebook Interaction Rate | 3 profiles</vt:lpstr>
      <vt:lpstr>Facebook Total Interactions | 3 profiles</vt:lpstr>
      <vt:lpstr>Facebook Own Posts Table | 3 profiles - 1 of 20</vt:lpstr>
      <vt:lpstr>Facebook Own Posts Table | 3 profiles - 2 of 20</vt:lpstr>
      <vt:lpstr>Facebook Own Posts Table | 3 profiles - 3 of 20</vt:lpstr>
      <vt:lpstr>Facebook Own Posts Table | 3 profiles - 4 of 20</vt:lpstr>
      <vt:lpstr>Facebook Own Posts Table | 3 profiles - 5 of 20</vt:lpstr>
      <vt:lpstr>Facebook Own Posts Table | 3 profiles - 6 of 20</vt:lpstr>
      <vt:lpstr>Facebook Own Posts Table | 3 profiles - 7 of 20</vt:lpstr>
      <vt:lpstr>Facebook Own Posts Table | 3 profiles - 8 of 20</vt:lpstr>
      <vt:lpstr>Facebook Own Posts Table | 3 profiles - 9 of 20</vt:lpstr>
      <vt:lpstr>Facebook Own Posts Table | 3 profiles - 10 of 20</vt:lpstr>
      <vt:lpstr>Facebook Own Posts Table | 3 profiles - 11 of 20</vt:lpstr>
      <vt:lpstr>Facebook Own Posts Table | 3 profiles - 12 of 20</vt:lpstr>
      <vt:lpstr>Facebook Own Posts Table | 3 profiles - 13 of 20</vt:lpstr>
      <vt:lpstr>Facebook Own Posts Table | 3 profiles - 14 of 20</vt:lpstr>
      <vt:lpstr>Facebook Own Posts Table | 3 profiles - 15 of 20</vt:lpstr>
      <vt:lpstr>Facebook Own Posts Table | 3 profiles - 16 of 20</vt:lpstr>
      <vt:lpstr>Facebook Own Posts Table | 3 profiles - 17 of 20</vt:lpstr>
      <vt:lpstr>Facebook Own Posts Table | 3 profiles - 18 of 20</vt:lpstr>
      <vt:lpstr>Facebook Own Posts Table | 3 profiles - 19 of 20</vt:lpstr>
      <vt:lpstr>Facebook Own Posts Table | 3 profiles - 20 of 20</vt:lpstr>
      <vt:lpstr>Facebook Key Metrics Radar | 3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Born</dc:creator>
  <cp:lastModifiedBy>Frederik Born</cp:lastModifiedBy>
  <cp:revision>1</cp:revision>
  <dcterms:created xsi:type="dcterms:W3CDTF">2023-05-17T22:28:05Z</dcterms:created>
  <dcterms:modified xsi:type="dcterms:W3CDTF">2023-05-17T22:28:52Z</dcterms:modified>
</cp:coreProperties>
</file>