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937AD-47E2-4E7A-B507-A94D5F0D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DF842-97E7-4E82-B811-39417F6B2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665580"/>
              </p:ext>
            </p:extLst>
          </p:nvPr>
        </p:nvGraphicFramePr>
        <p:xfrm>
          <a:off x="457200" y="1731963"/>
          <a:ext cx="8229602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456322891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189957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80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15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6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903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20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548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066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27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189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318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131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281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56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876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747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15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774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57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- 2023-01-12 14:32:08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many BioMio products can you spot?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https://quintly-image-storage.s3.amazonaws.com/2cae5c7fbe42f651b36f7f5818e4e380/a673745e7dedfefac33d08aa0dd942e4.jpg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06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9525F-EDC8-4688-95D6-DF6288CFF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553303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F4AB4-3286-43FE-8F08-B75E35A6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76A9F3-11D3-4A26-A065-FF689D811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12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803172710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1346897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893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69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456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62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19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142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72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121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851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268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04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87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23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901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69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3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447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15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- 2023-01-26 16:36:48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🎁 Congratulations to the winners of our SPLAT December giveaway! 🎁
Each will be rewarded a SPLAT Extreme White 20ml.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https://quintly-image-storage.s3.amazonaws.com/2cae5c7fbe42f651b36f7f5818e4e380/887365fabba82e9f82da8602bef71445.jpg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480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4D35B-8FE3-4D2D-98B3-34B285DCB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443334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B3212-0252-4CA6-96AB-3B9E9A494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06C62-A950-4FE0-AD44-E47C6A8EB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39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173964966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423116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519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260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957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65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06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703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5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361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697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327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883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09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071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097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301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022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49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1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- 2023-01-01 00:02:41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would like to wish you a Happy New Year! 
May 2023 bring you bigger and brighter smiles!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https://quintly-image-storage.s3.amazonaws.com/2cae5c7fbe42f651b36f7f5818e4e380/a469faa3eecfe58c690a3f86470eb68d.png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66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36C1A-6615-428A-917A-114738D7F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29692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686F7-E2D3-47B4-A1B5-5D5B61963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4FA6F-F4FB-48A1-A5E8-8174093D5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923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436045530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123147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777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225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834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58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135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589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938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271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01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75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25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29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42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965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33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683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795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5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- 2023-01-31 12:10:59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SPLAT Oral Care Foam fits in your pocket like it was made just for you and comes in your favourite flavours!
🦷 Reduces plaque formation - VP/VA Copolymer, Pomegranate Fruit Extract, and Novel Patented System LUCTATOL®
🦷 Aloe Vera extract and sea buckthorn extract help to promote healthy gums.
🦷Fresh breath is provided thanks to menthol.
Shop Now At
Lazada:https://bit.ly/SplatMyExpressFoamLaz
Shopee:https://bit.ly/SplatMyExpressFoamShopee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https://quintly-image-storage.s3.amazonaws.com/2cae5c7fbe42f651b36f7f5818e4e380/0844d483721d3f93376e166bb11ed872.jpg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862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91B02-32E6-4F52-A250-74079E755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411933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E7164-6BF8-40C5-AE7B-4A2574727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074DB-7DB2-4434-85A8-6432AC059E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773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290776774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2435991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6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89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970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424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606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024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744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09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087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580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448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2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308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831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868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327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60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35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- 2023-01-19 14:37:09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SPLAT's products have received overwhelming praise from Malaysians, with over 5,000 5-star reviews. Try it today!
Like and follow us to stay current on our latest promotions and take advantage of the best deals!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https://quintly-image-storage.s3.amazonaws.com/2cae5c7fbe42f651b36f7f5818e4e380/808e4a820e4e53d35a86211d624bf8c1.jpg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52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AB86D-DBF7-45F2-BD92-6EEEEAFEB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65467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CEF4-0119-4CB3-B697-564AB379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85D38F-06AA-4C60-A907-82E1D2698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129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096877577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51673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831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146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74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9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792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52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580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90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269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4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301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78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717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603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458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06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434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2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- 2023-01-14 16:54:15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Going through pregnancy and need a toothpaste that gives you and your child a helping hand?
We recommend SPLAT Special Series Organic Toothpaste.
🌿 Made with Organic Ingredients
🤰 Safe during pregnancy
💪 Enamel strengthening
💧 Fluoride-free
Get yours today!
Lazada : https://bit.ly/SPLATOrganicToothpasteLazada
Shopee : https://bit.ly/SPLATOrganicToothpasteShopee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https://quintly-image-storage.s3.amazonaws.com/2cae5c7fbe42f651b36f7f5818e4e380/fc262616f0cb2fbf9504ec8b77fd2207.jpg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595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A9BC7-4DBB-4C33-AEAA-C75EEDC4E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82755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90D19-4827-47D1-931A-A424FAA2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2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C6315-D162-4477-896B-2062D6ED3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227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886584146"/>
                    </a:ext>
                  </a:extLst>
                </a:gridCol>
                <a:gridCol w="1316737">
                  <a:extLst>
                    <a:ext uri="{9D8B030D-6E8A-4147-A177-3AD203B41FA5}">
                      <a16:colId xmlns:a16="http://schemas.microsoft.com/office/drawing/2014/main" val="410985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86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59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513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585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80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123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876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97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113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034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587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234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87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30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173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031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683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3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 Malaysia - 2023-01-18 10:13:27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We’ve received multiple ⭐⭐⭐⭐⭐ from Shopee and Lazada, check out some of our reviews on our SPLAT Special Series Extreme White and get yours today!
Whiten your teeth today :
Shopee : https://bit.ly/SPLATExtremeWhiteShopee
Lazada : https://bit.ly/SPLATExtremeWhiteLazada
#oralhealth #gumhealth #naturaltoothpaste 
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https://quintly-image-storage.s3.amazonaws.com/2cae5c7fbe42f651b36f7f5818e4e380/9eac3423e69247e856ed46d6291a6aca.jpg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204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108CC-1CB3-4046-BAA1-DA2EE3C73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614338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587</Words>
  <Application>Microsoft Office PowerPoint</Application>
  <PresentationFormat>On-screen Show (4:3)</PresentationFormat>
  <Paragraphs>280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Original Own Posts Table | 2 profiles - 1 of 7</vt:lpstr>
      <vt:lpstr>Facebook Original Own Posts Table | 2 profiles - 2 of 7</vt:lpstr>
      <vt:lpstr>Facebook Original Own Posts Table | 2 profiles - 3 of 7</vt:lpstr>
      <vt:lpstr>Facebook Original Own Posts Table | 2 profiles - 4 of 7</vt:lpstr>
      <vt:lpstr>Facebook Original Own Posts Table | 2 profiles - 5 of 7</vt:lpstr>
      <vt:lpstr>Facebook Original Own Posts Table | 2 profiles - 6 of 7</vt:lpstr>
      <vt:lpstr>Facebook Original Own Posts Table | 2 profiles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2 profiles - 1 of 7</dc:title>
  <dc:creator>Administrator</dc:creator>
  <cp:lastModifiedBy>Administrator</cp:lastModifiedBy>
  <cp:revision>1</cp:revision>
  <dcterms:created xsi:type="dcterms:W3CDTF">2023-02-12T14:45:50Z</dcterms:created>
  <dcterms:modified xsi:type="dcterms:W3CDTF">2023-02-12T14:46:48Z</dcterms:modified>
</cp:coreProperties>
</file>