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8AB81-CD52-409D-88E6-2AD08BC17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splat_malaysia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899D5-BEEB-46A2-A1E2-D94E5F929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69054"/>
              </p:ext>
            </p:extLst>
          </p:nvPr>
        </p:nvGraphicFramePr>
        <p:xfrm>
          <a:off x="457200" y="1731963"/>
          <a:ext cx="7653527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135659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7357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2961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8849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0124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916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797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5028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5163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4736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7242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54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splat_malaysia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2.3601 %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728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67799-37F1-4489-90B1-004212CE1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532112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splat_malaysia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splat_malaysia</dc:title>
  <dc:creator>Administrator</dc:creator>
  <cp:lastModifiedBy>Administrator</cp:lastModifiedBy>
  <cp:revision>1</cp:revision>
  <dcterms:created xsi:type="dcterms:W3CDTF">2022-11-08T15:15:43Z</dcterms:created>
  <dcterms:modified xsi:type="dcterms:W3CDTF">2022-11-08T15:16:02Z</dcterms:modified>
</cp:coreProperties>
</file>