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2CB87-5B1C-47D3-A48F-944B33F99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D777C-00CB-4273-A70C-272B1AA748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914222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54358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0737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3754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6929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7086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3069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680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1772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266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489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420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92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splat_malaysia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57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07104-E5D9-426B-8475-0143C00B9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890394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splat_malaysia</dc:title>
  <dc:creator>Administrator</dc:creator>
  <cp:lastModifiedBy>Administrator</cp:lastModifiedBy>
  <cp:revision>1</cp:revision>
  <dcterms:created xsi:type="dcterms:W3CDTF">2022-11-08T14:49:09Z</dcterms:created>
  <dcterms:modified xsi:type="dcterms:W3CDTF">2022-11-08T14:49:30Z</dcterms:modified>
</cp:coreProperties>
</file>