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81853-CFFE-4266-8816-ED05B20D5504}"/>
              </a:ext>
            </a:extLst>
          </p:cNvPr>
          <p:cNvSpPr>
            <a:spLocks noGrp="1"/>
          </p:cNvSpPr>
          <p:nvPr>
            <p:ph type="title"/>
          </p:nvPr>
        </p:nvSpPr>
        <p:spPr/>
        <p:txBody>
          <a:bodyPr/>
          <a:lstStyle/>
          <a:p>
            <a:r>
              <a:rPr lang="en-US"/>
              <a:t>Instagram Posts Table | splat_malaysia - 1 of 7</a:t>
            </a:r>
          </a:p>
        </p:txBody>
      </p:sp>
      <p:graphicFrame>
        <p:nvGraphicFramePr>
          <p:cNvPr id="5" name="Table Placeholder 4">
            <a:extLst>
              <a:ext uri="{FF2B5EF4-FFF2-40B4-BE49-F238E27FC236}">
                <a16:creationId xmlns:a16="http://schemas.microsoft.com/office/drawing/2014/main" id="{F11B5488-614C-4DCD-8391-DFBFD4EF61C6}"/>
              </a:ext>
            </a:extLst>
          </p:cNvPr>
          <p:cNvGraphicFramePr>
            <a:graphicFrameLocks noGrp="1"/>
          </p:cNvGraphicFramePr>
          <p:nvPr>
            <p:ph type="tbl" sz="quarter" idx="13"/>
            <p:extLst>
              <p:ext uri="{D42A27DB-BD31-4B8C-83A1-F6EECF244321}">
                <p14:modId xmlns:p14="http://schemas.microsoft.com/office/powerpoint/2010/main" val="1274215369"/>
              </p:ext>
            </p:extLst>
          </p:nvPr>
        </p:nvGraphicFramePr>
        <p:xfrm>
          <a:off x="457200" y="1731963"/>
          <a:ext cx="7571230" cy="10058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1410674"/>
                    </a:ext>
                  </a:extLst>
                </a:gridCol>
                <a:gridCol w="1481327">
                  <a:extLst>
                    <a:ext uri="{9D8B030D-6E8A-4147-A177-3AD203B41FA5}">
                      <a16:colId xmlns:a16="http://schemas.microsoft.com/office/drawing/2014/main" val="1768479529"/>
                    </a:ext>
                  </a:extLst>
                </a:gridCol>
                <a:gridCol w="493776">
                  <a:extLst>
                    <a:ext uri="{9D8B030D-6E8A-4147-A177-3AD203B41FA5}">
                      <a16:colId xmlns:a16="http://schemas.microsoft.com/office/drawing/2014/main" val="2147132912"/>
                    </a:ext>
                  </a:extLst>
                </a:gridCol>
                <a:gridCol w="493776">
                  <a:extLst>
                    <a:ext uri="{9D8B030D-6E8A-4147-A177-3AD203B41FA5}">
                      <a16:colId xmlns:a16="http://schemas.microsoft.com/office/drawing/2014/main" val="144162023"/>
                    </a:ext>
                  </a:extLst>
                </a:gridCol>
                <a:gridCol w="493776">
                  <a:extLst>
                    <a:ext uri="{9D8B030D-6E8A-4147-A177-3AD203B41FA5}">
                      <a16:colId xmlns:a16="http://schemas.microsoft.com/office/drawing/2014/main" val="3628822460"/>
                    </a:ext>
                  </a:extLst>
                </a:gridCol>
                <a:gridCol w="493776">
                  <a:extLst>
                    <a:ext uri="{9D8B030D-6E8A-4147-A177-3AD203B41FA5}">
                      <a16:colId xmlns:a16="http://schemas.microsoft.com/office/drawing/2014/main" val="4154336699"/>
                    </a:ext>
                  </a:extLst>
                </a:gridCol>
                <a:gridCol w="493776">
                  <a:extLst>
                    <a:ext uri="{9D8B030D-6E8A-4147-A177-3AD203B41FA5}">
                      <a16:colId xmlns:a16="http://schemas.microsoft.com/office/drawing/2014/main" val="2497070680"/>
                    </a:ext>
                  </a:extLst>
                </a:gridCol>
                <a:gridCol w="493776">
                  <a:extLst>
                    <a:ext uri="{9D8B030D-6E8A-4147-A177-3AD203B41FA5}">
                      <a16:colId xmlns:a16="http://schemas.microsoft.com/office/drawing/2014/main" val="3914964433"/>
                    </a:ext>
                  </a:extLst>
                </a:gridCol>
                <a:gridCol w="493776">
                  <a:extLst>
                    <a:ext uri="{9D8B030D-6E8A-4147-A177-3AD203B41FA5}">
                      <a16:colId xmlns:a16="http://schemas.microsoft.com/office/drawing/2014/main" val="3704030362"/>
                    </a:ext>
                  </a:extLst>
                </a:gridCol>
                <a:gridCol w="493776">
                  <a:extLst>
                    <a:ext uri="{9D8B030D-6E8A-4147-A177-3AD203B41FA5}">
                      <a16:colId xmlns:a16="http://schemas.microsoft.com/office/drawing/2014/main" val="2288726660"/>
                    </a:ext>
                  </a:extLst>
                </a:gridCol>
                <a:gridCol w="493776">
                  <a:extLst>
                    <a:ext uri="{9D8B030D-6E8A-4147-A177-3AD203B41FA5}">
                      <a16:colId xmlns:a16="http://schemas.microsoft.com/office/drawing/2014/main" val="3473947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596883865"/>
                  </a:ext>
                </a:extLst>
              </a:tr>
            </a:tbl>
          </a:graphicData>
        </a:graphic>
      </p:graphicFrame>
      <p:sp>
        <p:nvSpPr>
          <p:cNvPr id="4" name="Text Placeholder 3">
            <a:extLst>
              <a:ext uri="{FF2B5EF4-FFF2-40B4-BE49-F238E27FC236}">
                <a16:creationId xmlns:a16="http://schemas.microsoft.com/office/drawing/2014/main" id="{12471BEA-DB29-4FBF-AF78-1044ED4B689B}"/>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172808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64E59-310B-4575-8317-A9AF52291D3D}"/>
              </a:ext>
            </a:extLst>
          </p:cNvPr>
          <p:cNvSpPr>
            <a:spLocks noGrp="1"/>
          </p:cNvSpPr>
          <p:nvPr>
            <p:ph type="title"/>
          </p:nvPr>
        </p:nvSpPr>
        <p:spPr/>
        <p:txBody>
          <a:bodyPr/>
          <a:lstStyle/>
          <a:p>
            <a:r>
              <a:rPr lang="en-US"/>
              <a:t>Instagram Posts Table | splat_malaysia - 2 of 7</a:t>
            </a:r>
          </a:p>
        </p:txBody>
      </p:sp>
      <p:graphicFrame>
        <p:nvGraphicFramePr>
          <p:cNvPr id="5" name="Table Placeholder 4">
            <a:extLst>
              <a:ext uri="{FF2B5EF4-FFF2-40B4-BE49-F238E27FC236}">
                <a16:creationId xmlns:a16="http://schemas.microsoft.com/office/drawing/2014/main" id="{FA2FB9BD-FE13-4D1A-9D10-7308A4D9005C}"/>
              </a:ext>
            </a:extLst>
          </p:cNvPr>
          <p:cNvGraphicFramePr>
            <a:graphicFrameLocks noGrp="1"/>
          </p:cNvGraphicFramePr>
          <p:nvPr>
            <p:ph type="tbl" sz="quarter" idx="13"/>
            <p:extLst>
              <p:ext uri="{D42A27DB-BD31-4B8C-83A1-F6EECF244321}">
                <p14:modId xmlns:p14="http://schemas.microsoft.com/office/powerpoint/2010/main" val="1917822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01729099"/>
                    </a:ext>
                  </a:extLst>
                </a:gridCol>
                <a:gridCol w="1481327">
                  <a:extLst>
                    <a:ext uri="{9D8B030D-6E8A-4147-A177-3AD203B41FA5}">
                      <a16:colId xmlns:a16="http://schemas.microsoft.com/office/drawing/2014/main" val="1501928634"/>
                    </a:ext>
                  </a:extLst>
                </a:gridCol>
                <a:gridCol w="493776">
                  <a:extLst>
                    <a:ext uri="{9D8B030D-6E8A-4147-A177-3AD203B41FA5}">
                      <a16:colId xmlns:a16="http://schemas.microsoft.com/office/drawing/2014/main" val="595754651"/>
                    </a:ext>
                  </a:extLst>
                </a:gridCol>
                <a:gridCol w="493776">
                  <a:extLst>
                    <a:ext uri="{9D8B030D-6E8A-4147-A177-3AD203B41FA5}">
                      <a16:colId xmlns:a16="http://schemas.microsoft.com/office/drawing/2014/main" val="1857965601"/>
                    </a:ext>
                  </a:extLst>
                </a:gridCol>
                <a:gridCol w="493776">
                  <a:extLst>
                    <a:ext uri="{9D8B030D-6E8A-4147-A177-3AD203B41FA5}">
                      <a16:colId xmlns:a16="http://schemas.microsoft.com/office/drawing/2014/main" val="1280583839"/>
                    </a:ext>
                  </a:extLst>
                </a:gridCol>
                <a:gridCol w="493776">
                  <a:extLst>
                    <a:ext uri="{9D8B030D-6E8A-4147-A177-3AD203B41FA5}">
                      <a16:colId xmlns:a16="http://schemas.microsoft.com/office/drawing/2014/main" val="3040217073"/>
                    </a:ext>
                  </a:extLst>
                </a:gridCol>
                <a:gridCol w="493776">
                  <a:extLst>
                    <a:ext uri="{9D8B030D-6E8A-4147-A177-3AD203B41FA5}">
                      <a16:colId xmlns:a16="http://schemas.microsoft.com/office/drawing/2014/main" val="3234796486"/>
                    </a:ext>
                  </a:extLst>
                </a:gridCol>
                <a:gridCol w="493776">
                  <a:extLst>
                    <a:ext uri="{9D8B030D-6E8A-4147-A177-3AD203B41FA5}">
                      <a16:colId xmlns:a16="http://schemas.microsoft.com/office/drawing/2014/main" val="1171354068"/>
                    </a:ext>
                  </a:extLst>
                </a:gridCol>
                <a:gridCol w="493776">
                  <a:extLst>
                    <a:ext uri="{9D8B030D-6E8A-4147-A177-3AD203B41FA5}">
                      <a16:colId xmlns:a16="http://schemas.microsoft.com/office/drawing/2014/main" val="161389966"/>
                    </a:ext>
                  </a:extLst>
                </a:gridCol>
                <a:gridCol w="493776">
                  <a:extLst>
                    <a:ext uri="{9D8B030D-6E8A-4147-A177-3AD203B41FA5}">
                      <a16:colId xmlns:a16="http://schemas.microsoft.com/office/drawing/2014/main" val="266601777"/>
                    </a:ext>
                  </a:extLst>
                </a:gridCol>
                <a:gridCol w="493776">
                  <a:extLst>
                    <a:ext uri="{9D8B030D-6E8A-4147-A177-3AD203B41FA5}">
                      <a16:colId xmlns:a16="http://schemas.microsoft.com/office/drawing/2014/main" val="2371889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972811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- 2022-10-24 12:30:06</a:t>
                      </a:r>
                      <a:r>
                        <a:rPr kumimoji="0" lang="en-US" sz="1000" b="0" i="0" u="none" strike="noStrike" kern="1200" cap="none" spc="0" normalizeH="0" baseline="0" noProof="0">
                          <a:ln>
                            <a:noFill/>
                          </a:ln>
                          <a:solidFill>
                            <a:prstClr val="black"/>
                          </a:solidFill>
                          <a:effectLst/>
                          <a:uLnTx/>
                          <a:uFillTx/>
                          <a:latin typeface="+mn-lt"/>
                          <a:ea typeface="+mn-ea"/>
                          <a:cs typeface="+mn-cs"/>
                        </a:rPr>
                        <a:t>
 Which do you prefer. Hibiscus, Pineapple, Clove &amp; Fennel or Lemon?
An alcohol-free, all-natural mouthwash formulated with natural components that destroys bacteria and freshens your breath.
Improve your oral care today with SPLAT!
Lazada https://bit.ly/SPLATMouthwashLaz6
Shopee https://bit.ly/SPLATMouthwashShopee6
#SPLATMY #SPLATMalaysia
#mouthwash
#antibadbreath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6786495"/>
                  </a:ext>
                </a:extLst>
              </a:tr>
            </a:tbl>
          </a:graphicData>
        </a:graphic>
      </p:graphicFrame>
      <p:sp>
        <p:nvSpPr>
          <p:cNvPr id="4" name="Text Placeholder 3">
            <a:extLst>
              <a:ext uri="{FF2B5EF4-FFF2-40B4-BE49-F238E27FC236}">
                <a16:creationId xmlns:a16="http://schemas.microsoft.com/office/drawing/2014/main" id="{F1E48418-690F-4A96-8377-C2E226CEA9E1}"/>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950878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06941-15D5-4CB3-9BEF-86D7580E9316}"/>
              </a:ext>
            </a:extLst>
          </p:cNvPr>
          <p:cNvSpPr>
            <a:spLocks noGrp="1"/>
          </p:cNvSpPr>
          <p:nvPr>
            <p:ph type="title"/>
          </p:nvPr>
        </p:nvSpPr>
        <p:spPr/>
        <p:txBody>
          <a:bodyPr/>
          <a:lstStyle/>
          <a:p>
            <a:r>
              <a:rPr lang="en-US"/>
              <a:t>Instagram Posts Table | splat_malaysia - 3 of 7</a:t>
            </a:r>
          </a:p>
        </p:txBody>
      </p:sp>
      <p:graphicFrame>
        <p:nvGraphicFramePr>
          <p:cNvPr id="5" name="Table Placeholder 4">
            <a:extLst>
              <a:ext uri="{FF2B5EF4-FFF2-40B4-BE49-F238E27FC236}">
                <a16:creationId xmlns:a16="http://schemas.microsoft.com/office/drawing/2014/main" id="{0BB478B1-6F5F-4E28-92C5-FF091246A64B}"/>
              </a:ext>
            </a:extLst>
          </p:cNvPr>
          <p:cNvGraphicFramePr>
            <a:graphicFrameLocks noGrp="1"/>
          </p:cNvGraphicFramePr>
          <p:nvPr>
            <p:ph type="tbl" sz="quarter" idx="13"/>
            <p:extLst>
              <p:ext uri="{D42A27DB-BD31-4B8C-83A1-F6EECF244321}">
                <p14:modId xmlns:p14="http://schemas.microsoft.com/office/powerpoint/2010/main" val="3533038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38526144"/>
                    </a:ext>
                  </a:extLst>
                </a:gridCol>
                <a:gridCol w="1481327">
                  <a:extLst>
                    <a:ext uri="{9D8B030D-6E8A-4147-A177-3AD203B41FA5}">
                      <a16:colId xmlns:a16="http://schemas.microsoft.com/office/drawing/2014/main" val="943861951"/>
                    </a:ext>
                  </a:extLst>
                </a:gridCol>
                <a:gridCol w="493776">
                  <a:extLst>
                    <a:ext uri="{9D8B030D-6E8A-4147-A177-3AD203B41FA5}">
                      <a16:colId xmlns:a16="http://schemas.microsoft.com/office/drawing/2014/main" val="3695377022"/>
                    </a:ext>
                  </a:extLst>
                </a:gridCol>
                <a:gridCol w="493776">
                  <a:extLst>
                    <a:ext uri="{9D8B030D-6E8A-4147-A177-3AD203B41FA5}">
                      <a16:colId xmlns:a16="http://schemas.microsoft.com/office/drawing/2014/main" val="1500426047"/>
                    </a:ext>
                  </a:extLst>
                </a:gridCol>
                <a:gridCol w="493776">
                  <a:extLst>
                    <a:ext uri="{9D8B030D-6E8A-4147-A177-3AD203B41FA5}">
                      <a16:colId xmlns:a16="http://schemas.microsoft.com/office/drawing/2014/main" val="1312761626"/>
                    </a:ext>
                  </a:extLst>
                </a:gridCol>
                <a:gridCol w="493776">
                  <a:extLst>
                    <a:ext uri="{9D8B030D-6E8A-4147-A177-3AD203B41FA5}">
                      <a16:colId xmlns:a16="http://schemas.microsoft.com/office/drawing/2014/main" val="2857372809"/>
                    </a:ext>
                  </a:extLst>
                </a:gridCol>
                <a:gridCol w="493776">
                  <a:extLst>
                    <a:ext uri="{9D8B030D-6E8A-4147-A177-3AD203B41FA5}">
                      <a16:colId xmlns:a16="http://schemas.microsoft.com/office/drawing/2014/main" val="3202106524"/>
                    </a:ext>
                  </a:extLst>
                </a:gridCol>
                <a:gridCol w="493776">
                  <a:extLst>
                    <a:ext uri="{9D8B030D-6E8A-4147-A177-3AD203B41FA5}">
                      <a16:colId xmlns:a16="http://schemas.microsoft.com/office/drawing/2014/main" val="2849206759"/>
                    </a:ext>
                  </a:extLst>
                </a:gridCol>
                <a:gridCol w="493776">
                  <a:extLst>
                    <a:ext uri="{9D8B030D-6E8A-4147-A177-3AD203B41FA5}">
                      <a16:colId xmlns:a16="http://schemas.microsoft.com/office/drawing/2014/main" val="1636309130"/>
                    </a:ext>
                  </a:extLst>
                </a:gridCol>
                <a:gridCol w="493776">
                  <a:extLst>
                    <a:ext uri="{9D8B030D-6E8A-4147-A177-3AD203B41FA5}">
                      <a16:colId xmlns:a16="http://schemas.microsoft.com/office/drawing/2014/main" val="1371324487"/>
                    </a:ext>
                  </a:extLst>
                </a:gridCol>
                <a:gridCol w="493776">
                  <a:extLst>
                    <a:ext uri="{9D8B030D-6E8A-4147-A177-3AD203B41FA5}">
                      <a16:colId xmlns:a16="http://schemas.microsoft.com/office/drawing/2014/main" val="2043821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851530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- 2022-10-18 12:30:19</a:t>
                      </a:r>
                      <a:r>
                        <a:rPr kumimoji="0" lang="en-US" sz="1000" b="0" i="0" u="none" strike="noStrike" kern="1200" cap="none" spc="0" normalizeH="0" baseline="0" noProof="0">
                          <a:ln>
                            <a:noFill/>
                          </a:ln>
                          <a:solidFill>
                            <a:prstClr val="black"/>
                          </a:solidFill>
                          <a:effectLst/>
                          <a:uLnTx/>
                          <a:uFillTx/>
                          <a:latin typeface="+mn-lt"/>
                          <a:ea typeface="+mn-ea"/>
                          <a:cs typeface="+mn-cs"/>
                        </a:rPr>
                        <a:t>
 Tired of how dry your skin feels after washing dishes? Tired of peeling skin due to harsh dish-washing liquid?
Try Bio Mio bio-based dishwashing liquid! It’s a good balance of choosing something that’s gentle to your skin while retaining its’ oil and stain removal capabilities. It also comes with a refreshing scent while protecting your skin and the environment.
🌱Up to 99% Natural Ingredient.  Contains 0 foaming agents or chemical surfactants
🌱Safe for baby’s dishes
🌱Soft &amp; gentle to hands
Shop Now: 
Lazada Link: https://bit.ly/BioMioDishwasherLaz05 
Shopee Link:
https://bit.ly/BioMioDishwasherShopee05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32012219"/>
                  </a:ext>
                </a:extLst>
              </a:tr>
            </a:tbl>
          </a:graphicData>
        </a:graphic>
      </p:graphicFrame>
      <p:sp>
        <p:nvSpPr>
          <p:cNvPr id="4" name="Text Placeholder 3">
            <a:extLst>
              <a:ext uri="{FF2B5EF4-FFF2-40B4-BE49-F238E27FC236}">
                <a16:creationId xmlns:a16="http://schemas.microsoft.com/office/drawing/2014/main" id="{8F2FF1AC-FABC-48AE-B1A8-8EA1F9976738}"/>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909052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06DD-8962-4DE7-B6D0-07C8A5B4D7A0}"/>
              </a:ext>
            </a:extLst>
          </p:cNvPr>
          <p:cNvSpPr>
            <a:spLocks noGrp="1"/>
          </p:cNvSpPr>
          <p:nvPr>
            <p:ph type="title"/>
          </p:nvPr>
        </p:nvSpPr>
        <p:spPr/>
        <p:txBody>
          <a:bodyPr/>
          <a:lstStyle/>
          <a:p>
            <a:r>
              <a:rPr lang="en-US"/>
              <a:t>Instagram Posts Table | splat_malaysia - 4 of 7</a:t>
            </a:r>
          </a:p>
        </p:txBody>
      </p:sp>
      <p:graphicFrame>
        <p:nvGraphicFramePr>
          <p:cNvPr id="5" name="Table Placeholder 4">
            <a:extLst>
              <a:ext uri="{FF2B5EF4-FFF2-40B4-BE49-F238E27FC236}">
                <a16:creationId xmlns:a16="http://schemas.microsoft.com/office/drawing/2014/main" id="{7D0A690B-EEA1-4EC9-A7A1-4136A6B5469B}"/>
              </a:ext>
            </a:extLst>
          </p:cNvPr>
          <p:cNvGraphicFramePr>
            <a:graphicFrameLocks noGrp="1"/>
          </p:cNvGraphicFramePr>
          <p:nvPr>
            <p:ph type="tbl" sz="quarter" idx="13"/>
            <p:extLst>
              <p:ext uri="{D42A27DB-BD31-4B8C-83A1-F6EECF244321}">
                <p14:modId xmlns:p14="http://schemas.microsoft.com/office/powerpoint/2010/main" val="895522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06235996"/>
                    </a:ext>
                  </a:extLst>
                </a:gridCol>
                <a:gridCol w="1481327">
                  <a:extLst>
                    <a:ext uri="{9D8B030D-6E8A-4147-A177-3AD203B41FA5}">
                      <a16:colId xmlns:a16="http://schemas.microsoft.com/office/drawing/2014/main" val="4270095527"/>
                    </a:ext>
                  </a:extLst>
                </a:gridCol>
                <a:gridCol w="493776">
                  <a:extLst>
                    <a:ext uri="{9D8B030D-6E8A-4147-A177-3AD203B41FA5}">
                      <a16:colId xmlns:a16="http://schemas.microsoft.com/office/drawing/2014/main" val="2217929254"/>
                    </a:ext>
                  </a:extLst>
                </a:gridCol>
                <a:gridCol w="493776">
                  <a:extLst>
                    <a:ext uri="{9D8B030D-6E8A-4147-A177-3AD203B41FA5}">
                      <a16:colId xmlns:a16="http://schemas.microsoft.com/office/drawing/2014/main" val="2681401336"/>
                    </a:ext>
                  </a:extLst>
                </a:gridCol>
                <a:gridCol w="493776">
                  <a:extLst>
                    <a:ext uri="{9D8B030D-6E8A-4147-A177-3AD203B41FA5}">
                      <a16:colId xmlns:a16="http://schemas.microsoft.com/office/drawing/2014/main" val="1421893227"/>
                    </a:ext>
                  </a:extLst>
                </a:gridCol>
                <a:gridCol w="493776">
                  <a:extLst>
                    <a:ext uri="{9D8B030D-6E8A-4147-A177-3AD203B41FA5}">
                      <a16:colId xmlns:a16="http://schemas.microsoft.com/office/drawing/2014/main" val="1212016485"/>
                    </a:ext>
                  </a:extLst>
                </a:gridCol>
                <a:gridCol w="493776">
                  <a:extLst>
                    <a:ext uri="{9D8B030D-6E8A-4147-A177-3AD203B41FA5}">
                      <a16:colId xmlns:a16="http://schemas.microsoft.com/office/drawing/2014/main" val="2715421385"/>
                    </a:ext>
                  </a:extLst>
                </a:gridCol>
                <a:gridCol w="493776">
                  <a:extLst>
                    <a:ext uri="{9D8B030D-6E8A-4147-A177-3AD203B41FA5}">
                      <a16:colId xmlns:a16="http://schemas.microsoft.com/office/drawing/2014/main" val="3760833555"/>
                    </a:ext>
                  </a:extLst>
                </a:gridCol>
                <a:gridCol w="493776">
                  <a:extLst>
                    <a:ext uri="{9D8B030D-6E8A-4147-A177-3AD203B41FA5}">
                      <a16:colId xmlns:a16="http://schemas.microsoft.com/office/drawing/2014/main" val="1784470151"/>
                    </a:ext>
                  </a:extLst>
                </a:gridCol>
                <a:gridCol w="493776">
                  <a:extLst>
                    <a:ext uri="{9D8B030D-6E8A-4147-A177-3AD203B41FA5}">
                      <a16:colId xmlns:a16="http://schemas.microsoft.com/office/drawing/2014/main" val="1792302413"/>
                    </a:ext>
                  </a:extLst>
                </a:gridCol>
                <a:gridCol w="493776">
                  <a:extLst>
                    <a:ext uri="{9D8B030D-6E8A-4147-A177-3AD203B41FA5}">
                      <a16:colId xmlns:a16="http://schemas.microsoft.com/office/drawing/2014/main" val="2559701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622851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- 2022-10-13 12:30:20</a:t>
                      </a:r>
                      <a:r>
                        <a:rPr kumimoji="0" lang="en-US" sz="1000" b="0" i="0" u="none" strike="noStrike" kern="1200" cap="none" spc="0" normalizeH="0" baseline="0" noProof="0">
                          <a:ln>
                            <a:noFill/>
                          </a:ln>
                          <a:solidFill>
                            <a:prstClr val="black"/>
                          </a:solidFill>
                          <a:effectLst/>
                          <a:uLnTx/>
                          <a:uFillTx/>
                          <a:latin typeface="+mn-lt"/>
                          <a:ea typeface="+mn-ea"/>
                          <a:cs typeface="+mn-cs"/>
                        </a:rPr>
                        <a:t>
 Toothpaste made for your kids to give them the confidence that their teeth are clean and protected. Let them, smile from ear to ear, in the knowledge that their teeth are cared for.
Get it for FREE with a purchase of SPLAT Toothbrush today!
❤️ Safe for your kids when accidentally swallowed
🌱 Made from natural ingredients
❌ Fluoride Free
🦷 Gentle on your child’s teeth and gums
(LAZADA): https://bit.ly/KidsProductTester04Laz
(SHOPEE): https://bit.ly/KidsProductTester04Shopee
#SPLATtoothbrush
#SPLATkids #SPLATjunior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704803193"/>
                  </a:ext>
                </a:extLst>
              </a:tr>
            </a:tbl>
          </a:graphicData>
        </a:graphic>
      </p:graphicFrame>
      <p:sp>
        <p:nvSpPr>
          <p:cNvPr id="4" name="Text Placeholder 3">
            <a:extLst>
              <a:ext uri="{FF2B5EF4-FFF2-40B4-BE49-F238E27FC236}">
                <a16:creationId xmlns:a16="http://schemas.microsoft.com/office/drawing/2014/main" id="{AC19783F-0A11-4444-B5CF-3CB1C93996EE}"/>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871594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1A576-A436-4F1C-8637-2DDAF33FF68B}"/>
              </a:ext>
            </a:extLst>
          </p:cNvPr>
          <p:cNvSpPr>
            <a:spLocks noGrp="1"/>
          </p:cNvSpPr>
          <p:nvPr>
            <p:ph type="title"/>
          </p:nvPr>
        </p:nvSpPr>
        <p:spPr/>
        <p:txBody>
          <a:bodyPr/>
          <a:lstStyle/>
          <a:p>
            <a:r>
              <a:rPr lang="en-US"/>
              <a:t>Instagram Posts Table | splat_malaysia - 5 of 7</a:t>
            </a:r>
          </a:p>
        </p:txBody>
      </p:sp>
      <p:graphicFrame>
        <p:nvGraphicFramePr>
          <p:cNvPr id="5" name="Table Placeholder 4">
            <a:extLst>
              <a:ext uri="{FF2B5EF4-FFF2-40B4-BE49-F238E27FC236}">
                <a16:creationId xmlns:a16="http://schemas.microsoft.com/office/drawing/2014/main" id="{C0E07B51-42A5-44FB-BC1E-1637B33DBBF4}"/>
              </a:ext>
            </a:extLst>
          </p:cNvPr>
          <p:cNvGraphicFramePr>
            <a:graphicFrameLocks noGrp="1"/>
          </p:cNvGraphicFramePr>
          <p:nvPr>
            <p:ph type="tbl" sz="quarter" idx="13"/>
            <p:extLst>
              <p:ext uri="{D42A27DB-BD31-4B8C-83A1-F6EECF244321}">
                <p14:modId xmlns:p14="http://schemas.microsoft.com/office/powerpoint/2010/main" val="3410188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62690212"/>
                    </a:ext>
                  </a:extLst>
                </a:gridCol>
                <a:gridCol w="1481327">
                  <a:extLst>
                    <a:ext uri="{9D8B030D-6E8A-4147-A177-3AD203B41FA5}">
                      <a16:colId xmlns:a16="http://schemas.microsoft.com/office/drawing/2014/main" val="1568983237"/>
                    </a:ext>
                  </a:extLst>
                </a:gridCol>
                <a:gridCol w="493776">
                  <a:extLst>
                    <a:ext uri="{9D8B030D-6E8A-4147-A177-3AD203B41FA5}">
                      <a16:colId xmlns:a16="http://schemas.microsoft.com/office/drawing/2014/main" val="2167196965"/>
                    </a:ext>
                  </a:extLst>
                </a:gridCol>
                <a:gridCol w="493776">
                  <a:extLst>
                    <a:ext uri="{9D8B030D-6E8A-4147-A177-3AD203B41FA5}">
                      <a16:colId xmlns:a16="http://schemas.microsoft.com/office/drawing/2014/main" val="642224995"/>
                    </a:ext>
                  </a:extLst>
                </a:gridCol>
                <a:gridCol w="493776">
                  <a:extLst>
                    <a:ext uri="{9D8B030D-6E8A-4147-A177-3AD203B41FA5}">
                      <a16:colId xmlns:a16="http://schemas.microsoft.com/office/drawing/2014/main" val="4135235798"/>
                    </a:ext>
                  </a:extLst>
                </a:gridCol>
                <a:gridCol w="493776">
                  <a:extLst>
                    <a:ext uri="{9D8B030D-6E8A-4147-A177-3AD203B41FA5}">
                      <a16:colId xmlns:a16="http://schemas.microsoft.com/office/drawing/2014/main" val="397967168"/>
                    </a:ext>
                  </a:extLst>
                </a:gridCol>
                <a:gridCol w="493776">
                  <a:extLst>
                    <a:ext uri="{9D8B030D-6E8A-4147-A177-3AD203B41FA5}">
                      <a16:colId xmlns:a16="http://schemas.microsoft.com/office/drawing/2014/main" val="167382423"/>
                    </a:ext>
                  </a:extLst>
                </a:gridCol>
                <a:gridCol w="493776">
                  <a:extLst>
                    <a:ext uri="{9D8B030D-6E8A-4147-A177-3AD203B41FA5}">
                      <a16:colId xmlns:a16="http://schemas.microsoft.com/office/drawing/2014/main" val="4114913143"/>
                    </a:ext>
                  </a:extLst>
                </a:gridCol>
                <a:gridCol w="493776">
                  <a:extLst>
                    <a:ext uri="{9D8B030D-6E8A-4147-A177-3AD203B41FA5}">
                      <a16:colId xmlns:a16="http://schemas.microsoft.com/office/drawing/2014/main" val="3356143756"/>
                    </a:ext>
                  </a:extLst>
                </a:gridCol>
                <a:gridCol w="493776">
                  <a:extLst>
                    <a:ext uri="{9D8B030D-6E8A-4147-A177-3AD203B41FA5}">
                      <a16:colId xmlns:a16="http://schemas.microsoft.com/office/drawing/2014/main" val="4197037486"/>
                    </a:ext>
                  </a:extLst>
                </a:gridCol>
                <a:gridCol w="493776">
                  <a:extLst>
                    <a:ext uri="{9D8B030D-6E8A-4147-A177-3AD203B41FA5}">
                      <a16:colId xmlns:a16="http://schemas.microsoft.com/office/drawing/2014/main" val="2657082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396164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- 2022-10-10 12:30:09</a:t>
                      </a:r>
                      <a:r>
                        <a:rPr kumimoji="0" lang="en-US" sz="1000" b="0" i="0" u="none" strike="noStrike" kern="1200" cap="none" spc="0" normalizeH="0" baseline="0" noProof="0">
                          <a:ln>
                            <a:noFill/>
                          </a:ln>
                          <a:solidFill>
                            <a:prstClr val="black"/>
                          </a:solidFill>
                          <a:effectLst/>
                          <a:uLnTx/>
                          <a:uFillTx/>
                          <a:latin typeface="+mn-lt"/>
                          <a:ea typeface="+mn-ea"/>
                          <a:cs typeface="+mn-cs"/>
                        </a:rPr>
                        <a:t>
 Sensitive teeth? Dental care? Unsure what toothpaste you’re going to use next? We’ve got you covered! Swipe left and explore our range of SPLAT Toothpastes and discover which product suits you personally.
👉[Special Series] Zero Balance: Free from fragrances, dyes and preservatives. 
👉[Special Series] Organic: Ideal for pregnancy and lactation.
👉[Professional Series] Sensitive: Sensitivity reduction and enamel repair. 
👉[Professional Series] Lavendersept: Improve gum health and eliminates bad breath.
👉[Professional Series] Biocalcium: Remineralization and restores pH balance.
Tip: Find out which toothpaste you enjoy best by trying our testers today on lazada or shopee for as little as RM3! 
Get A Tester While Stocks Last Here:
(Lazada) https://bit.ly/SPLATSensitiveTeeth03Laz 
(Shopee) https://bit.ly/SPLATSensitiveTeeth03Shopee
#SPLATdeals #SPLAToffers #SplatTootpaste
#oralhealth #gumhealth #naturaltoothpaste 
#toothcare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98074546"/>
                  </a:ext>
                </a:extLst>
              </a:tr>
            </a:tbl>
          </a:graphicData>
        </a:graphic>
      </p:graphicFrame>
      <p:sp>
        <p:nvSpPr>
          <p:cNvPr id="4" name="Text Placeholder 3">
            <a:extLst>
              <a:ext uri="{FF2B5EF4-FFF2-40B4-BE49-F238E27FC236}">
                <a16:creationId xmlns:a16="http://schemas.microsoft.com/office/drawing/2014/main" id="{4A4D3C26-ED3F-44D7-9426-01329396C78B}"/>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977461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FE8F7-A9AF-4FCD-A90B-3D4462C1F2C0}"/>
              </a:ext>
            </a:extLst>
          </p:cNvPr>
          <p:cNvSpPr>
            <a:spLocks noGrp="1"/>
          </p:cNvSpPr>
          <p:nvPr>
            <p:ph type="title"/>
          </p:nvPr>
        </p:nvSpPr>
        <p:spPr/>
        <p:txBody>
          <a:bodyPr/>
          <a:lstStyle/>
          <a:p>
            <a:r>
              <a:rPr lang="en-US"/>
              <a:t>Instagram Posts Table | splat_malaysia - 6 of 7</a:t>
            </a:r>
          </a:p>
        </p:txBody>
      </p:sp>
      <p:graphicFrame>
        <p:nvGraphicFramePr>
          <p:cNvPr id="5" name="Table Placeholder 4">
            <a:extLst>
              <a:ext uri="{FF2B5EF4-FFF2-40B4-BE49-F238E27FC236}">
                <a16:creationId xmlns:a16="http://schemas.microsoft.com/office/drawing/2014/main" id="{939EA313-43CA-49CC-8734-C7A015728290}"/>
              </a:ext>
            </a:extLst>
          </p:cNvPr>
          <p:cNvGraphicFramePr>
            <a:graphicFrameLocks noGrp="1"/>
          </p:cNvGraphicFramePr>
          <p:nvPr>
            <p:ph type="tbl" sz="quarter" idx="13"/>
            <p:extLst>
              <p:ext uri="{D42A27DB-BD31-4B8C-83A1-F6EECF244321}">
                <p14:modId xmlns:p14="http://schemas.microsoft.com/office/powerpoint/2010/main" val="1280929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63879845"/>
                    </a:ext>
                  </a:extLst>
                </a:gridCol>
                <a:gridCol w="1481327">
                  <a:extLst>
                    <a:ext uri="{9D8B030D-6E8A-4147-A177-3AD203B41FA5}">
                      <a16:colId xmlns:a16="http://schemas.microsoft.com/office/drawing/2014/main" val="27034533"/>
                    </a:ext>
                  </a:extLst>
                </a:gridCol>
                <a:gridCol w="493776">
                  <a:extLst>
                    <a:ext uri="{9D8B030D-6E8A-4147-A177-3AD203B41FA5}">
                      <a16:colId xmlns:a16="http://schemas.microsoft.com/office/drawing/2014/main" val="242520754"/>
                    </a:ext>
                  </a:extLst>
                </a:gridCol>
                <a:gridCol w="493776">
                  <a:extLst>
                    <a:ext uri="{9D8B030D-6E8A-4147-A177-3AD203B41FA5}">
                      <a16:colId xmlns:a16="http://schemas.microsoft.com/office/drawing/2014/main" val="2411977536"/>
                    </a:ext>
                  </a:extLst>
                </a:gridCol>
                <a:gridCol w="493776">
                  <a:extLst>
                    <a:ext uri="{9D8B030D-6E8A-4147-A177-3AD203B41FA5}">
                      <a16:colId xmlns:a16="http://schemas.microsoft.com/office/drawing/2014/main" val="468548528"/>
                    </a:ext>
                  </a:extLst>
                </a:gridCol>
                <a:gridCol w="493776">
                  <a:extLst>
                    <a:ext uri="{9D8B030D-6E8A-4147-A177-3AD203B41FA5}">
                      <a16:colId xmlns:a16="http://schemas.microsoft.com/office/drawing/2014/main" val="1974604291"/>
                    </a:ext>
                  </a:extLst>
                </a:gridCol>
                <a:gridCol w="493776">
                  <a:extLst>
                    <a:ext uri="{9D8B030D-6E8A-4147-A177-3AD203B41FA5}">
                      <a16:colId xmlns:a16="http://schemas.microsoft.com/office/drawing/2014/main" val="42311451"/>
                    </a:ext>
                  </a:extLst>
                </a:gridCol>
                <a:gridCol w="493776">
                  <a:extLst>
                    <a:ext uri="{9D8B030D-6E8A-4147-A177-3AD203B41FA5}">
                      <a16:colId xmlns:a16="http://schemas.microsoft.com/office/drawing/2014/main" val="4110199604"/>
                    </a:ext>
                  </a:extLst>
                </a:gridCol>
                <a:gridCol w="493776">
                  <a:extLst>
                    <a:ext uri="{9D8B030D-6E8A-4147-A177-3AD203B41FA5}">
                      <a16:colId xmlns:a16="http://schemas.microsoft.com/office/drawing/2014/main" val="3251678946"/>
                    </a:ext>
                  </a:extLst>
                </a:gridCol>
                <a:gridCol w="493776">
                  <a:extLst>
                    <a:ext uri="{9D8B030D-6E8A-4147-A177-3AD203B41FA5}">
                      <a16:colId xmlns:a16="http://schemas.microsoft.com/office/drawing/2014/main" val="3207810236"/>
                    </a:ext>
                  </a:extLst>
                </a:gridCol>
                <a:gridCol w="493776">
                  <a:extLst>
                    <a:ext uri="{9D8B030D-6E8A-4147-A177-3AD203B41FA5}">
                      <a16:colId xmlns:a16="http://schemas.microsoft.com/office/drawing/2014/main" val="3667699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217873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- 2022-10-06 12:30:23</a:t>
                      </a:r>
                      <a:r>
                        <a:rPr kumimoji="0" lang="en-US" sz="1000" b="0" i="0" u="none" strike="noStrike" kern="1200" cap="none" spc="0" normalizeH="0" baseline="0" noProof="0">
                          <a:ln>
                            <a:noFill/>
                          </a:ln>
                          <a:solidFill>
                            <a:prstClr val="black"/>
                          </a:solidFill>
                          <a:effectLst/>
                          <a:uLnTx/>
                          <a:uFillTx/>
                          <a:latin typeface="+mn-lt"/>
                          <a:ea typeface="+mn-ea"/>
                          <a:cs typeface="+mn-cs"/>
                        </a:rPr>
                        <a:t>
 SPLAT innovative toothbrush for children with silver ions has antibacterial effect, is perfect to the everyday hygiene for your kids. 
The bristles are nearly one-third smaller than traditional toothbrush bristles and act incredibly gently on your child's teeth and gums.
(LAZADA): https://bit.ly/SPLATOctOfferLaz2 
(SHOPEE): https://bit.ly/SplatOctOfferShopee2 
#SPLATtoothbrush
#SPLATkids #SPLATjunior
#SPLATdeals #SPLAToffers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4253390323"/>
                  </a:ext>
                </a:extLst>
              </a:tr>
            </a:tbl>
          </a:graphicData>
        </a:graphic>
      </p:graphicFrame>
      <p:sp>
        <p:nvSpPr>
          <p:cNvPr id="4" name="Text Placeholder 3">
            <a:extLst>
              <a:ext uri="{FF2B5EF4-FFF2-40B4-BE49-F238E27FC236}">
                <a16:creationId xmlns:a16="http://schemas.microsoft.com/office/drawing/2014/main" id="{32C73A4F-E2E2-409B-B593-972D23E8649B}"/>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695266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63355-2DC8-48A2-B068-5FB1B82C1518}"/>
              </a:ext>
            </a:extLst>
          </p:cNvPr>
          <p:cNvSpPr>
            <a:spLocks noGrp="1"/>
          </p:cNvSpPr>
          <p:nvPr>
            <p:ph type="title"/>
          </p:nvPr>
        </p:nvSpPr>
        <p:spPr/>
        <p:txBody>
          <a:bodyPr/>
          <a:lstStyle/>
          <a:p>
            <a:r>
              <a:rPr lang="en-US"/>
              <a:t>Instagram Posts Table | splat_malaysia - 7 of 7</a:t>
            </a:r>
          </a:p>
        </p:txBody>
      </p:sp>
      <p:graphicFrame>
        <p:nvGraphicFramePr>
          <p:cNvPr id="5" name="Table Placeholder 4">
            <a:extLst>
              <a:ext uri="{FF2B5EF4-FFF2-40B4-BE49-F238E27FC236}">
                <a16:creationId xmlns:a16="http://schemas.microsoft.com/office/drawing/2014/main" id="{A2DA4B1A-264B-405F-A343-1B1EDA890751}"/>
              </a:ext>
            </a:extLst>
          </p:cNvPr>
          <p:cNvGraphicFramePr>
            <a:graphicFrameLocks noGrp="1"/>
          </p:cNvGraphicFramePr>
          <p:nvPr>
            <p:ph type="tbl" sz="quarter" idx="13"/>
            <p:extLst>
              <p:ext uri="{D42A27DB-BD31-4B8C-83A1-F6EECF244321}">
                <p14:modId xmlns:p14="http://schemas.microsoft.com/office/powerpoint/2010/main" val="1207831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00056439"/>
                    </a:ext>
                  </a:extLst>
                </a:gridCol>
                <a:gridCol w="1481327">
                  <a:extLst>
                    <a:ext uri="{9D8B030D-6E8A-4147-A177-3AD203B41FA5}">
                      <a16:colId xmlns:a16="http://schemas.microsoft.com/office/drawing/2014/main" val="1060431075"/>
                    </a:ext>
                  </a:extLst>
                </a:gridCol>
                <a:gridCol w="493776">
                  <a:extLst>
                    <a:ext uri="{9D8B030D-6E8A-4147-A177-3AD203B41FA5}">
                      <a16:colId xmlns:a16="http://schemas.microsoft.com/office/drawing/2014/main" val="4063752291"/>
                    </a:ext>
                  </a:extLst>
                </a:gridCol>
                <a:gridCol w="493776">
                  <a:extLst>
                    <a:ext uri="{9D8B030D-6E8A-4147-A177-3AD203B41FA5}">
                      <a16:colId xmlns:a16="http://schemas.microsoft.com/office/drawing/2014/main" val="336870539"/>
                    </a:ext>
                  </a:extLst>
                </a:gridCol>
                <a:gridCol w="493776">
                  <a:extLst>
                    <a:ext uri="{9D8B030D-6E8A-4147-A177-3AD203B41FA5}">
                      <a16:colId xmlns:a16="http://schemas.microsoft.com/office/drawing/2014/main" val="999292858"/>
                    </a:ext>
                  </a:extLst>
                </a:gridCol>
                <a:gridCol w="493776">
                  <a:extLst>
                    <a:ext uri="{9D8B030D-6E8A-4147-A177-3AD203B41FA5}">
                      <a16:colId xmlns:a16="http://schemas.microsoft.com/office/drawing/2014/main" val="2438619914"/>
                    </a:ext>
                  </a:extLst>
                </a:gridCol>
                <a:gridCol w="493776">
                  <a:extLst>
                    <a:ext uri="{9D8B030D-6E8A-4147-A177-3AD203B41FA5}">
                      <a16:colId xmlns:a16="http://schemas.microsoft.com/office/drawing/2014/main" val="410265837"/>
                    </a:ext>
                  </a:extLst>
                </a:gridCol>
                <a:gridCol w="493776">
                  <a:extLst>
                    <a:ext uri="{9D8B030D-6E8A-4147-A177-3AD203B41FA5}">
                      <a16:colId xmlns:a16="http://schemas.microsoft.com/office/drawing/2014/main" val="1240405877"/>
                    </a:ext>
                  </a:extLst>
                </a:gridCol>
                <a:gridCol w="493776">
                  <a:extLst>
                    <a:ext uri="{9D8B030D-6E8A-4147-A177-3AD203B41FA5}">
                      <a16:colId xmlns:a16="http://schemas.microsoft.com/office/drawing/2014/main" val="3977319818"/>
                    </a:ext>
                  </a:extLst>
                </a:gridCol>
                <a:gridCol w="493776">
                  <a:extLst>
                    <a:ext uri="{9D8B030D-6E8A-4147-A177-3AD203B41FA5}">
                      <a16:colId xmlns:a16="http://schemas.microsoft.com/office/drawing/2014/main" val="2482441392"/>
                    </a:ext>
                  </a:extLst>
                </a:gridCol>
                <a:gridCol w="493776">
                  <a:extLst>
                    <a:ext uri="{9D8B030D-6E8A-4147-A177-3AD203B41FA5}">
                      <a16:colId xmlns:a16="http://schemas.microsoft.com/office/drawing/2014/main" val="66035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196880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- 2022-10-05 12:30:18</a:t>
                      </a:r>
                      <a:r>
                        <a:rPr kumimoji="0" lang="en-US" sz="1000" b="0" i="0" u="none" strike="noStrike" kern="1200" cap="none" spc="0" normalizeH="0" baseline="0" noProof="0">
                          <a:ln>
                            <a:noFill/>
                          </a:ln>
                          <a:solidFill>
                            <a:prstClr val="black"/>
                          </a:solidFill>
                          <a:effectLst/>
                          <a:uLnTx/>
                          <a:uFillTx/>
                          <a:latin typeface="+mn-lt"/>
                          <a:ea typeface="+mn-ea"/>
                          <a:cs typeface="+mn-cs"/>
                        </a:rPr>
                        <a:t>
 Do you get a brief, sharp sensation following a bite of something hot, cold, or sweet?
With our bundle pack, which includes a mouthwash, toothbrush, and toothpaste for less than RM50, SPLAT is here to help you resolve your sensitive teeth issue.
Save 10% when you buy from us: 
(LAZADA): https://bit.ly/SplatOctOfferLaz1
(SHOPEE): https://bit.ly/SplatOctOfferShopee1
#SPLATdeals #SPLAToffers
#oralhealth #gumhealth #naturaltoothpaste 
#toothcare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2709822816"/>
                  </a:ext>
                </a:extLst>
              </a:tr>
            </a:tbl>
          </a:graphicData>
        </a:graphic>
      </p:graphicFrame>
      <p:sp>
        <p:nvSpPr>
          <p:cNvPr id="4" name="Text Placeholder 3">
            <a:extLst>
              <a:ext uri="{FF2B5EF4-FFF2-40B4-BE49-F238E27FC236}">
                <a16:creationId xmlns:a16="http://schemas.microsoft.com/office/drawing/2014/main" id="{FB9ACE59-0C18-4F59-BAAE-066DF1A6B21D}"/>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6886648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455</Words>
  <Application>Microsoft Office PowerPoint</Application>
  <PresentationFormat>On-screen Show (4:3)</PresentationFormat>
  <Paragraphs>151</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Instagram Posts Table | splat_malaysia - 1 of 7</vt:lpstr>
      <vt:lpstr>Instagram Posts Table | splat_malaysia - 2 of 7</vt:lpstr>
      <vt:lpstr>Instagram Posts Table | splat_malaysia - 3 of 7</vt:lpstr>
      <vt:lpstr>Instagram Posts Table | splat_malaysia - 4 of 7</vt:lpstr>
      <vt:lpstr>Instagram Posts Table | splat_malaysia - 5 of 7</vt:lpstr>
      <vt:lpstr>Instagram Posts Table | splat_malaysia - 6 of 7</vt:lpstr>
      <vt:lpstr>Instagram Posts Table | splat_malaysia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splat_malaysia - 1 of 7</dc:title>
  <dc:creator>Administrator</dc:creator>
  <cp:lastModifiedBy>Administrator</cp:lastModifiedBy>
  <cp:revision>1</cp:revision>
  <dcterms:created xsi:type="dcterms:W3CDTF">2022-11-08T01:40:50Z</dcterms:created>
  <dcterms:modified xsi:type="dcterms:W3CDTF">2022-11-08T01:41:31Z</dcterms:modified>
</cp:coreProperties>
</file>