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912AD-3F62-4A35-A541-23C212294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splat_malaysia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91E301-A76A-4DA0-8D36-936357A400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6988201"/>
              </p:ext>
            </p:extLst>
          </p:nvPr>
        </p:nvGraphicFramePr>
        <p:xfrm>
          <a:off x="457200" y="1731963"/>
          <a:ext cx="7818117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41381909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36793953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496469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5533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071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9408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7042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6951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909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7381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2822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749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splat_malaysia - 2022-09-30 22:19:27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https://quintly-image-storage.s3.amazonaws.com/1aa07c2c1d368aa613aebaa62cede02c/fe038ced4d0b23c54d2388ae7ae6614c.jpg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544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splat_malaysia - 2022-09-20 20:27:24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https://quintly-image-storage.s3.amazonaws.com/1aa07c2c1d368aa613aebaa62cede02c/d7391d8186717e0d13d629b57d379cdf.jpg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0.7045 %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366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36292B-A6C4-4ED6-B6DC-1C367215BD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28256318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101</Words>
  <Application>Microsoft Office PowerPoint</Application>
  <PresentationFormat>On-screen Show (4:3)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Stories Table  | splat_malaysia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splat_malaysia</dc:title>
  <dc:creator>Administrator</dc:creator>
  <cp:lastModifiedBy>Administrator</cp:lastModifiedBy>
  <cp:revision>1</cp:revision>
  <dcterms:created xsi:type="dcterms:W3CDTF">2022-10-11T07:35:50Z</dcterms:created>
  <dcterms:modified xsi:type="dcterms:W3CDTF">2022-10-11T07:35:59Z</dcterms:modified>
</cp:coreProperties>
</file>