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AD738-64A9-4E3F-B919-2284D1A0D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splat_malaysia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F5AA2-70A8-4DCD-A9E5-92FF1346DD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4557544"/>
              </p:ext>
            </p:extLst>
          </p:nvPr>
        </p:nvGraphicFramePr>
        <p:xfrm>
          <a:off x="457200" y="1731963"/>
          <a:ext cx="7900416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900732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387458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297489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507018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1333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9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#splatmalaysia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#oralhealth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26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3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#splatmy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97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#oralcare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240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#splat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00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#splatjunior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07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#kidstoothpaste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0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#splatkids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23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#gumhealth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167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852B6-1DA5-4C90-8EDD-524E0AA6BC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146119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</Words>
  <Application>Microsoft Office PowerPoint</Application>
  <PresentationFormat>On-screen Show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Hashtag Detection | splat_malaysia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splat_malaysia</dc:title>
  <dc:creator>Administrator</dc:creator>
  <cp:lastModifiedBy>Administrator</cp:lastModifiedBy>
  <cp:revision>1</cp:revision>
  <dcterms:created xsi:type="dcterms:W3CDTF">2022-10-11T07:23:01Z</dcterms:created>
  <dcterms:modified xsi:type="dcterms:W3CDTF">2022-10-11T07:23:13Z</dcterms:modified>
</cp:coreProperties>
</file>