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52629-9732-46BE-ACB1-E9CE21EB6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splat_malaysia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2ECCF5-D058-435F-B2FB-500D33F2C0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2403406"/>
              </p:ext>
            </p:extLst>
          </p:nvPr>
        </p:nvGraphicFramePr>
        <p:xfrm>
          <a:off x="457200" y="1731963"/>
          <a:ext cx="7653527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134732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6790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3058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229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8123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57127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8172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3515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3749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82773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2829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637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splat_malaysia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1.9231 %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404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621C0-F9A4-48F9-947E-935995D5C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12310319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splat_malaysia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splat_malaysia</dc:title>
  <dc:creator>Administrator</dc:creator>
  <cp:lastModifiedBy>Administrator</cp:lastModifiedBy>
  <cp:revision>1</cp:revision>
  <dcterms:created xsi:type="dcterms:W3CDTF">2022-10-11T07:18:08Z</dcterms:created>
  <dcterms:modified xsi:type="dcterms:W3CDTF">2022-10-11T07:18:13Z</dcterms:modified>
</cp:coreProperties>
</file>