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75C52-174A-409C-8D36-FC45F646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SPLAT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7CBDC-38DC-4591-A037-759DF317A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873993"/>
              </p:ext>
            </p:extLst>
          </p:nvPr>
        </p:nvGraphicFramePr>
        <p:xfrm>
          <a:off x="457200" y="1731963"/>
          <a:ext cx="732434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52638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465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471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979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274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041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921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442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263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769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973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822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519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182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880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353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981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110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428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096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379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127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679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97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263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23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430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DB6FF-314C-41CD-89F7-21B92ABC1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823711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SPLAT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SPLAT Malaysia</dc:title>
  <dc:creator>Administrator</dc:creator>
  <cp:lastModifiedBy>Administrator</cp:lastModifiedBy>
  <cp:revision>1</cp:revision>
  <dcterms:created xsi:type="dcterms:W3CDTF">2022-10-11T03:05:55Z</dcterms:created>
  <dcterms:modified xsi:type="dcterms:W3CDTF">2022-10-11T03:06:04Z</dcterms:modified>
</cp:coreProperties>
</file>