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83" autoAdjust="0"/>
    <p:restoredTop sz="94692" autoAdjust="0"/>
  </p:normalViewPr>
  <p:slideViewPr>
    <p:cSldViewPr snapToGrid="0">
      <p:cViewPr varScale="1">
        <p:scale>
          <a:sx n="95" d="100"/>
          <a:sy n="95" d="100"/>
        </p:scale>
        <p:origin x="102" y="37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9AE770-BBE9-4732-ABDE-EB52525A4A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SPLAT Malaysia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31F1902-76EF-4FE7-A7F8-D2603227808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54479423"/>
              </p:ext>
            </p:extLst>
          </p:nvPr>
        </p:nvGraphicFramePr>
        <p:xfrm>
          <a:off x="457200" y="1731963"/>
          <a:ext cx="7324344" cy="3992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9848">
                  <a:extLst>
                    <a:ext uri="{9D8B030D-6E8A-4147-A177-3AD203B41FA5}">
                      <a16:colId xmlns:a16="http://schemas.microsoft.com/office/drawing/2014/main" val="69905722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051983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6713762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173247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772367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531804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605716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543210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47183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15774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823672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407040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414342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870260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308138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406546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363187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347248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094915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499272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243583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697159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955605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450905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779014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4562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SPLAT Malaysia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32.4048 %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28404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3D4CA9-5A0E-455C-9114-C3D1BC11F23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09/01/2022 - 09/30/2022</a:t>
            </a:r>
          </a:p>
        </p:txBody>
      </p:sp>
    </p:spTree>
    <p:extLst>
      <p:ext uri="{BB962C8B-B14F-4D97-AF65-F5344CB8AC3E}">
        <p14:creationId xmlns:p14="http://schemas.microsoft.com/office/powerpoint/2010/main" val="118394336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72</Words>
  <Application>Microsoft Office PowerPoint</Application>
  <PresentationFormat>On-screen Show (4:3)</PresentationFormat>
  <Paragraphs>52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Key Metrics Table | SPLAT Malaysia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Table | SPLAT Malaysia</dc:title>
  <dc:creator>Administrator</dc:creator>
  <cp:lastModifiedBy>Administrator</cp:lastModifiedBy>
  <cp:revision>1</cp:revision>
  <dcterms:created xsi:type="dcterms:W3CDTF">2022-10-11T03:03:16Z</dcterms:created>
  <dcterms:modified xsi:type="dcterms:W3CDTF">2022-10-11T03:03:24Z</dcterms:modified>
</cp:coreProperties>
</file>