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4D4B5-8220-4BCD-8805-FF55C4B23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SPLAT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EF675E-CB6F-4225-BFC1-E5F70A6683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233051"/>
              </p:ext>
            </p:extLst>
          </p:nvPr>
        </p:nvGraphicFramePr>
        <p:xfrm>
          <a:off x="457200" y="1731963"/>
          <a:ext cx="7324344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173820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765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442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833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19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358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769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636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415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323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730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585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729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0719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199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753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359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1046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315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03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511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249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277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779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524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9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32.4048 %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103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4781D-E40F-4E5C-8315-B7EADE32C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8890910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SPLAT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SPLAT Malaysia</dc:title>
  <dc:creator>Administrator</dc:creator>
  <cp:lastModifiedBy>Administrator</cp:lastModifiedBy>
  <cp:revision>1</cp:revision>
  <dcterms:created xsi:type="dcterms:W3CDTF">2022-10-11T03:03:01Z</dcterms:created>
  <dcterms:modified xsi:type="dcterms:W3CDTF">2022-10-11T03:03:09Z</dcterms:modified>
</cp:coreProperties>
</file>