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62" r:id="rId7"/>
    <p:sldId id="263" r:id="rId8"/>
    <p:sldId id="265" r:id="rId9"/>
    <p:sldId id="266" r:id="rId10"/>
    <p:sldId id="267" r:id="rId11"/>
    <p:sldId id="268" r:id="rId12"/>
    <p:sldId id="269" r:id="rId13"/>
    <p:sldId id="270" r:id="rId14"/>
    <p:sldId id="271" r:id="rId1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splat_malaysia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113</c:v>
                </c:pt>
                <c:pt idx="3">
                  <c:v>0</c:v>
                </c:pt>
                <c:pt idx="4">
                  <c:v>91</c:v>
                </c:pt>
                <c:pt idx="5">
                  <c:v>129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568-4A6B-B357-8F5443950F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0740376"/>
        <c:axId val="380747264"/>
      </c:barChart>
      <c:catAx>
        <c:axId val="380740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0747264"/>
        <c:crosses val="autoZero"/>
        <c:auto val="1"/>
        <c:lblAlgn val="ctr"/>
        <c:lblOffset val="100"/>
        <c:noMultiLvlLbl val="0"/>
      </c:catAx>
      <c:valAx>
        <c:axId val="380747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0740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splat_malaysia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3.6666666666666701</c:v>
                </c:pt>
                <c:pt idx="3">
                  <c:v>0</c:v>
                </c:pt>
                <c:pt idx="4">
                  <c:v>6</c:v>
                </c:pt>
                <c:pt idx="5">
                  <c:v>10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176-44EE-BAB0-A5BFAB75B8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56765432"/>
        <c:axId val="456769040"/>
      </c:barChart>
      <c:catAx>
        <c:axId val="456765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6769040"/>
        <c:crosses val="autoZero"/>
        <c:auto val="1"/>
        <c:lblAlgn val="ctr"/>
        <c:lblOffset val="100"/>
        <c:noMultiLvlLbl val="0"/>
      </c:catAx>
      <c:valAx>
        <c:axId val="456769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6765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splat_malaysia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6.5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188-431D-8048-D50F821C7C7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splat_malaysia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4.6666666666666696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188-431D-8048-D50F821C7C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43119008"/>
        <c:axId val="243117040"/>
      </c:barChart>
      <c:catAx>
        <c:axId val="243119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117040"/>
        <c:crosses val="autoZero"/>
        <c:auto val="1"/>
        <c:lblAlgn val="ctr"/>
        <c:lblOffset val="100"/>
        <c:noMultiLvlLbl val="0"/>
      </c:catAx>
      <c:valAx>
        <c:axId val="243117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119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splat_malaysia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E49-4AC1-BA21-5D4D851E1A7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splat_malaysia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E49-4AC1-BA21-5D4D851E1A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43127208"/>
        <c:axId val="243126224"/>
      </c:barChart>
      <c:catAx>
        <c:axId val="243127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126224"/>
        <c:crosses val="autoZero"/>
        <c:auto val="1"/>
        <c:lblAlgn val="ctr"/>
        <c:lblOffset val="100"/>
        <c:noMultiLvlLbl val="0"/>
      </c:catAx>
      <c:valAx>
        <c:axId val="243126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127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1EF7C0-4E26-4F42-9059-773BAACE4EB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Deep Insights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0F1855-56EF-4C10-AEA2-A244E786CB7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MOB Digital Sdn Bhd</a:t>
            </a:r>
          </a:p>
        </p:txBody>
      </p:sp>
    </p:spTree>
    <p:extLst>
      <p:ext uri="{BB962C8B-B14F-4D97-AF65-F5344CB8AC3E}">
        <p14:creationId xmlns:p14="http://schemas.microsoft.com/office/powerpoint/2010/main" val="19703738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D0E4BF-70EF-4792-A8C3-437F604795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splat_malaysia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4971E9F-945D-4861-B67A-F8513C7CC42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546170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5256">
                  <a:extLst>
                    <a:ext uri="{9D8B030D-6E8A-4147-A177-3AD203B41FA5}">
                      <a16:colId xmlns:a16="http://schemas.microsoft.com/office/drawing/2014/main" val="10300204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077898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044586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575481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577611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255481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839768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327362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646955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665158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527080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87539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splat_malaysia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04421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DEA564-6D8B-40B3-A4BE-CEC605C6D4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08/01/2022 - 08/31/2022</a:t>
            </a:r>
          </a:p>
        </p:txBody>
      </p:sp>
    </p:spTree>
    <p:extLst>
      <p:ext uri="{BB962C8B-B14F-4D97-AF65-F5344CB8AC3E}">
        <p14:creationId xmlns:p14="http://schemas.microsoft.com/office/powerpoint/2010/main" val="12290462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172022-6768-4061-A5E4-665F562451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Organic Reach By Weekday | splat_malaysia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11FBA14-E9A0-49FD-B202-84451E10F8E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104042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FA6E53-527D-48D0-9449-26D53CDBD7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08/01/2022 - 08/31/2022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481422-78B0-4F70-86EB-90365A9861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08221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EB7E95-01DD-47EE-8779-E46EF2597A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splat_malaysia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8777F2D-80C8-4210-A096-F2A7A51EC32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229993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160693346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88388824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92731069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86599501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36013228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12641080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06164487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5897647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Saves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Impressions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Engagements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0700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#oralhealth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58003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#splat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9608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#splatmalaysia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0199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#splatoralcare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2589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#toothcare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2422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#gumhealth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76893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#naturaltoothpaste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98323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#sensitiveteeth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4696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#teethwhitening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38098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BABE9D-499E-463A-A162-5248E46C63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08/01/2022 - 08/31/2022</a:t>
            </a:r>
          </a:p>
        </p:txBody>
      </p:sp>
    </p:spTree>
    <p:extLst>
      <p:ext uri="{BB962C8B-B14F-4D97-AF65-F5344CB8AC3E}">
        <p14:creationId xmlns:p14="http://schemas.microsoft.com/office/powerpoint/2010/main" val="16805176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5AFDDF-08B4-45F0-9021-11067817CA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splat_malaysia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41F020F-1682-4344-A3A0-F40D6C74E5A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809353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194891570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43078979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41229630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0710300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08562382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99191668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02626378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1987826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Saves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Impressions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Engagements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97044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#teethwhiteningmalaysia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8671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#toothpastemalaysia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84977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#Biomio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01878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#Softener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94498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#detergent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57619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#mouthwash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221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#oralcare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0268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#oralmouthwash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09890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2C0112-05A9-4C56-A781-BE321EA4AF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08/01/2022 - 08/31/2022</a:t>
            </a:r>
          </a:p>
        </p:txBody>
      </p:sp>
    </p:spTree>
    <p:extLst>
      <p:ext uri="{BB962C8B-B14F-4D97-AF65-F5344CB8AC3E}">
        <p14:creationId xmlns:p14="http://schemas.microsoft.com/office/powerpoint/2010/main" val="2500674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6BBE97-2F7A-43D6-AF0D-6D3313A7C6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splat_malaysia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CBE0F45-A701-47D5-AA2B-CF84B8A7F1D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712416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163894819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84406592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28649928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61935627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7360565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31181823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01932590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2820752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Saves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Impressions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Engagements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1534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#sensitivetoothpaste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0786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#softenerlaundry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0189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#whiteningtoothpaste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7278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E90D02-47C2-4411-99F3-7EED4E3D8F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08/01/2022 - 08/31/2022</a:t>
            </a:r>
          </a:p>
        </p:txBody>
      </p:sp>
    </p:spTree>
    <p:extLst>
      <p:ext uri="{BB962C8B-B14F-4D97-AF65-F5344CB8AC3E}">
        <p14:creationId xmlns:p14="http://schemas.microsoft.com/office/powerpoint/2010/main" val="28636873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005E9F-802D-40A0-9E73-B13D788DE9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Engagements By Weekday | splat_malaysia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F6D191B-2689-4AF7-AA9C-48E66AFA4A4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25428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C98BF2-FAF1-4200-A3C7-691B9C4ACC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08/01/2022 - 08/31/2022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61D0A8-4D51-40C6-8515-1977C1E5BC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27400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15D635-1F83-4428-A799-6C8A5CC8FA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splat_malaysia - 1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4F929E4-7C6F-41E2-8D65-F86126EE943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803780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4035344901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35762916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411944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44195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770117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149125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329271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299965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117340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322612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86903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53203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splat_malaysia - 2022-08-17 13:47:05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If you have allergies, eczema, or you’re simply worried that regular detergent can be too harsh on your skin. Consider going for Biomio. 
Our best-selling laundry detergents are carefully curated to be allergen-free and natural. 
Shop now: link in bio.
#Biomio #detergent #Softener #softenerlaundry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89055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AEA2BD-842E-4AFB-8432-19857C9F21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08/01/2022 - 08/31/2022</a:t>
            </a:r>
          </a:p>
        </p:txBody>
      </p:sp>
    </p:spTree>
    <p:extLst>
      <p:ext uri="{BB962C8B-B14F-4D97-AF65-F5344CB8AC3E}">
        <p14:creationId xmlns:p14="http://schemas.microsoft.com/office/powerpoint/2010/main" val="4253428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91B7B1-CA9E-4DDB-B244-86580BCB59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splat_malaysia - 2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1A91127-13AB-41B8-80EC-940B12FBF7E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882362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336306144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39254249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779214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55958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518991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735600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31923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125884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657852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358994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679790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75561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splat_malaysia - 2022-08-13 20:00:26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Looking for kid-friendly toothpaste? SPLAT Kids toothpastes are clinically proven to be safe for your precious ones! 👶🏻 
❤️Safe when accidentally swallowed.
❤️Made from Natural Ingredients
❤️Fluoride Free
❤️ Gentle on your baby’s teeth and gums. 
Shop yours now at:
LAZADA:  https://bit.ly/splatkidslazmy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53844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27B859-36B5-4E55-BE8B-F6C692D388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08/01/2022 - 08/31/2022</a:t>
            </a:r>
          </a:p>
        </p:txBody>
      </p:sp>
    </p:spTree>
    <p:extLst>
      <p:ext uri="{BB962C8B-B14F-4D97-AF65-F5344CB8AC3E}">
        <p14:creationId xmlns:p14="http://schemas.microsoft.com/office/powerpoint/2010/main" val="27010083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0CBBC7-CD47-4A2C-9BB0-9F1E6E1037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splat_malaysia - 3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4373E0C-4671-4B4F-B2DA-BCCC747B83B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455383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1012864182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17699790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538538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23715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874988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304826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650967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946749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147120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63016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851752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89824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splat_malaysia - 2022-08-10 01:29:54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Keep your mouth fresh and clean anytime, anywhere with SPLAT Oral Care Foam! 
💦No Brush or Water Needed. 
🛡️96% Protection Against Tooth Decay &amp; Dental Plaque
🕒Clean Teeth in just 5 seconds. 
Rinse and Go in 5 seconds. 
Get Yours Now! Shop via links in bio.
#splat #splatmalaysia #splatoralcare #toothcare #oralhealth #oralcare #oralmouthwash #mouthwash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66002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FA2032-EC9F-4500-A49C-A83F9A9D5A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08/01/2022 - 08/31/2022</a:t>
            </a:r>
          </a:p>
        </p:txBody>
      </p:sp>
    </p:spTree>
    <p:extLst>
      <p:ext uri="{BB962C8B-B14F-4D97-AF65-F5344CB8AC3E}">
        <p14:creationId xmlns:p14="http://schemas.microsoft.com/office/powerpoint/2010/main" val="20738766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3F4B05-CB14-468E-9836-47ECFE6782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splat_malaysia - 4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D39A2DA-50F8-4415-B1DA-1185D38FEC9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712475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1032898056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17156015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768376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939335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467088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9103038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834790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3557897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358119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967830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901193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51303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splat_malaysia - 2022-08-05 11:26:15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 smile is your best accessory. 
Reclaim that dazzling smile and regain your self confidence with our best-selling Visible Whitening Bundle Pack.
Save 10% this 8.8. Now available for only RM53.
Shop on Shopee Now: Link in bio
#splat #splatmalaysia #splatoralcare #naturaltoothpaste #toothcare #oralhealth #toothpastemalaysia #gumhealth #teethwhiteningmalaysia #sensitiveteeth #teethwhitening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17242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F16233-2A66-4D35-A103-820281B0DB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08/01/2022 - 08/31/2022</a:t>
            </a:r>
          </a:p>
        </p:txBody>
      </p:sp>
    </p:spTree>
    <p:extLst>
      <p:ext uri="{BB962C8B-B14F-4D97-AF65-F5344CB8AC3E}">
        <p14:creationId xmlns:p14="http://schemas.microsoft.com/office/powerpoint/2010/main" val="17576855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5B58D5-A08F-457A-AED2-92D7E017DA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splat_malaysia - 5 of 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E0E5602-E31F-4076-B205-555861774E4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925914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1516991367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4298786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268001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364660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697182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074484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81595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532519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388516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524770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386734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71424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splat_malaysia - 2022-08-03 14:27:05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✨Teeth Whitening✨ has never been easier.
Clinically tested. 
Explore exclusive Lazada 8.8 Offers with up to 25% Off from 12AM - 2AM. 
Shop Now on Lazada: link in bio. 
#splat #splatmalaysia #splatoralcare #naturaltoothpaste #toothcare #oralhealth #gumhealth #teethwhiteningmalaysia #sensitiveteeth #teethwhitening #toothcare #toothpastemalaysia #sensitiveteeth #teethwhiteningmalaysia #sensitivetoothpaste #whiteningtoothpaste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97296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0154EE-9D95-4DF0-8690-554B4DA7DA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08/01/2022 - 08/31/2022</a:t>
            </a:r>
          </a:p>
        </p:txBody>
      </p:sp>
    </p:spTree>
    <p:extLst>
      <p:ext uri="{BB962C8B-B14F-4D97-AF65-F5344CB8AC3E}">
        <p14:creationId xmlns:p14="http://schemas.microsoft.com/office/powerpoint/2010/main" val="6866575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2CD4A5-7C69-42EA-AAF9-1279A37B5C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Avg. Organic Engagement Distribution per post (by Post Type) | splat_malaysia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8462B3B-AE80-41AD-B694-0440596FF3F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530470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58D073-B2C4-4732-884B-75A01F2C31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08/01/2022 - 08/31/2022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25B294-8831-4FC3-A2CA-072E07D8CB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41388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5B8FB1-45ED-4876-80BD-B1861506BE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Organic Reach by Post Type  | splat_malaysia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1FB3637-9B11-4816-AE3A-8A20F960C5C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733483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2BD596-5462-45D3-B453-1E1B4A6044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08/01/2022 - 08/31/2022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6B4C01-32BF-488E-B14E-BF67A7D808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361878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776</Words>
  <Application>Microsoft Office PowerPoint</Application>
  <PresentationFormat>On-screen Show (4:3)</PresentationFormat>
  <Paragraphs>343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quintly_template</vt:lpstr>
      <vt:lpstr>Deep Insights</vt:lpstr>
      <vt:lpstr>Instagram Key Metrics Table | splat_malaysia</vt:lpstr>
      <vt:lpstr>Instagram Organic Reach By Weekday | splat_malaysia</vt:lpstr>
      <vt:lpstr>Instagram Hashtag Detection | splat_malaysia - 1 of 3</vt:lpstr>
      <vt:lpstr>Instagram Hashtag Detection | splat_malaysia - 2 of 3</vt:lpstr>
      <vt:lpstr>Instagram Hashtag Detection | splat_malaysia - 3 of 3</vt:lpstr>
      <vt:lpstr>Instagram Engagements By Weekday | splat_malaysia</vt:lpstr>
      <vt:lpstr>Instagram Posts Table | splat_malaysia - 1 of 5</vt:lpstr>
      <vt:lpstr>Instagram Posts Table | splat_malaysia - 2 of 5</vt:lpstr>
      <vt:lpstr>Instagram Posts Table | splat_malaysia - 3 of 5</vt:lpstr>
      <vt:lpstr>Instagram Posts Table | splat_malaysia - 4 of 5</vt:lpstr>
      <vt:lpstr>Instagram Posts Table | splat_malaysia - 5 of 5</vt:lpstr>
      <vt:lpstr>Instagram Avg. Organic Engagement Distribution per post (by Post Type) | splat_malaysia</vt:lpstr>
      <vt:lpstr>Instagram Organic Reach by Post Type  | splat_malaysia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Deep Insights</dc:title>
  <dc:creator>Administrator</dc:creator>
  <cp:lastModifiedBy>Administrator</cp:lastModifiedBy>
  <cp:revision>1</cp:revision>
  <dcterms:created xsi:type="dcterms:W3CDTF">2022-09-02T07:29:56Z</dcterms:created>
  <dcterms:modified xsi:type="dcterms:W3CDTF">2022-09-02T07:30:41Z</dcterms:modified>
</cp:coreProperties>
</file>