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splat_malaysia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44774</c:v>
                </c:pt>
                <c:pt idx="1">
                  <c:v>44775</c:v>
                </c:pt>
                <c:pt idx="2">
                  <c:v>44776</c:v>
                </c:pt>
                <c:pt idx="3">
                  <c:v>44777</c:v>
                </c:pt>
                <c:pt idx="4">
                  <c:v>44778</c:v>
                </c:pt>
                <c:pt idx="5">
                  <c:v>44779</c:v>
                </c:pt>
                <c:pt idx="6">
                  <c:v>44780</c:v>
                </c:pt>
                <c:pt idx="7">
                  <c:v>44781</c:v>
                </c:pt>
                <c:pt idx="8">
                  <c:v>44782</c:v>
                </c:pt>
                <c:pt idx="9">
                  <c:v>44783</c:v>
                </c:pt>
                <c:pt idx="10">
                  <c:v>44784</c:v>
                </c:pt>
                <c:pt idx="11">
                  <c:v>44785</c:v>
                </c:pt>
                <c:pt idx="12">
                  <c:v>44786</c:v>
                </c:pt>
                <c:pt idx="13">
                  <c:v>44787</c:v>
                </c:pt>
                <c:pt idx="14">
                  <c:v>44788</c:v>
                </c:pt>
                <c:pt idx="15">
                  <c:v>44789</c:v>
                </c:pt>
                <c:pt idx="16">
                  <c:v>44790</c:v>
                </c:pt>
                <c:pt idx="17">
                  <c:v>44791</c:v>
                </c:pt>
                <c:pt idx="18">
                  <c:v>44792</c:v>
                </c:pt>
                <c:pt idx="19">
                  <c:v>44793</c:v>
                </c:pt>
                <c:pt idx="20">
                  <c:v>44794</c:v>
                </c:pt>
                <c:pt idx="21">
                  <c:v>44795</c:v>
                </c:pt>
                <c:pt idx="22">
                  <c:v>44796</c:v>
                </c:pt>
                <c:pt idx="23">
                  <c:v>44797</c:v>
                </c:pt>
                <c:pt idx="24">
                  <c:v>44798</c:v>
                </c:pt>
                <c:pt idx="25">
                  <c:v>44799</c:v>
                </c:pt>
                <c:pt idx="26">
                  <c:v>44800</c:v>
                </c:pt>
                <c:pt idx="27">
                  <c:v>44801</c:v>
                </c:pt>
                <c:pt idx="28">
                  <c:v>44802</c:v>
                </c:pt>
                <c:pt idx="29">
                  <c:v>44803</c:v>
                </c:pt>
                <c:pt idx="30">
                  <c:v>44804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D6-4401-BA48-366A4F2ED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867920"/>
        <c:axId val="333868248"/>
      </c:lineChart>
      <c:dateAx>
        <c:axId val="333867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68248"/>
        <c:crosses val="autoZero"/>
        <c:auto val="1"/>
        <c:lblOffset val="100"/>
        <c:baseTimeUnit val="days"/>
      </c:dateAx>
      <c:valAx>
        <c:axId val="33386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6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splat_malaysia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1.4285714285714199</c:v>
                </c:pt>
                <c:pt idx="1">
                  <c:v>1.43442622950822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57-4FA5-A2AA-E3D0F6926E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067360"/>
        <c:axId val="427064736"/>
      </c:barChart>
      <c:catAx>
        <c:axId val="42706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064736"/>
        <c:crosses val="autoZero"/>
        <c:auto val="1"/>
        <c:lblAlgn val="ctr"/>
        <c:lblOffset val="100"/>
        <c:noMultiLvlLbl val="0"/>
      </c:catAx>
      <c:valAx>
        <c:axId val="42706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06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splat_malaysia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94-4A78-9652-EF5648DBFB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splat_malaysia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94-4A78-9652-EF5648DBFB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8048944"/>
        <c:axId val="428052880"/>
      </c:barChart>
      <c:catAx>
        <c:axId val="42804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052880"/>
        <c:crosses val="autoZero"/>
        <c:auto val="1"/>
        <c:lblAlgn val="ctr"/>
        <c:lblOffset val="100"/>
        <c:noMultiLvlLbl val="0"/>
      </c:catAx>
      <c:valAx>
        <c:axId val="42805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04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F2BA7-7257-4980-BA1C-6B4E1A1276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61CFE8-2D6F-465A-9598-8CBA38EE64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856442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936BB-B98D-4E52-B675-5117659F8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splat_malaysia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625C07-CDA3-4622-8F35-698E005BAC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6178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05B82-21BE-49E7-917D-B6FFCFDEA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5006F-8564-4049-8E54-B126E13EE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259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959F0-18A9-466B-A355-0758A8C88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splat_malaysia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803E0B-D906-45AA-AC9E-13975BD46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1284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264532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3085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36435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4419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7751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1368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80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splat_malaysia - 2022-08-17 13:47:05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 have allergies, eczema, or you’re simply worried that regular detergent can be too harsh on your skin. Consider going for Biomio. 
Our best-selling laundry detergents are carefully curated to be allergen-free and natural. 
Shop now: link in bio.
#Biomio #detergent #Softener #softenerlaundry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09/02/2022 14:06:57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33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splat_malaysia - 2022-08-13 20:00:26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Looking for kid-friendly toothpaste? SPLAT Kids toothpastes are clinically proven to be safe for your precious ones! 👶🏻 
❤️Safe when accidentally swallowed.
❤️Made from Natural Ingredients
❤️Fluoride Free
❤️ Gentle on your baby’s teeth and gums. 
Shop yours now at:
LAZADA:  https://bit.ly/splatkidslazmy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09/02/2022 14:06:57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835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9BFC8-38EA-4D59-B023-A1EB900FA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3648344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203E-49A8-486C-BF6E-A7E9D6F31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splat_malaysia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9E8816-6483-4FA9-BB25-5514854A84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5952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676058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29266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93805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0265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21125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081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43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splat_malaysia - 2022-08-10 01:29:54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Keep your mouth fresh and clean anytime, anywhere with SPLAT Oral Care Foam! 
💦No Brush or Water Needed. 
🛡️96% Protection Against Tooth Decay &amp; Dental Plaque
🕒Clean Teeth in just 5 seconds. 
Rinse and Go in 5 seconds. 
Get Yours Now! Shop via links in bio.
#splat #splatmalaysia #splatoralcare #toothcare #oralhealth #oralcare #oralmouthwash #mouthwash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09/02/2022 14:06:57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707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FA2A0-A782-42B6-A4F7-CC7B20D8F4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345116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750EC-B150-4F97-803B-752F0D418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splat_malaysia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5BE10A-2D68-4C21-881E-74F68F47C8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2377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157377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4578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1643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2954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15502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5678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96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splat_malaysia - 2022-08-05 11:26:15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smile is your best accessory. 
Reclaim that dazzling smile and regain your self confidence with our best-selling Visible Whitening Bundle Pack.
Save 10% this 8.8. Now available for only RM53.
Shop on Shopee Now: Link in bio
#splat #splatmalaysia #splatoralcare #naturaltoothpaste #toothcare #oralhealth #toothpastemalaysia #gumhealth #teethwhiteningmalaysia #sensitiveteeth #teethwhitening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09/02/2022 14:06:57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831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1D0D2-C5C0-4F02-8795-AA3FEADC80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147602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6A908-2A50-4F9F-89FE-DF11D54C3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splat_malaysia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D32661-0536-4A4D-8797-110A0C1DCE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698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728791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40811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106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1739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5109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1331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0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splat_malaysia - 2022-08-03 14:27:05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✨Teeth Whitening✨ has never been easier.
Clinically tested. 
Explore exclusive Lazada 8.8 Offers with up to 25% Off from 12AM - 2AM. 
Shop Now on Lazada: link in bio. 
#splat #splatmalaysia #splatoralcare #naturaltoothpaste #toothcare #oralhealth #gumhealth #teethwhiteningmalaysia #sensitiveteeth #teethwhitening #toothcare #toothpastemalaysia #sensitiveteeth #teethwhiteningmalaysia #sensitivetoothpaste #whiteningtoothpaste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09/02/2022 14:06:57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110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20195-8CC7-4902-B785-1C808DEC3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4265107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B6D4-0A72-43D3-8C2F-C38DB6015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splat_malaysia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B02689-2C7A-4494-BF99-F212FE2EDE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1933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26B40-DA0F-4DD0-9963-55A385860F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AF4CA-9D8B-4315-97CE-EB9AB1DD8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40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6A98C-AC70-4F93-867B-9E926CC6F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splat_malaysia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2EEA2D-6BAE-43C3-A0D9-8610D0B780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5570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58BD8-07B4-4607-AAF9-C6ED54518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DD57D-F54D-4599-99D3-025374145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093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1B762-630C-4A97-AB1A-6057A7211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splat_malaysia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1E838-1F07-47B3-8C68-1C5FE099BB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8167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611106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7792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670526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859047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01517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06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15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#splat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159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#splatmalaysia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91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#splatoralcare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7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#oralhealth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44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#teethwhiteningmalaysia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45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#sensitiveteeth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052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#naturaltoothpaste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96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#gumhealth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526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#teethwhitening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989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21EB0-ADD2-4BC7-BC8B-55517298AA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05728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0363F-A22E-4433-A42C-92C020809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splat_malaysia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7E197-C017-4AA7-8318-FBA73E8656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414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445993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350238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888079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6252826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7481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59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#toothpastemalaysia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35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#sensitivetoothpaste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71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#whiteningtoothpaste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12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#oralcare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03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#oralmouthwash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91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#mouthwash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559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#Biomio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09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#detergent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84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#Softener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94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#softenerlaundry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703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C0B7D-95F8-46E8-8340-2058F4857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28578642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419</Words>
  <Application>Microsoft Office PowerPoint</Application>
  <PresentationFormat>On-screen Show (4:3)</PresentationFormat>
  <Paragraphs>187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Content Optimization Benchmark</vt:lpstr>
      <vt:lpstr>Instagram Posts | splat_malaysia</vt:lpstr>
      <vt:lpstr>Instagram Posts Table | splat_malaysia - 1 of 4</vt:lpstr>
      <vt:lpstr>Instagram Posts Table | splat_malaysia - 2 of 4</vt:lpstr>
      <vt:lpstr>Instagram Posts Table | splat_malaysia - 3 of 4</vt:lpstr>
      <vt:lpstr>Instagram Posts Table | splat_malaysia - 4 of 4</vt:lpstr>
      <vt:lpstr>Instagram Interaction Rate By Post Type | splat_malaysia</vt:lpstr>
      <vt:lpstr>Instagram Post Type Distribution Per Profile | splat_malaysia</vt:lpstr>
      <vt:lpstr>Instagram Hashtag Detection | splat_malaysia - 1 of 2</vt:lpstr>
      <vt:lpstr>Instagram Hashtag Detection | splat_malaysia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2022-09-02T07:27:53Z</dcterms:created>
  <dcterms:modified xsi:type="dcterms:W3CDTF">2022-09-02T07:28:27Z</dcterms:modified>
</cp:coreProperties>
</file>