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ED3A2-07D2-4AFC-B745-D20EFD89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4A850-775E-49CF-9AFA-C865FDA38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054699"/>
              </p:ext>
            </p:extLst>
          </p:nvPr>
        </p:nvGraphicFramePr>
        <p:xfrm>
          <a:off x="457200" y="1731963"/>
          <a:ext cx="7289800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16476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336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253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418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569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435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878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5395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655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69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986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849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637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4459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420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489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289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709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961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6148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5839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022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17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3762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551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678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80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978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668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172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755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3379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31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551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11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5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8480.6774193548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80.813052636719 %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8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A1D76-ED9B-4025-84DA-05FC10855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676137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SPLAT Malaysia</dc:title>
  <dc:creator>Administrator</dc:creator>
  <cp:lastModifiedBy>Administrator</cp:lastModifiedBy>
  <cp:revision>1</cp:revision>
  <dcterms:created xsi:type="dcterms:W3CDTF">2022-09-02T06:31:07Z</dcterms:created>
  <dcterms:modified xsi:type="dcterms:W3CDTF">2022-09-02T06:31:26Z</dcterms:modified>
</cp:coreProperties>
</file>