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 Fan Adds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44561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31-4671-916F-7D59799BEE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Page Fan Removes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44561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31-4671-916F-7D59799BEE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904200"/>
        <c:axId val="424906168"/>
      </c:lineChart>
      <c:dateAx>
        <c:axId val="424904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06168"/>
        <c:crosses val="autoZero"/>
        <c:auto val="1"/>
        <c:lblOffset val="100"/>
        <c:baseTimeUnit val="days"/>
      </c:dateAx>
      <c:valAx>
        <c:axId val="42490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0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Engaged Users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44561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CB-439F-A423-BCC20D0C12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Consumptions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44561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CB-439F-A423-BCC20D0C12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Stories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44561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CB-439F-A423-BCC20D0C12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750136"/>
        <c:axId val="431748168"/>
      </c:lineChart>
      <c:dateAx>
        <c:axId val="431750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48168"/>
        <c:crosses val="autoZero"/>
        <c:auto val="1"/>
        <c:lblOffset val="100"/>
        <c:baseTimeUnit val="days"/>
      </c:dateAx>
      <c:valAx>
        <c:axId val="43174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5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 Impressions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44561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97-491B-A0A6-C3A8D3BCBC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44561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97-491B-A0A6-C3A8D3BCB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759976"/>
        <c:axId val="431760632"/>
      </c:lineChart>
      <c:dateAx>
        <c:axId val="431759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60632"/>
        <c:crosses val="autoZero"/>
        <c:auto val="1"/>
        <c:lblOffset val="100"/>
        <c:baseTimeUnit val="days"/>
      </c:dateAx>
      <c:valAx>
        <c:axId val="43176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5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44561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196058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72-45DD-B852-F87B40578C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761288"/>
        <c:axId val="431761944"/>
      </c:lineChart>
      <c:dateAx>
        <c:axId val="431761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61944"/>
        <c:crosses val="autoZero"/>
        <c:auto val="1"/>
        <c:lblOffset val="100"/>
        <c:baseTimeUnit val="days"/>
      </c:dateAx>
      <c:valAx>
        <c:axId val="43176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6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BD-478A-983F-27F75B8ED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775064"/>
        <c:axId val="431768176"/>
      </c:lineChart>
      <c:catAx>
        <c:axId val="43177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68176"/>
        <c:crosses val="autoZero"/>
        <c:auto val="1"/>
        <c:lblAlgn val="ctr"/>
        <c:lblOffset val="100"/>
        <c:noMultiLvlLbl val="0"/>
      </c:catAx>
      <c:valAx>
        <c:axId val="43176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7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4495-4073-9DC5-B335DE00C3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4495-4073-9DC5-B335DE00C3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4495-4073-9DC5-B335DE00C3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3-4495-4073-9DC5-B335DE00C3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4-4495-4073-9DC5-B335DE00C36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5-4495-4073-9DC5-B335DE00C36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4495-4073-9DC5-B335DE00C36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7-4495-4073-9DC5-B335DE00C3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1769816"/>
        <c:axId val="431778016"/>
      </c:barChart>
      <c:catAx>
        <c:axId val="43176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78016"/>
        <c:crosses val="autoZero"/>
        <c:auto val="1"/>
        <c:lblAlgn val="ctr"/>
        <c:lblOffset val="100"/>
        <c:noMultiLvlLbl val="0"/>
      </c:catAx>
      <c:valAx>
        <c:axId val="43177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6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3671-458D-94B7-5CD6ECE368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3671-458D-94B7-5CD6ECE36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1770800"/>
        <c:axId val="431771128"/>
      </c:barChart>
      <c:catAx>
        <c:axId val="43177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71128"/>
        <c:crosses val="autoZero"/>
        <c:auto val="1"/>
        <c:lblAlgn val="ctr"/>
        <c:lblOffset val="100"/>
        <c:noMultiLvlLbl val="0"/>
      </c:catAx>
      <c:valAx>
        <c:axId val="43177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77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44561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BE-488B-B69E-F2CEE7000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894032"/>
        <c:axId val="424892392"/>
      </c:lineChart>
      <c:dateAx>
        <c:axId val="424894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92392"/>
        <c:crosses val="autoZero"/>
        <c:auto val="1"/>
        <c:lblOffset val="100"/>
        <c:baseTimeUnit val="days"/>
      </c:dateAx>
      <c:valAx>
        <c:axId val="42489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9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7A-454E-ABF5-6A1C4FB8CE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897968"/>
        <c:axId val="376797808"/>
      </c:barChart>
      <c:catAx>
        <c:axId val="42489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97808"/>
        <c:crosses val="autoZero"/>
        <c:auto val="1"/>
        <c:lblAlgn val="ctr"/>
        <c:lblOffset val="100"/>
        <c:noMultiLvlLbl val="0"/>
      </c:catAx>
      <c:valAx>
        <c:axId val="37679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9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37C0F-EA3D-443C-A093-84EC9A6653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UNIFIED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9B342B-69F2-4B47-8379-C8F74409FF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955081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37A2F-29E0-4188-A18B-6E9FF43C5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8A70E-A01A-44B9-A854-B134C18A4A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473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1664101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19233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48436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1435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95959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62518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8685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2365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3413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2666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8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122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FE0D3-CE46-42C4-87D7-23BCE9304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26735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6084E-49D4-47ED-9D18-C570C1505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D260D1-825C-44A0-B705-D24AFC2D0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2938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17661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492638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1529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70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84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815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73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9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George 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6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75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86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396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3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51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BD987-E78A-4FD1-8522-02FA79EA5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737593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54C32-D7FB-44C7-A871-1DD0E082A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CC037D-82F5-452C-8CC1-5B6AA862AB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9982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212272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55916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36667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73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08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Puchong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1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Mertajam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324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8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137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67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35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7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353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106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5F117-60D6-4C0B-B422-64D8F0F67D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16770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250DF-7F7A-45D5-86AC-97230C0DA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73F491-33A1-46BF-BAD8-22BA8E0835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8471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0853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714441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6198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20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18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3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504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013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Batu Pahat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092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C00C9-0C2F-449B-8DBC-C9B46ABA0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2720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E59B2-2926-4F57-8F6D-CF0B72B4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Growth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36B425-48F7-43FD-AF96-38D1EA6362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0167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16CDB-37AD-4C46-8819-373B5B090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35691-FD28-45F0-AD37-1D2F72ACA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58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2CF9A-3167-4296-A169-23B4D90B7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Engagement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F50E73-F5BF-46DD-A3AD-453427B081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0853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B757D-2952-462D-892D-F45D7AC69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BF845-B460-4C69-8155-D3257A48D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5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463F6-4860-40EC-9BCE-F639B032E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Visibility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CD8879-48F3-4ADD-8599-8A99DB0C40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0998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D0D07-370A-4953-B5A7-C5BD82D20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62812-1017-42DA-BE97-FC6F2BD3E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71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806B2-F3EF-402E-AC96-9EF0B0DC1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34BEFB-16CE-45D6-BA05-F6A6467DD9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4453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28879-F334-417C-8644-0F0F76280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0855F-E0E4-4A26-82E3-44DADBF72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005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EC8AC-B869-4349-BF00-9C008EE28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DBC03D-6AA3-4F29-AF3D-953F587D12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9298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041DA-E573-40F1-A004-36F6A3A7D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F821C-DAA0-414A-B5DF-F075E9EDA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261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CE309-06EF-43B0-ACC1-A485F612B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B46A7E-56E9-48B4-9F5B-61DF193482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6880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00E57-4E84-4C91-B547-DB7C2D29B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59394-685C-4E63-8F3F-9C18B7DA4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069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C12F9-2AE9-4C04-A2D6-A60A92F73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AC7A4B-398A-421A-A26D-AC76150D8C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8817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B4025-09E2-454C-B43E-614594A1D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8F130-B819-4CB0-8DF1-830E6F1A6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533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F6530-E5B9-49B6-AA34-08CFDAC52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1D6FA7-0BFD-4262-AED9-BDE8724036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8014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F639E-2BF4-4939-AC0B-8313E4D22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52059-B0D7-4E5F-9EA1-5A048B99F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255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F071D-6453-4ED9-936F-A4CF86880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Attrition and Engagement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0D2E05-DC70-438B-B021-701C1DA508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5210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715962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40877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013755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59986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23058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 attrition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 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091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856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B29E4-7871-4D89-838F-82ACF99BD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155744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FA404-CAE0-48FD-B023-B372C6A08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8D1CE8-3CD0-4CDB-88B3-0011F41E45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3738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8D24D-3D78-4E42-BDCB-4F12906AA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8EE5D-CAD7-47CD-9A94-7B791C9C4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740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76FD3-231F-4A9F-A27F-DE9405A74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B6FE9-1664-432F-BC32-1310B8F2E1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850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37260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449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293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6931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910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3827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9489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549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6771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72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19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4E3E2-7A1C-4B63-A85C-0DF8E4E8C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330816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173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UNIFIED DASHBOARD</vt:lpstr>
      <vt:lpstr>Facebook Key Metrics Table | KOSÉ</vt:lpstr>
      <vt:lpstr>Facebook Fans By City Table | KOSÉ - 1 of 3</vt:lpstr>
      <vt:lpstr>Facebook Fans By City Table | KOSÉ - 2 of 3</vt:lpstr>
      <vt:lpstr>Facebook Fans By City Table | KOSÉ - 3 of 3</vt:lpstr>
      <vt:lpstr>Facebook (UNIFIED) Growth Monitoring Chart | KOSÉ</vt:lpstr>
      <vt:lpstr>Facebook (UNIFIED) Engagement Monitoring Chart | KOSÉ</vt:lpstr>
      <vt:lpstr>Facebook (UNIFIED) Visibility Monitoring Chart | KOSÉ</vt:lpstr>
      <vt:lpstr>Facebook Fans Total | KOSÉ</vt:lpstr>
      <vt:lpstr>Facebook Interaction Rate By Hour | KOSÉ</vt:lpstr>
      <vt:lpstr>Facebook Interactions Distribution | KOSÉ</vt:lpstr>
      <vt:lpstr>Facebook Fan Demographics | KOSÉ</vt:lpstr>
      <vt:lpstr>Facebook Interaction Rate | KOSÉ</vt:lpstr>
      <vt:lpstr>Facebook Attrition and Engagement Table | KOSÉ</vt:lpstr>
      <vt:lpstr>Facebook Interaction Rate By Weekday | KOSÉ</vt:lpstr>
      <vt:lpstr>Facebook Video Views Table | KOSÉ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DASHBOARD</dc:title>
  <dc:creator>Administrator</dc:creator>
  <cp:lastModifiedBy>Administrator</cp:lastModifiedBy>
  <cp:revision>1</cp:revision>
  <dcterms:created xsi:type="dcterms:W3CDTF">2022-03-11T09:28:12Z</dcterms:created>
  <dcterms:modified xsi:type="dcterms:W3CDTF">2022-03-11T09:28:39Z</dcterms:modified>
</cp:coreProperties>
</file>