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Lst>
  <p:sldSz cx="9144000" cy="6858000" type="screen4x3"/>
  <p:notesSz cx="6858000" cy="9144000"/>
  <p:embeddedFontLst>
    <p:embeddedFont>
      <p:font typeface="Calibri" panose="020F0502020204030204" pitchFamily="34" charset="0"/>
      <p:regular r:id="rId86"/>
      <p:bold r:id="rId87"/>
      <p:italic r:id="rId88"/>
      <p:boldItalic r:id="rId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8</c:v>
                </c:pt>
                <c:pt idx="1">
                  <c:v>6</c:v>
                </c:pt>
                <c:pt idx="2">
                  <c:v>5</c:v>
                </c:pt>
                <c:pt idx="3">
                  <c:v>4</c:v>
                </c:pt>
                <c:pt idx="4">
                  <c:v>12</c:v>
                </c:pt>
                <c:pt idx="5">
                  <c:v>16</c:v>
                </c:pt>
                <c:pt idx="6">
                  <c:v>10</c:v>
                </c:pt>
                <c:pt idx="7">
                  <c:v>14</c:v>
                </c:pt>
                <c:pt idx="8">
                  <c:v>6</c:v>
                </c:pt>
                <c:pt idx="9">
                  <c:v>8</c:v>
                </c:pt>
                <c:pt idx="10">
                  <c:v>4</c:v>
                </c:pt>
                <c:pt idx="11">
                  <c:v>3</c:v>
                </c:pt>
                <c:pt idx="12">
                  <c:v>4</c:v>
                </c:pt>
                <c:pt idx="13">
                  <c:v>5</c:v>
                </c:pt>
                <c:pt idx="14">
                  <c:v>5</c:v>
                </c:pt>
                <c:pt idx="15">
                  <c:v>4</c:v>
                </c:pt>
                <c:pt idx="16">
                  <c:v>4</c:v>
                </c:pt>
                <c:pt idx="17">
                  <c:v>5</c:v>
                </c:pt>
                <c:pt idx="18">
                  <c:v>2</c:v>
                </c:pt>
                <c:pt idx="19">
                  <c:v>5</c:v>
                </c:pt>
                <c:pt idx="20">
                  <c:v>6</c:v>
                </c:pt>
                <c:pt idx="21">
                  <c:v>2</c:v>
                </c:pt>
                <c:pt idx="22">
                  <c:v>8</c:v>
                </c:pt>
                <c:pt idx="23">
                  <c:v>10</c:v>
                </c:pt>
                <c:pt idx="24">
                  <c:v>12</c:v>
                </c:pt>
                <c:pt idx="25">
                  <c:v>10</c:v>
                </c:pt>
                <c:pt idx="26">
                  <c:v>9</c:v>
                </c:pt>
                <c:pt idx="27">
                  <c:v>6</c:v>
                </c:pt>
                <c:pt idx="28">
                  <c:v>4</c:v>
                </c:pt>
                <c:pt idx="29">
                  <c:v>7</c:v>
                </c:pt>
              </c:numCache>
            </c:numRef>
          </c:val>
          <c:smooth val="0"/>
          <c:extLst>
            <c:ext xmlns:c16="http://schemas.microsoft.com/office/drawing/2014/chart" uri="{C3380CC4-5D6E-409C-BE32-E72D297353CC}">
              <c16:uniqueId val="{00000000-8EEA-49CF-BF52-A13C65851822}"/>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7</c:v>
                </c:pt>
                <c:pt idx="1">
                  <c:v>6</c:v>
                </c:pt>
                <c:pt idx="2">
                  <c:v>4</c:v>
                </c:pt>
                <c:pt idx="3">
                  <c:v>8</c:v>
                </c:pt>
                <c:pt idx="4">
                  <c:v>5</c:v>
                </c:pt>
                <c:pt idx="5">
                  <c:v>5</c:v>
                </c:pt>
                <c:pt idx="6">
                  <c:v>1</c:v>
                </c:pt>
                <c:pt idx="7">
                  <c:v>7</c:v>
                </c:pt>
                <c:pt idx="8">
                  <c:v>9</c:v>
                </c:pt>
                <c:pt idx="9">
                  <c:v>3</c:v>
                </c:pt>
                <c:pt idx="10">
                  <c:v>9</c:v>
                </c:pt>
                <c:pt idx="11">
                  <c:v>6</c:v>
                </c:pt>
                <c:pt idx="12">
                  <c:v>8</c:v>
                </c:pt>
                <c:pt idx="13">
                  <c:v>5</c:v>
                </c:pt>
                <c:pt idx="14">
                  <c:v>6</c:v>
                </c:pt>
                <c:pt idx="15">
                  <c:v>4</c:v>
                </c:pt>
                <c:pt idx="16">
                  <c:v>5</c:v>
                </c:pt>
                <c:pt idx="17">
                  <c:v>5</c:v>
                </c:pt>
                <c:pt idx="18">
                  <c:v>5</c:v>
                </c:pt>
                <c:pt idx="19">
                  <c:v>8</c:v>
                </c:pt>
                <c:pt idx="20">
                  <c:v>5</c:v>
                </c:pt>
                <c:pt idx="21">
                  <c:v>8</c:v>
                </c:pt>
                <c:pt idx="22">
                  <c:v>7</c:v>
                </c:pt>
                <c:pt idx="23">
                  <c:v>7</c:v>
                </c:pt>
                <c:pt idx="24">
                  <c:v>6</c:v>
                </c:pt>
                <c:pt idx="25">
                  <c:v>6</c:v>
                </c:pt>
                <c:pt idx="26">
                  <c:v>6</c:v>
                </c:pt>
                <c:pt idx="27">
                  <c:v>6</c:v>
                </c:pt>
                <c:pt idx="28">
                  <c:v>13</c:v>
                </c:pt>
                <c:pt idx="29">
                  <c:v>7</c:v>
                </c:pt>
              </c:numCache>
            </c:numRef>
          </c:val>
          <c:smooth val="0"/>
          <c:extLst>
            <c:ext xmlns:c16="http://schemas.microsoft.com/office/drawing/2014/chart" uri="{C3380CC4-5D6E-409C-BE32-E72D297353CC}">
              <c16:uniqueId val="{00000001-8EEA-49CF-BF52-A13C65851822}"/>
            </c:ext>
          </c:extLst>
        </c:ser>
        <c:dLbls>
          <c:showLegendKey val="0"/>
          <c:showVal val="0"/>
          <c:showCatName val="0"/>
          <c:showSerName val="0"/>
          <c:showPercent val="0"/>
          <c:showBubbleSize val="0"/>
        </c:dLbls>
        <c:smooth val="0"/>
        <c:axId val="465695544"/>
        <c:axId val="465696200"/>
      </c:lineChart>
      <c:dateAx>
        <c:axId val="46569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96200"/>
        <c:crosses val="autoZero"/>
        <c:auto val="1"/>
        <c:lblOffset val="100"/>
        <c:baseTimeUnit val="days"/>
      </c:dateAx>
      <c:valAx>
        <c:axId val="46569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9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3975</c:v>
                </c:pt>
                <c:pt idx="1">
                  <c:v>3827</c:v>
                </c:pt>
                <c:pt idx="2">
                  <c:v>4017</c:v>
                </c:pt>
                <c:pt idx="3">
                  <c:v>4046</c:v>
                </c:pt>
                <c:pt idx="4">
                  <c:v>4039</c:v>
                </c:pt>
                <c:pt idx="5">
                  <c:v>4365</c:v>
                </c:pt>
                <c:pt idx="6">
                  <c:v>4523</c:v>
                </c:pt>
                <c:pt idx="7">
                  <c:v>5305</c:v>
                </c:pt>
                <c:pt idx="8">
                  <c:v>1112</c:v>
                </c:pt>
                <c:pt idx="9">
                  <c:v>669</c:v>
                </c:pt>
                <c:pt idx="10">
                  <c:v>226</c:v>
                </c:pt>
                <c:pt idx="11">
                  <c:v>13</c:v>
                </c:pt>
                <c:pt idx="12">
                  <c:v>59</c:v>
                </c:pt>
                <c:pt idx="13">
                  <c:v>31</c:v>
                </c:pt>
                <c:pt idx="14">
                  <c:v>9</c:v>
                </c:pt>
                <c:pt idx="15">
                  <c:v>17</c:v>
                </c:pt>
                <c:pt idx="16">
                  <c:v>20</c:v>
                </c:pt>
                <c:pt idx="17">
                  <c:v>16</c:v>
                </c:pt>
                <c:pt idx="18">
                  <c:v>16</c:v>
                </c:pt>
                <c:pt idx="19">
                  <c:v>13</c:v>
                </c:pt>
                <c:pt idx="20">
                  <c:v>11</c:v>
                </c:pt>
                <c:pt idx="21">
                  <c:v>478</c:v>
                </c:pt>
                <c:pt idx="22">
                  <c:v>2046</c:v>
                </c:pt>
                <c:pt idx="23">
                  <c:v>2350</c:v>
                </c:pt>
                <c:pt idx="24">
                  <c:v>2641</c:v>
                </c:pt>
                <c:pt idx="25">
                  <c:v>2761</c:v>
                </c:pt>
                <c:pt idx="26">
                  <c:v>1845</c:v>
                </c:pt>
                <c:pt idx="27">
                  <c:v>702</c:v>
                </c:pt>
                <c:pt idx="28">
                  <c:v>837</c:v>
                </c:pt>
                <c:pt idx="29">
                  <c:v>569</c:v>
                </c:pt>
              </c:numCache>
            </c:numRef>
          </c:val>
          <c:smooth val="0"/>
          <c:extLst>
            <c:ext xmlns:c16="http://schemas.microsoft.com/office/drawing/2014/chart" uri="{C3380CC4-5D6E-409C-BE32-E72D297353CC}">
              <c16:uniqueId val="{00000000-0144-44C2-A6C6-944E747766BC}"/>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5112</c:v>
                </c:pt>
                <c:pt idx="1">
                  <c:v>4900</c:v>
                </c:pt>
                <c:pt idx="2">
                  <c:v>4871</c:v>
                </c:pt>
                <c:pt idx="3">
                  <c:v>4787</c:v>
                </c:pt>
                <c:pt idx="4">
                  <c:v>4831</c:v>
                </c:pt>
                <c:pt idx="5">
                  <c:v>4796</c:v>
                </c:pt>
                <c:pt idx="6">
                  <c:v>5463</c:v>
                </c:pt>
                <c:pt idx="7">
                  <c:v>6409</c:v>
                </c:pt>
                <c:pt idx="8">
                  <c:v>1371</c:v>
                </c:pt>
                <c:pt idx="9">
                  <c:v>827</c:v>
                </c:pt>
                <c:pt idx="10">
                  <c:v>251</c:v>
                </c:pt>
                <c:pt idx="11">
                  <c:v>13</c:v>
                </c:pt>
                <c:pt idx="12">
                  <c:v>34</c:v>
                </c:pt>
                <c:pt idx="13">
                  <c:v>15</c:v>
                </c:pt>
                <c:pt idx="14">
                  <c:v>1</c:v>
                </c:pt>
                <c:pt idx="15">
                  <c:v>26</c:v>
                </c:pt>
                <c:pt idx="16">
                  <c:v>8</c:v>
                </c:pt>
                <c:pt idx="17">
                  <c:v>3</c:v>
                </c:pt>
                <c:pt idx="18">
                  <c:v>2</c:v>
                </c:pt>
                <c:pt idx="19">
                  <c:v>2</c:v>
                </c:pt>
                <c:pt idx="20">
                  <c:v>4</c:v>
                </c:pt>
                <c:pt idx="21">
                  <c:v>601</c:v>
                </c:pt>
                <c:pt idx="22">
                  <c:v>2927</c:v>
                </c:pt>
                <c:pt idx="23">
                  <c:v>3153</c:v>
                </c:pt>
                <c:pt idx="24">
                  <c:v>3359</c:v>
                </c:pt>
                <c:pt idx="25">
                  <c:v>3466</c:v>
                </c:pt>
                <c:pt idx="26">
                  <c:v>2348</c:v>
                </c:pt>
                <c:pt idx="27">
                  <c:v>826</c:v>
                </c:pt>
                <c:pt idx="28">
                  <c:v>1099</c:v>
                </c:pt>
                <c:pt idx="29">
                  <c:v>698</c:v>
                </c:pt>
              </c:numCache>
            </c:numRef>
          </c:val>
          <c:smooth val="0"/>
          <c:extLst>
            <c:ext xmlns:c16="http://schemas.microsoft.com/office/drawing/2014/chart" uri="{C3380CC4-5D6E-409C-BE32-E72D297353CC}">
              <c16:uniqueId val="{00000001-0144-44C2-A6C6-944E747766BC}"/>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134</c:v>
                </c:pt>
                <c:pt idx="1">
                  <c:v>152</c:v>
                </c:pt>
                <c:pt idx="2">
                  <c:v>152</c:v>
                </c:pt>
                <c:pt idx="3">
                  <c:v>167</c:v>
                </c:pt>
                <c:pt idx="4">
                  <c:v>121</c:v>
                </c:pt>
                <c:pt idx="5">
                  <c:v>136</c:v>
                </c:pt>
                <c:pt idx="6">
                  <c:v>136</c:v>
                </c:pt>
                <c:pt idx="7">
                  <c:v>161</c:v>
                </c:pt>
                <c:pt idx="8">
                  <c:v>132</c:v>
                </c:pt>
                <c:pt idx="9">
                  <c:v>56</c:v>
                </c:pt>
                <c:pt idx="10">
                  <c:v>37</c:v>
                </c:pt>
                <c:pt idx="11">
                  <c:v>6</c:v>
                </c:pt>
                <c:pt idx="12">
                  <c:v>64</c:v>
                </c:pt>
                <c:pt idx="13">
                  <c:v>29</c:v>
                </c:pt>
                <c:pt idx="14">
                  <c:v>9</c:v>
                </c:pt>
                <c:pt idx="15">
                  <c:v>22</c:v>
                </c:pt>
                <c:pt idx="16">
                  <c:v>23</c:v>
                </c:pt>
                <c:pt idx="17">
                  <c:v>15</c:v>
                </c:pt>
                <c:pt idx="18">
                  <c:v>16</c:v>
                </c:pt>
                <c:pt idx="19">
                  <c:v>13</c:v>
                </c:pt>
                <c:pt idx="20">
                  <c:v>13</c:v>
                </c:pt>
                <c:pt idx="21">
                  <c:v>88</c:v>
                </c:pt>
                <c:pt idx="22">
                  <c:v>155</c:v>
                </c:pt>
                <c:pt idx="23">
                  <c:v>171</c:v>
                </c:pt>
                <c:pt idx="24">
                  <c:v>150</c:v>
                </c:pt>
                <c:pt idx="25">
                  <c:v>139</c:v>
                </c:pt>
                <c:pt idx="26">
                  <c:v>71</c:v>
                </c:pt>
                <c:pt idx="27">
                  <c:v>60</c:v>
                </c:pt>
                <c:pt idx="28">
                  <c:v>108</c:v>
                </c:pt>
                <c:pt idx="29">
                  <c:v>42</c:v>
                </c:pt>
              </c:numCache>
            </c:numRef>
          </c:val>
          <c:smooth val="0"/>
          <c:extLst>
            <c:ext xmlns:c16="http://schemas.microsoft.com/office/drawing/2014/chart" uri="{C3380CC4-5D6E-409C-BE32-E72D297353CC}">
              <c16:uniqueId val="{00000002-0144-44C2-A6C6-944E747766BC}"/>
            </c:ext>
          </c:extLst>
        </c:ser>
        <c:dLbls>
          <c:showLegendKey val="0"/>
          <c:showVal val="0"/>
          <c:showCatName val="0"/>
          <c:showSerName val="0"/>
          <c:showPercent val="0"/>
          <c:showBubbleSize val="0"/>
        </c:dLbls>
        <c:smooth val="0"/>
        <c:axId val="465698496"/>
        <c:axId val="465698824"/>
      </c:lineChart>
      <c:dateAx>
        <c:axId val="46569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98824"/>
        <c:crosses val="autoZero"/>
        <c:auto val="1"/>
        <c:lblOffset val="100"/>
        <c:baseTimeUnit val="days"/>
      </c:dateAx>
      <c:valAx>
        <c:axId val="46569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9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286521</c:v>
                </c:pt>
                <c:pt idx="1">
                  <c:v>332140</c:v>
                </c:pt>
                <c:pt idx="2">
                  <c:v>368509</c:v>
                </c:pt>
                <c:pt idx="3">
                  <c:v>416177</c:v>
                </c:pt>
                <c:pt idx="4">
                  <c:v>465953</c:v>
                </c:pt>
                <c:pt idx="5">
                  <c:v>458253</c:v>
                </c:pt>
                <c:pt idx="6">
                  <c:v>482358</c:v>
                </c:pt>
                <c:pt idx="7">
                  <c:v>589909</c:v>
                </c:pt>
                <c:pt idx="8">
                  <c:v>151947</c:v>
                </c:pt>
                <c:pt idx="9">
                  <c:v>82194</c:v>
                </c:pt>
                <c:pt idx="10">
                  <c:v>22939</c:v>
                </c:pt>
                <c:pt idx="11">
                  <c:v>1016</c:v>
                </c:pt>
                <c:pt idx="12">
                  <c:v>5017</c:v>
                </c:pt>
                <c:pt idx="13">
                  <c:v>1654</c:v>
                </c:pt>
                <c:pt idx="14">
                  <c:v>1052</c:v>
                </c:pt>
                <c:pt idx="15">
                  <c:v>749</c:v>
                </c:pt>
                <c:pt idx="16">
                  <c:v>481</c:v>
                </c:pt>
                <c:pt idx="17">
                  <c:v>428</c:v>
                </c:pt>
                <c:pt idx="18">
                  <c:v>1473</c:v>
                </c:pt>
                <c:pt idx="19">
                  <c:v>2011</c:v>
                </c:pt>
                <c:pt idx="20">
                  <c:v>578</c:v>
                </c:pt>
                <c:pt idx="21">
                  <c:v>36848</c:v>
                </c:pt>
                <c:pt idx="22">
                  <c:v>190150</c:v>
                </c:pt>
                <c:pt idx="23">
                  <c:v>263095</c:v>
                </c:pt>
                <c:pt idx="24">
                  <c:v>360786</c:v>
                </c:pt>
                <c:pt idx="25">
                  <c:v>342860</c:v>
                </c:pt>
                <c:pt idx="26">
                  <c:v>223230</c:v>
                </c:pt>
                <c:pt idx="27">
                  <c:v>37033</c:v>
                </c:pt>
                <c:pt idx="28">
                  <c:v>41722</c:v>
                </c:pt>
                <c:pt idx="29">
                  <c:v>23204</c:v>
                </c:pt>
              </c:numCache>
            </c:numRef>
          </c:val>
          <c:smooth val="0"/>
          <c:extLst>
            <c:ext xmlns:c16="http://schemas.microsoft.com/office/drawing/2014/chart" uri="{C3380CC4-5D6E-409C-BE32-E72D297353CC}">
              <c16:uniqueId val="{00000000-4A2D-4015-BAE9-9DA0A86A62E6}"/>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196138</c:v>
                </c:pt>
                <c:pt idx="1">
                  <c:v>187004</c:v>
                </c:pt>
                <c:pt idx="2">
                  <c:v>207214</c:v>
                </c:pt>
                <c:pt idx="3">
                  <c:v>231337</c:v>
                </c:pt>
                <c:pt idx="4">
                  <c:v>278678</c:v>
                </c:pt>
                <c:pt idx="5">
                  <c:v>279554</c:v>
                </c:pt>
                <c:pt idx="6">
                  <c:v>296555</c:v>
                </c:pt>
                <c:pt idx="7">
                  <c:v>388155</c:v>
                </c:pt>
                <c:pt idx="8">
                  <c:v>111509</c:v>
                </c:pt>
                <c:pt idx="9">
                  <c:v>62574</c:v>
                </c:pt>
                <c:pt idx="10">
                  <c:v>16197</c:v>
                </c:pt>
                <c:pt idx="11">
                  <c:v>500</c:v>
                </c:pt>
                <c:pt idx="12">
                  <c:v>4399</c:v>
                </c:pt>
                <c:pt idx="13">
                  <c:v>1305</c:v>
                </c:pt>
                <c:pt idx="14">
                  <c:v>543</c:v>
                </c:pt>
                <c:pt idx="15">
                  <c:v>489</c:v>
                </c:pt>
                <c:pt idx="16">
                  <c:v>200</c:v>
                </c:pt>
                <c:pt idx="17">
                  <c:v>149</c:v>
                </c:pt>
                <c:pt idx="18">
                  <c:v>1093</c:v>
                </c:pt>
                <c:pt idx="19">
                  <c:v>1659</c:v>
                </c:pt>
                <c:pt idx="20">
                  <c:v>413</c:v>
                </c:pt>
                <c:pt idx="21">
                  <c:v>32809</c:v>
                </c:pt>
                <c:pt idx="22">
                  <c:v>120512</c:v>
                </c:pt>
                <c:pt idx="23">
                  <c:v>172246</c:v>
                </c:pt>
                <c:pt idx="24">
                  <c:v>239562</c:v>
                </c:pt>
                <c:pt idx="25">
                  <c:v>235812</c:v>
                </c:pt>
                <c:pt idx="26">
                  <c:v>169143</c:v>
                </c:pt>
                <c:pt idx="27">
                  <c:v>19928</c:v>
                </c:pt>
                <c:pt idx="28">
                  <c:v>23674</c:v>
                </c:pt>
                <c:pt idx="29">
                  <c:v>16764</c:v>
                </c:pt>
              </c:numCache>
            </c:numRef>
          </c:val>
          <c:smooth val="0"/>
          <c:extLst>
            <c:ext xmlns:c16="http://schemas.microsoft.com/office/drawing/2014/chart" uri="{C3380CC4-5D6E-409C-BE32-E72D297353CC}">
              <c16:uniqueId val="{00000001-4A2D-4015-BAE9-9DA0A86A62E6}"/>
            </c:ext>
          </c:extLst>
        </c:ser>
        <c:dLbls>
          <c:showLegendKey val="0"/>
          <c:showVal val="0"/>
          <c:showCatName val="0"/>
          <c:showSerName val="0"/>
          <c:showPercent val="0"/>
          <c:showBubbleSize val="0"/>
        </c:dLbls>
        <c:smooth val="0"/>
        <c:axId val="465647328"/>
        <c:axId val="465650608"/>
      </c:lineChart>
      <c:dateAx>
        <c:axId val="46564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50608"/>
        <c:crosses val="autoZero"/>
        <c:auto val="1"/>
        <c:lblOffset val="100"/>
        <c:baseTimeUnit val="days"/>
      </c:dateAx>
      <c:valAx>
        <c:axId val="46565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4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195903</c:v>
                </c:pt>
                <c:pt idx="1">
                  <c:v>195897</c:v>
                </c:pt>
                <c:pt idx="2">
                  <c:v>195897</c:v>
                </c:pt>
                <c:pt idx="3">
                  <c:v>195893</c:v>
                </c:pt>
                <c:pt idx="4">
                  <c:v>195899</c:v>
                </c:pt>
                <c:pt idx="5">
                  <c:v>195909</c:v>
                </c:pt>
                <c:pt idx="6">
                  <c:v>195918</c:v>
                </c:pt>
                <c:pt idx="7">
                  <c:v>195924</c:v>
                </c:pt>
                <c:pt idx="8">
                  <c:v>195920</c:v>
                </c:pt>
                <c:pt idx="9">
                  <c:v>195919</c:v>
                </c:pt>
                <c:pt idx="10">
                  <c:v>195911</c:v>
                </c:pt>
                <c:pt idx="11">
                  <c:v>195905</c:v>
                </c:pt>
                <c:pt idx="12">
                  <c:v>195899</c:v>
                </c:pt>
                <c:pt idx="13">
                  <c:v>195897</c:v>
                </c:pt>
                <c:pt idx="14">
                  <c:v>195895</c:v>
                </c:pt>
                <c:pt idx="15">
                  <c:v>195893</c:v>
                </c:pt>
                <c:pt idx="16">
                  <c:v>195889</c:v>
                </c:pt>
                <c:pt idx="17">
                  <c:v>195886</c:v>
                </c:pt>
                <c:pt idx="18">
                  <c:v>195881</c:v>
                </c:pt>
                <c:pt idx="19">
                  <c:v>195869</c:v>
                </c:pt>
                <c:pt idx="20">
                  <c:v>195865</c:v>
                </c:pt>
                <c:pt idx="21">
                  <c:v>195859</c:v>
                </c:pt>
                <c:pt idx="22">
                  <c:v>195859</c:v>
                </c:pt>
                <c:pt idx="23">
                  <c:v>195865</c:v>
                </c:pt>
                <c:pt idx="24">
                  <c:v>195872</c:v>
                </c:pt>
                <c:pt idx="25">
                  <c:v>195873</c:v>
                </c:pt>
                <c:pt idx="26">
                  <c:v>195874</c:v>
                </c:pt>
                <c:pt idx="27">
                  <c:v>195871</c:v>
                </c:pt>
                <c:pt idx="28">
                  <c:v>195849</c:v>
                </c:pt>
                <c:pt idx="29">
                  <c:v>195849</c:v>
                </c:pt>
              </c:numCache>
            </c:numRef>
          </c:val>
          <c:smooth val="0"/>
          <c:extLst>
            <c:ext xmlns:c16="http://schemas.microsoft.com/office/drawing/2014/chart" uri="{C3380CC4-5D6E-409C-BE32-E72D297353CC}">
              <c16:uniqueId val="{00000000-BEAC-424D-BBFC-A5BB7874CEC5}"/>
            </c:ext>
          </c:extLst>
        </c:ser>
        <c:dLbls>
          <c:showLegendKey val="0"/>
          <c:showVal val="0"/>
          <c:showCatName val="0"/>
          <c:showSerName val="0"/>
          <c:showPercent val="0"/>
          <c:showBubbleSize val="0"/>
        </c:dLbls>
        <c:smooth val="0"/>
        <c:axId val="465652904"/>
        <c:axId val="465647984"/>
      </c:lineChart>
      <c:dateAx>
        <c:axId val="46565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47984"/>
        <c:crosses val="autoZero"/>
        <c:auto val="1"/>
        <c:lblOffset val="100"/>
        <c:baseTimeUnit val="days"/>
      </c:dateAx>
      <c:valAx>
        <c:axId val="46564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1.3260705469531E-2</c:v>
                </c:pt>
                <c:pt idx="11">
                  <c:v>2.1931166738070499E-2</c:v>
                </c:pt>
                <c:pt idx="12">
                  <c:v>1.5810841136748501E-2</c:v>
                </c:pt>
                <c:pt idx="13">
                  <c:v>1.4280759736418E-2</c:v>
                </c:pt>
                <c:pt idx="14">
                  <c:v>1.27506783360875E-2</c:v>
                </c:pt>
                <c:pt idx="15">
                  <c:v>1.5300814003305E-2</c:v>
                </c:pt>
                <c:pt idx="16">
                  <c:v>1.3770732602974499E-2</c:v>
                </c:pt>
                <c:pt idx="17">
                  <c:v>1.8871003937409501E-2</c:v>
                </c:pt>
                <c:pt idx="18">
                  <c:v>2.3461248138401E-2</c:v>
                </c:pt>
                <c:pt idx="19">
                  <c:v>1.9381031070853001E-2</c:v>
                </c:pt>
                <c:pt idx="20">
                  <c:v>0</c:v>
                </c:pt>
                <c:pt idx="21">
                  <c:v>2.4481302405288001E-2</c:v>
                </c:pt>
                <c:pt idx="22">
                  <c:v>0</c:v>
                </c:pt>
                <c:pt idx="23">
                  <c:v>0</c:v>
                </c:pt>
              </c:numCache>
            </c:numRef>
          </c:val>
          <c:smooth val="0"/>
          <c:extLst>
            <c:ext xmlns:c16="http://schemas.microsoft.com/office/drawing/2014/chart" uri="{C3380CC4-5D6E-409C-BE32-E72D297353CC}">
              <c16:uniqueId val="{00000000-77D2-474E-88AC-EBF180EDACA4}"/>
            </c:ext>
          </c:extLst>
        </c:ser>
        <c:dLbls>
          <c:showLegendKey val="0"/>
          <c:showVal val="0"/>
          <c:showCatName val="0"/>
          <c:showSerName val="0"/>
          <c:showPercent val="0"/>
          <c:showBubbleSize val="0"/>
        </c:dLbls>
        <c:smooth val="0"/>
        <c:axId val="477864600"/>
        <c:axId val="477862960"/>
      </c:lineChart>
      <c:catAx>
        <c:axId val="47786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62960"/>
        <c:crosses val="autoZero"/>
        <c:auto val="1"/>
        <c:lblAlgn val="ctr"/>
        <c:lblOffset val="100"/>
        <c:noMultiLvlLbl val="0"/>
      </c:catAx>
      <c:valAx>
        <c:axId val="47786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6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187</c:v>
                </c:pt>
              </c:numCache>
            </c:numRef>
          </c:val>
          <c:extLst>
            <c:ext xmlns:c16="http://schemas.microsoft.com/office/drawing/2014/chart" uri="{C3380CC4-5D6E-409C-BE32-E72D297353CC}">
              <c16:uniqueId val="{00000000-4D7D-4A43-9200-54156C1D5EB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0</c:v>
                </c:pt>
              </c:numCache>
            </c:numRef>
          </c:val>
          <c:extLst>
            <c:ext xmlns:c16="http://schemas.microsoft.com/office/drawing/2014/chart" uri="{C3380CC4-5D6E-409C-BE32-E72D297353CC}">
              <c16:uniqueId val="{00000001-4D7D-4A43-9200-54156C1D5EB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4D7D-4A43-9200-54156C1D5EB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4D7D-4A43-9200-54156C1D5EB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4D7D-4A43-9200-54156C1D5EB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4D7D-4A43-9200-54156C1D5EB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2</c:v>
                </c:pt>
              </c:numCache>
            </c:numRef>
          </c:val>
          <c:extLst>
            <c:ext xmlns:c16="http://schemas.microsoft.com/office/drawing/2014/chart" uri="{C3380CC4-5D6E-409C-BE32-E72D297353CC}">
              <c16:uniqueId val="{00000006-4D7D-4A43-9200-54156C1D5EB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326</c:v>
                </c:pt>
              </c:numCache>
            </c:numRef>
          </c:val>
          <c:extLst>
            <c:ext xmlns:c16="http://schemas.microsoft.com/office/drawing/2014/chart" uri="{C3380CC4-5D6E-409C-BE32-E72D297353CC}">
              <c16:uniqueId val="{00000007-4D7D-4A43-9200-54156C1D5EB3}"/>
            </c:ext>
          </c:extLst>
        </c:ser>
        <c:dLbls>
          <c:showLegendKey val="0"/>
          <c:showVal val="0"/>
          <c:showCatName val="0"/>
          <c:showSerName val="0"/>
          <c:showPercent val="0"/>
          <c:showBubbleSize val="0"/>
        </c:dLbls>
        <c:gapWidth val="150"/>
        <c:overlap val="100"/>
        <c:axId val="477859680"/>
        <c:axId val="477860336"/>
      </c:barChart>
      <c:catAx>
        <c:axId val="47785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60336"/>
        <c:crosses val="autoZero"/>
        <c:auto val="1"/>
        <c:lblAlgn val="ctr"/>
        <c:lblOffset val="100"/>
        <c:noMultiLvlLbl val="0"/>
      </c:catAx>
      <c:valAx>
        <c:axId val="477860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5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3627</c:v>
                </c:pt>
                <c:pt idx="2">
                  <c:v>11158</c:v>
                </c:pt>
                <c:pt idx="3">
                  <c:v>5324</c:v>
                </c:pt>
                <c:pt idx="4">
                  <c:v>1706</c:v>
                </c:pt>
                <c:pt idx="5">
                  <c:v>610</c:v>
                </c:pt>
                <c:pt idx="6">
                  <c:v>367</c:v>
                </c:pt>
              </c:numCache>
            </c:numRef>
          </c:val>
          <c:extLst>
            <c:ext xmlns:c16="http://schemas.microsoft.com/office/drawing/2014/chart" uri="{C3380CC4-5D6E-409C-BE32-E72D297353CC}">
              <c16:uniqueId val="{00000000-416F-4318-9418-E2691104EBB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320</c:v>
                </c:pt>
                <c:pt idx="1">
                  <c:v>18379</c:v>
                </c:pt>
                <c:pt idx="2">
                  <c:v>80879</c:v>
                </c:pt>
                <c:pt idx="3">
                  <c:v>53222</c:v>
                </c:pt>
                <c:pt idx="4">
                  <c:v>14248</c:v>
                </c:pt>
                <c:pt idx="5">
                  <c:v>3713</c:v>
                </c:pt>
                <c:pt idx="6">
                  <c:v>1552</c:v>
                </c:pt>
              </c:numCache>
            </c:numRef>
          </c:val>
          <c:extLst>
            <c:ext xmlns:c16="http://schemas.microsoft.com/office/drawing/2014/chart" uri="{C3380CC4-5D6E-409C-BE32-E72D297353CC}">
              <c16:uniqueId val="{00000001-416F-4318-9418-E2691104EBB5}"/>
            </c:ext>
          </c:extLst>
        </c:ser>
        <c:dLbls>
          <c:showLegendKey val="0"/>
          <c:showVal val="0"/>
          <c:showCatName val="0"/>
          <c:showSerName val="0"/>
          <c:showPercent val="0"/>
          <c:showBubbleSize val="0"/>
        </c:dLbls>
        <c:gapWidth val="219"/>
        <c:overlap val="-27"/>
        <c:axId val="477863288"/>
        <c:axId val="477863944"/>
      </c:barChart>
      <c:catAx>
        <c:axId val="47786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63944"/>
        <c:crosses val="autoZero"/>
        <c:auto val="1"/>
        <c:lblAlgn val="ctr"/>
        <c:lblOffset val="100"/>
        <c:noMultiLvlLbl val="0"/>
      </c:catAx>
      <c:valAx>
        <c:axId val="47786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6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2.3459453394735898E-2</c:v>
                </c:pt>
                <c:pt idx="1">
                  <c:v>1.5299331419217001E-2</c:v>
                </c:pt>
                <c:pt idx="2">
                  <c:v>1.32594881837561E-2</c:v>
                </c:pt>
                <c:pt idx="3">
                  <c:v>1.3429687088290799E-2</c:v>
                </c:pt>
                <c:pt idx="4">
                  <c:v>0</c:v>
                </c:pt>
                <c:pt idx="5">
                  <c:v>0</c:v>
                </c:pt>
                <c:pt idx="6">
                  <c:v>0</c:v>
                </c:pt>
                <c:pt idx="7">
                  <c:v>0</c:v>
                </c:pt>
                <c:pt idx="8">
                  <c:v>1.3768064210172E-2</c:v>
                </c:pt>
                <c:pt idx="9">
                  <c:v>1.2747882576704001E-2</c:v>
                </c:pt>
                <c:pt idx="10">
                  <c:v>0</c:v>
                </c:pt>
                <c:pt idx="11">
                  <c:v>0</c:v>
                </c:pt>
                <c:pt idx="12">
                  <c:v>1.9378164887785099E-2</c:v>
                </c:pt>
                <c:pt idx="13">
                  <c:v>0</c:v>
                </c:pt>
                <c:pt idx="14">
                  <c:v>0</c:v>
                </c:pt>
                <c:pt idx="15">
                  <c:v>0</c:v>
                </c:pt>
                <c:pt idx="16">
                  <c:v>0</c:v>
                </c:pt>
                <c:pt idx="17">
                  <c:v>0</c:v>
                </c:pt>
                <c:pt idx="18">
                  <c:v>0</c:v>
                </c:pt>
                <c:pt idx="19">
                  <c:v>1.3770240979217099E-2</c:v>
                </c:pt>
                <c:pt idx="20">
                  <c:v>0</c:v>
                </c:pt>
                <c:pt idx="21">
                  <c:v>2.4482176465487799E-2</c:v>
                </c:pt>
                <c:pt idx="22">
                  <c:v>0</c:v>
                </c:pt>
                <c:pt idx="23">
                  <c:v>2.09122857128284E-2</c:v>
                </c:pt>
                <c:pt idx="24">
                  <c:v>0</c:v>
                </c:pt>
                <c:pt idx="25">
                  <c:v>2.0401085337739999E-2</c:v>
                </c:pt>
                <c:pt idx="26">
                  <c:v>0</c:v>
                </c:pt>
                <c:pt idx="27">
                  <c:v>2.2950518681722199E-2</c:v>
                </c:pt>
                <c:pt idx="28">
                  <c:v>0</c:v>
                </c:pt>
                <c:pt idx="29">
                  <c:v>2.1931949750332799E-2</c:v>
                </c:pt>
              </c:numCache>
            </c:numRef>
          </c:val>
          <c:smooth val="0"/>
          <c:extLst>
            <c:ext xmlns:c16="http://schemas.microsoft.com/office/drawing/2014/chart" uri="{C3380CC4-5D6E-409C-BE32-E72D297353CC}">
              <c16:uniqueId val="{00000000-D470-4072-9317-2EF1C3AD77A7}"/>
            </c:ext>
          </c:extLst>
        </c:ser>
        <c:dLbls>
          <c:showLegendKey val="0"/>
          <c:showVal val="0"/>
          <c:showCatName val="0"/>
          <c:showSerName val="0"/>
          <c:showPercent val="0"/>
          <c:showBubbleSize val="0"/>
        </c:dLbls>
        <c:smooth val="0"/>
        <c:axId val="477838032"/>
        <c:axId val="477837048"/>
      </c:lineChart>
      <c:dateAx>
        <c:axId val="47783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37048"/>
        <c:crosses val="autoZero"/>
        <c:auto val="1"/>
        <c:lblOffset val="100"/>
        <c:baseTimeUnit val="days"/>
      </c:dateAx>
      <c:valAx>
        <c:axId val="47783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3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1.6575881836913699E-2</c:v>
                </c:pt>
                <c:pt idx="1">
                  <c:v>2.2951221004957501E-2</c:v>
                </c:pt>
                <c:pt idx="2">
                  <c:v>2.3971275271844499E-2</c:v>
                </c:pt>
                <c:pt idx="3">
                  <c:v>1.70009044481166E-2</c:v>
                </c:pt>
                <c:pt idx="4">
                  <c:v>1.5640832092267298E-2</c:v>
                </c:pt>
                <c:pt idx="5">
                  <c:v>1.34307145140121E-2</c:v>
                </c:pt>
                <c:pt idx="6">
                  <c:v>2.0401085337739999E-2</c:v>
                </c:pt>
              </c:numCache>
            </c:numRef>
          </c:val>
          <c:extLst>
            <c:ext xmlns:c16="http://schemas.microsoft.com/office/drawing/2014/chart" uri="{C3380CC4-5D6E-409C-BE32-E72D297353CC}">
              <c16:uniqueId val="{00000000-83D9-4BF9-A4A5-DE0ECFAFC2F7}"/>
            </c:ext>
          </c:extLst>
        </c:ser>
        <c:dLbls>
          <c:showLegendKey val="0"/>
          <c:showVal val="0"/>
          <c:showCatName val="0"/>
          <c:showSerName val="0"/>
          <c:showPercent val="0"/>
          <c:showBubbleSize val="0"/>
        </c:dLbls>
        <c:gapWidth val="219"/>
        <c:overlap val="-27"/>
        <c:axId val="477842624"/>
        <c:axId val="477844920"/>
      </c:barChart>
      <c:catAx>
        <c:axId val="47784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44920"/>
        <c:crosses val="autoZero"/>
        <c:auto val="1"/>
        <c:lblAlgn val="ctr"/>
        <c:lblOffset val="100"/>
        <c:noMultiLvlLbl val="0"/>
      </c:catAx>
      <c:valAx>
        <c:axId val="47784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4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2.0911859064270798E-2</c:v>
                </c:pt>
                <c:pt idx="1">
                  <c:v>1.5591316237014201E-2</c:v>
                </c:pt>
                <c:pt idx="2">
                  <c:v>1.8942802322175101E-2</c:v>
                </c:pt>
              </c:numCache>
            </c:numRef>
          </c:val>
          <c:extLst>
            <c:ext xmlns:c16="http://schemas.microsoft.com/office/drawing/2014/chart" uri="{C3380CC4-5D6E-409C-BE32-E72D297353CC}">
              <c16:uniqueId val="{00000000-B966-4CF1-B5C5-351D2BD74AE8}"/>
            </c:ext>
          </c:extLst>
        </c:ser>
        <c:dLbls>
          <c:showLegendKey val="0"/>
          <c:showVal val="0"/>
          <c:showCatName val="0"/>
          <c:showSerName val="0"/>
          <c:showPercent val="0"/>
          <c:showBubbleSize val="0"/>
        </c:dLbls>
        <c:gapWidth val="219"/>
        <c:overlap val="-27"/>
        <c:axId val="477849184"/>
        <c:axId val="477850824"/>
      </c:barChart>
      <c:catAx>
        <c:axId val="47784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50824"/>
        <c:crosses val="autoZero"/>
        <c:auto val="1"/>
        <c:lblAlgn val="ctr"/>
        <c:lblOffset val="100"/>
        <c:noMultiLvlLbl val="0"/>
      </c:catAx>
      <c:valAx>
        <c:axId val="47785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84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5E286-9103-46A0-A014-48729C988FA3}"/>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605806BA-F952-4101-A6D6-E27E5BDA4DA0}"/>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582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08F1-021E-4064-97A4-AD43F2FFF6B4}"/>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5CF2A85A-F37E-46EA-BDE8-1BC583B3C33C}"/>
              </a:ext>
            </a:extLst>
          </p:cNvPr>
          <p:cNvGraphicFramePr>
            <a:graphicFrameLocks noGrp="1"/>
          </p:cNvGraphicFramePr>
          <p:nvPr>
            <p:ph type="tbl" sz="quarter" idx="13"/>
            <p:extLst>
              <p:ext uri="{D42A27DB-BD31-4B8C-83A1-F6EECF244321}">
                <p14:modId xmlns:p14="http://schemas.microsoft.com/office/powerpoint/2010/main" val="396085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35718208"/>
                    </a:ext>
                  </a:extLst>
                </a:gridCol>
                <a:gridCol w="740664">
                  <a:extLst>
                    <a:ext uri="{9D8B030D-6E8A-4147-A177-3AD203B41FA5}">
                      <a16:colId xmlns:a16="http://schemas.microsoft.com/office/drawing/2014/main" val="1702840883"/>
                    </a:ext>
                  </a:extLst>
                </a:gridCol>
                <a:gridCol w="740664">
                  <a:extLst>
                    <a:ext uri="{9D8B030D-6E8A-4147-A177-3AD203B41FA5}">
                      <a16:colId xmlns:a16="http://schemas.microsoft.com/office/drawing/2014/main" val="531494352"/>
                    </a:ext>
                  </a:extLst>
                </a:gridCol>
                <a:gridCol w="740664">
                  <a:extLst>
                    <a:ext uri="{9D8B030D-6E8A-4147-A177-3AD203B41FA5}">
                      <a16:colId xmlns:a16="http://schemas.microsoft.com/office/drawing/2014/main" val="4125966039"/>
                    </a:ext>
                  </a:extLst>
                </a:gridCol>
                <a:gridCol w="740664">
                  <a:extLst>
                    <a:ext uri="{9D8B030D-6E8A-4147-A177-3AD203B41FA5}">
                      <a16:colId xmlns:a16="http://schemas.microsoft.com/office/drawing/2014/main" val="1730287055"/>
                    </a:ext>
                  </a:extLst>
                </a:gridCol>
                <a:gridCol w="740664">
                  <a:extLst>
                    <a:ext uri="{9D8B030D-6E8A-4147-A177-3AD203B41FA5}">
                      <a16:colId xmlns:a16="http://schemas.microsoft.com/office/drawing/2014/main" val="3829847168"/>
                    </a:ext>
                  </a:extLst>
                </a:gridCol>
                <a:gridCol w="740664">
                  <a:extLst>
                    <a:ext uri="{9D8B030D-6E8A-4147-A177-3AD203B41FA5}">
                      <a16:colId xmlns:a16="http://schemas.microsoft.com/office/drawing/2014/main" val="2992783765"/>
                    </a:ext>
                  </a:extLst>
                </a:gridCol>
                <a:gridCol w="740664">
                  <a:extLst>
                    <a:ext uri="{9D8B030D-6E8A-4147-A177-3AD203B41FA5}">
                      <a16:colId xmlns:a16="http://schemas.microsoft.com/office/drawing/2014/main" val="1220859593"/>
                    </a:ext>
                  </a:extLst>
                </a:gridCol>
                <a:gridCol w="740664">
                  <a:extLst>
                    <a:ext uri="{9D8B030D-6E8A-4147-A177-3AD203B41FA5}">
                      <a16:colId xmlns:a16="http://schemas.microsoft.com/office/drawing/2014/main" val="932845042"/>
                    </a:ext>
                  </a:extLst>
                </a:gridCol>
                <a:gridCol w="740664">
                  <a:extLst>
                    <a:ext uri="{9D8B030D-6E8A-4147-A177-3AD203B41FA5}">
                      <a16:colId xmlns:a16="http://schemas.microsoft.com/office/drawing/2014/main" val="6044262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4674595"/>
                  </a:ext>
                </a:extLst>
              </a:tr>
              <a:tr h="370840">
                <a:tc>
                  <a:txBody>
                    <a:bodyPr/>
                    <a:lstStyle/>
                    <a:p>
                      <a:r>
                        <a:rPr lang="en-US" sz="1000"/>
                        <a:t>KOSÉ</a:t>
                      </a:r>
                    </a:p>
                  </a:txBody>
                  <a:tcPr/>
                </a:tc>
                <a:tc>
                  <a:txBody>
                    <a:bodyPr/>
                    <a:lstStyle/>
                    <a:p>
                      <a:r>
                        <a:rPr lang="en-US" sz="1000"/>
                        <a:t>196050</a:t>
                      </a:r>
                    </a:p>
                  </a:txBody>
                  <a:tcPr/>
                </a:tc>
                <a:tc>
                  <a:txBody>
                    <a:bodyPr/>
                    <a:lstStyle/>
                    <a:p>
                      <a:r>
                        <a:rPr lang="en-US" sz="1000"/>
                        <a:t>-31</a:t>
                      </a:r>
                    </a:p>
                  </a:txBody>
                  <a:tcPr/>
                </a:tc>
                <a:tc>
                  <a:txBody>
                    <a:bodyPr/>
                    <a:lstStyle/>
                    <a:p>
                      <a:r>
                        <a:rPr lang="en-US" sz="1000"/>
                        <a:t>15</a:t>
                      </a:r>
                    </a:p>
                  </a:txBody>
                  <a:tcPr/>
                </a:tc>
                <a:tc>
                  <a:txBody>
                    <a:bodyPr/>
                    <a:lstStyle/>
                    <a:p>
                      <a:r>
                        <a:rPr lang="en-US" sz="1000"/>
                        <a:t>187</a:t>
                      </a:r>
                    </a:p>
                  </a:txBody>
                  <a:tcPr/>
                </a:tc>
                <a:tc>
                  <a:txBody>
                    <a:bodyPr/>
                    <a:lstStyle/>
                    <a:p>
                      <a:r>
                        <a:rPr lang="en-US" sz="1000"/>
                        <a:t>2</a:t>
                      </a:r>
                    </a:p>
                  </a:txBody>
                  <a:tcPr/>
                </a:tc>
                <a:tc>
                  <a:txBody>
                    <a:bodyPr/>
                    <a:lstStyle/>
                    <a:p>
                      <a:r>
                        <a:rPr lang="en-US" sz="1000"/>
                        <a:t>326</a:t>
                      </a:r>
                    </a:p>
                  </a:txBody>
                  <a:tcPr/>
                </a:tc>
                <a:tc>
                  <a:txBody>
                    <a:bodyPr/>
                    <a:lstStyle/>
                    <a:p>
                      <a:r>
                        <a:rPr lang="en-US" sz="1000"/>
                        <a:t>0</a:t>
                      </a:r>
                    </a:p>
                  </a:txBody>
                  <a:tcPr/>
                </a:tc>
                <a:tc>
                  <a:txBody>
                    <a:bodyPr/>
                    <a:lstStyle/>
                    <a:p>
                      <a:r>
                        <a:rPr lang="en-US" sz="1000"/>
                        <a:t>0.0175 %</a:t>
                      </a:r>
                    </a:p>
                  </a:txBody>
                  <a:tcPr/>
                </a:tc>
                <a:tc>
                  <a:txBody>
                    <a:bodyPr/>
                    <a:lstStyle/>
                    <a:p>
                      <a:r>
                        <a:rPr lang="en-US" sz="1000"/>
                        <a:t>0.0 %</a:t>
                      </a:r>
                    </a:p>
                  </a:txBody>
                  <a:tcPr/>
                </a:tc>
                <a:extLst>
                  <a:ext uri="{0D108BD9-81ED-4DB2-BD59-A6C34878D82A}">
                    <a16:rowId xmlns:a16="http://schemas.microsoft.com/office/drawing/2014/main" val="7601993"/>
                  </a:ext>
                </a:extLst>
              </a:tr>
            </a:tbl>
          </a:graphicData>
        </a:graphic>
      </p:graphicFrame>
      <p:sp>
        <p:nvSpPr>
          <p:cNvPr id="4" name="Text Placeholder 3">
            <a:extLst>
              <a:ext uri="{FF2B5EF4-FFF2-40B4-BE49-F238E27FC236}">
                <a16:creationId xmlns:a16="http://schemas.microsoft.com/office/drawing/2014/main" id="{D9783607-31DC-4FF4-87E3-A3F277F248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57572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5068-B66D-4C3E-91DE-ED80F3D08B46}"/>
              </a:ext>
            </a:extLst>
          </p:cNvPr>
          <p:cNvSpPr>
            <a:spLocks noGrp="1"/>
          </p:cNvSpPr>
          <p:nvPr>
            <p:ph type="title"/>
          </p:nvPr>
        </p:nvSpPr>
        <p:spPr/>
        <p:txBody>
          <a:bodyPr/>
          <a:lstStyle/>
          <a:p>
            <a:r>
              <a:rPr lang="en-US"/>
              <a:t>Facebook FB - Own Posts Table w. Custom I-Rate (Insights) | KOSÉ - 1 of 15</a:t>
            </a:r>
          </a:p>
        </p:txBody>
      </p:sp>
      <p:graphicFrame>
        <p:nvGraphicFramePr>
          <p:cNvPr id="5" name="Table Placeholder 4">
            <a:extLst>
              <a:ext uri="{FF2B5EF4-FFF2-40B4-BE49-F238E27FC236}">
                <a16:creationId xmlns:a16="http://schemas.microsoft.com/office/drawing/2014/main" id="{C59761BA-10AE-46A6-B21A-D16AB1069F00}"/>
              </a:ext>
            </a:extLst>
          </p:cNvPr>
          <p:cNvGraphicFramePr>
            <a:graphicFrameLocks noGrp="1"/>
          </p:cNvGraphicFramePr>
          <p:nvPr>
            <p:ph type="tbl" sz="quarter" idx="13"/>
            <p:extLst>
              <p:ext uri="{D42A27DB-BD31-4B8C-83A1-F6EECF244321}">
                <p14:modId xmlns:p14="http://schemas.microsoft.com/office/powerpoint/2010/main" val="2845298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5583690"/>
                    </a:ext>
                  </a:extLst>
                </a:gridCol>
                <a:gridCol w="987552">
                  <a:extLst>
                    <a:ext uri="{9D8B030D-6E8A-4147-A177-3AD203B41FA5}">
                      <a16:colId xmlns:a16="http://schemas.microsoft.com/office/drawing/2014/main" val="1728060003"/>
                    </a:ext>
                  </a:extLst>
                </a:gridCol>
                <a:gridCol w="576072">
                  <a:extLst>
                    <a:ext uri="{9D8B030D-6E8A-4147-A177-3AD203B41FA5}">
                      <a16:colId xmlns:a16="http://schemas.microsoft.com/office/drawing/2014/main" val="1491295097"/>
                    </a:ext>
                  </a:extLst>
                </a:gridCol>
                <a:gridCol w="576072">
                  <a:extLst>
                    <a:ext uri="{9D8B030D-6E8A-4147-A177-3AD203B41FA5}">
                      <a16:colId xmlns:a16="http://schemas.microsoft.com/office/drawing/2014/main" val="3793500319"/>
                    </a:ext>
                  </a:extLst>
                </a:gridCol>
                <a:gridCol w="493776">
                  <a:extLst>
                    <a:ext uri="{9D8B030D-6E8A-4147-A177-3AD203B41FA5}">
                      <a16:colId xmlns:a16="http://schemas.microsoft.com/office/drawing/2014/main" val="4061761731"/>
                    </a:ext>
                  </a:extLst>
                </a:gridCol>
                <a:gridCol w="493776">
                  <a:extLst>
                    <a:ext uri="{9D8B030D-6E8A-4147-A177-3AD203B41FA5}">
                      <a16:colId xmlns:a16="http://schemas.microsoft.com/office/drawing/2014/main" val="2528871941"/>
                    </a:ext>
                  </a:extLst>
                </a:gridCol>
                <a:gridCol w="411480">
                  <a:extLst>
                    <a:ext uri="{9D8B030D-6E8A-4147-A177-3AD203B41FA5}">
                      <a16:colId xmlns:a16="http://schemas.microsoft.com/office/drawing/2014/main" val="170675165"/>
                    </a:ext>
                  </a:extLst>
                </a:gridCol>
                <a:gridCol w="493776">
                  <a:extLst>
                    <a:ext uri="{9D8B030D-6E8A-4147-A177-3AD203B41FA5}">
                      <a16:colId xmlns:a16="http://schemas.microsoft.com/office/drawing/2014/main" val="2794018203"/>
                    </a:ext>
                  </a:extLst>
                </a:gridCol>
                <a:gridCol w="493776">
                  <a:extLst>
                    <a:ext uri="{9D8B030D-6E8A-4147-A177-3AD203B41FA5}">
                      <a16:colId xmlns:a16="http://schemas.microsoft.com/office/drawing/2014/main" val="1040452881"/>
                    </a:ext>
                  </a:extLst>
                </a:gridCol>
                <a:gridCol w="493776">
                  <a:extLst>
                    <a:ext uri="{9D8B030D-6E8A-4147-A177-3AD203B41FA5}">
                      <a16:colId xmlns:a16="http://schemas.microsoft.com/office/drawing/2014/main" val="193858278"/>
                    </a:ext>
                  </a:extLst>
                </a:gridCol>
                <a:gridCol w="493776">
                  <a:extLst>
                    <a:ext uri="{9D8B030D-6E8A-4147-A177-3AD203B41FA5}">
                      <a16:colId xmlns:a16="http://schemas.microsoft.com/office/drawing/2014/main" val="2417590279"/>
                    </a:ext>
                  </a:extLst>
                </a:gridCol>
                <a:gridCol w="493776">
                  <a:extLst>
                    <a:ext uri="{9D8B030D-6E8A-4147-A177-3AD203B41FA5}">
                      <a16:colId xmlns:a16="http://schemas.microsoft.com/office/drawing/2014/main" val="1013360039"/>
                    </a:ext>
                  </a:extLst>
                </a:gridCol>
                <a:gridCol w="329184">
                  <a:extLst>
                    <a:ext uri="{9D8B030D-6E8A-4147-A177-3AD203B41FA5}">
                      <a16:colId xmlns:a16="http://schemas.microsoft.com/office/drawing/2014/main" val="118856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788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- 2021-09-30 11:48:23</a:t>
                      </a:r>
                      <a:r>
                        <a:rPr kumimoji="0" lang="en-US" sz="1000" b="0" i="0" u="none" strike="noStrike" kern="1200" cap="none" spc="0" normalizeH="0" baseline="0" noProof="0">
                          <a:ln>
                            <a:noFill/>
                          </a:ln>
                          <a:solidFill>
                            <a:prstClr val="black"/>
                          </a:solidFill>
                          <a:effectLst/>
                          <a:uLnTx/>
                          <a:uFillTx/>
                          <a:latin typeface="+mn-lt"/>
                          <a:ea typeface="+mn-ea"/>
                          <a:cs typeface="+mn-cs"/>
                        </a:rPr>
                        <a:t>
 Patience is a virtue. 🧘
With launch day just around the corner, we figured our eager fans deserve a sneak peek of our new product! 😉
Are you just as excited as we are? 😁 Don’t miss the launch of Sekkisei’s latest addition.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https://quintly-image-storage.s3.amazonaws.com/30bf6de721572a12ac4718d075d89db7/b73c79fc0480c199a0aab2785eebe030.jpg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2848730"/>
                  </a:ext>
                </a:extLst>
              </a:tr>
            </a:tbl>
          </a:graphicData>
        </a:graphic>
      </p:graphicFrame>
      <p:sp>
        <p:nvSpPr>
          <p:cNvPr id="4" name="Text Placeholder 3">
            <a:extLst>
              <a:ext uri="{FF2B5EF4-FFF2-40B4-BE49-F238E27FC236}">
                <a16:creationId xmlns:a16="http://schemas.microsoft.com/office/drawing/2014/main" id="{97412E0E-4047-46DF-9991-7A1BC56A70D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34761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3688C-54DA-462D-B3D6-AB99C5BD46A0}"/>
              </a:ext>
            </a:extLst>
          </p:cNvPr>
          <p:cNvSpPr>
            <a:spLocks noGrp="1"/>
          </p:cNvSpPr>
          <p:nvPr>
            <p:ph type="title"/>
          </p:nvPr>
        </p:nvSpPr>
        <p:spPr/>
        <p:txBody>
          <a:bodyPr/>
          <a:lstStyle/>
          <a:p>
            <a:r>
              <a:rPr lang="en-US"/>
              <a:t>Facebook FB - Own Posts Table w. Custom I-Rate (Insights) | KOSÉ - 2 of 15</a:t>
            </a:r>
          </a:p>
        </p:txBody>
      </p:sp>
      <p:graphicFrame>
        <p:nvGraphicFramePr>
          <p:cNvPr id="5" name="Table Placeholder 4">
            <a:extLst>
              <a:ext uri="{FF2B5EF4-FFF2-40B4-BE49-F238E27FC236}">
                <a16:creationId xmlns:a16="http://schemas.microsoft.com/office/drawing/2014/main" id="{E9684E3F-AF9A-4484-BED8-55699EC270D6}"/>
              </a:ext>
            </a:extLst>
          </p:cNvPr>
          <p:cNvGraphicFramePr>
            <a:graphicFrameLocks noGrp="1"/>
          </p:cNvGraphicFramePr>
          <p:nvPr>
            <p:ph type="tbl" sz="quarter" idx="13"/>
            <p:extLst>
              <p:ext uri="{D42A27DB-BD31-4B8C-83A1-F6EECF244321}">
                <p14:modId xmlns:p14="http://schemas.microsoft.com/office/powerpoint/2010/main" val="157063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0939540"/>
                    </a:ext>
                  </a:extLst>
                </a:gridCol>
                <a:gridCol w="987552">
                  <a:extLst>
                    <a:ext uri="{9D8B030D-6E8A-4147-A177-3AD203B41FA5}">
                      <a16:colId xmlns:a16="http://schemas.microsoft.com/office/drawing/2014/main" val="3598081584"/>
                    </a:ext>
                  </a:extLst>
                </a:gridCol>
                <a:gridCol w="576072">
                  <a:extLst>
                    <a:ext uri="{9D8B030D-6E8A-4147-A177-3AD203B41FA5}">
                      <a16:colId xmlns:a16="http://schemas.microsoft.com/office/drawing/2014/main" val="125893330"/>
                    </a:ext>
                  </a:extLst>
                </a:gridCol>
                <a:gridCol w="576072">
                  <a:extLst>
                    <a:ext uri="{9D8B030D-6E8A-4147-A177-3AD203B41FA5}">
                      <a16:colId xmlns:a16="http://schemas.microsoft.com/office/drawing/2014/main" val="2370834341"/>
                    </a:ext>
                  </a:extLst>
                </a:gridCol>
                <a:gridCol w="493776">
                  <a:extLst>
                    <a:ext uri="{9D8B030D-6E8A-4147-A177-3AD203B41FA5}">
                      <a16:colId xmlns:a16="http://schemas.microsoft.com/office/drawing/2014/main" val="3966345879"/>
                    </a:ext>
                  </a:extLst>
                </a:gridCol>
                <a:gridCol w="493776">
                  <a:extLst>
                    <a:ext uri="{9D8B030D-6E8A-4147-A177-3AD203B41FA5}">
                      <a16:colId xmlns:a16="http://schemas.microsoft.com/office/drawing/2014/main" val="345229131"/>
                    </a:ext>
                  </a:extLst>
                </a:gridCol>
                <a:gridCol w="411480">
                  <a:extLst>
                    <a:ext uri="{9D8B030D-6E8A-4147-A177-3AD203B41FA5}">
                      <a16:colId xmlns:a16="http://schemas.microsoft.com/office/drawing/2014/main" val="2678320381"/>
                    </a:ext>
                  </a:extLst>
                </a:gridCol>
                <a:gridCol w="493776">
                  <a:extLst>
                    <a:ext uri="{9D8B030D-6E8A-4147-A177-3AD203B41FA5}">
                      <a16:colId xmlns:a16="http://schemas.microsoft.com/office/drawing/2014/main" val="932402864"/>
                    </a:ext>
                  </a:extLst>
                </a:gridCol>
                <a:gridCol w="493776">
                  <a:extLst>
                    <a:ext uri="{9D8B030D-6E8A-4147-A177-3AD203B41FA5}">
                      <a16:colId xmlns:a16="http://schemas.microsoft.com/office/drawing/2014/main" val="781068244"/>
                    </a:ext>
                  </a:extLst>
                </a:gridCol>
                <a:gridCol w="493776">
                  <a:extLst>
                    <a:ext uri="{9D8B030D-6E8A-4147-A177-3AD203B41FA5}">
                      <a16:colId xmlns:a16="http://schemas.microsoft.com/office/drawing/2014/main" val="2576810837"/>
                    </a:ext>
                  </a:extLst>
                </a:gridCol>
                <a:gridCol w="493776">
                  <a:extLst>
                    <a:ext uri="{9D8B030D-6E8A-4147-A177-3AD203B41FA5}">
                      <a16:colId xmlns:a16="http://schemas.microsoft.com/office/drawing/2014/main" val="2279006406"/>
                    </a:ext>
                  </a:extLst>
                </a:gridCol>
                <a:gridCol w="493776">
                  <a:extLst>
                    <a:ext uri="{9D8B030D-6E8A-4147-A177-3AD203B41FA5}">
                      <a16:colId xmlns:a16="http://schemas.microsoft.com/office/drawing/2014/main" val="545950331"/>
                    </a:ext>
                  </a:extLst>
                </a:gridCol>
                <a:gridCol w="329184">
                  <a:extLst>
                    <a:ext uri="{9D8B030D-6E8A-4147-A177-3AD203B41FA5}">
                      <a16:colId xmlns:a16="http://schemas.microsoft.com/office/drawing/2014/main" val="363043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137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- 2021-09-28 17:23:28</a:t>
                      </a:r>
                      <a:r>
                        <a:rPr kumimoji="0" lang="en-US" sz="1000" b="0" i="0" u="none" strike="noStrike" kern="1200" cap="none" spc="0" normalizeH="0" baseline="0" noProof="0">
                          <a:ln>
                            <a:noFill/>
                          </a:ln>
                          <a:solidFill>
                            <a:prstClr val="black"/>
                          </a:solidFill>
                          <a:effectLst/>
                          <a:uLnTx/>
                          <a:uFillTx/>
                          <a:latin typeface="+mn-lt"/>
                          <a:ea typeface="+mn-ea"/>
                          <a:cs typeface="+mn-cs"/>
                        </a:rPr>
                        <a:t>
 Patience breeds perfection. 🧘
Did you know that each bottle of Sekkisei’s upcoming product contains about 750 million probiotics that have been cultured for more than 300 hours? ⏲️
This way, the gradual growth of probiotics heightens the miraculous effects of the product, yielding optimal results! 🤩
Are you just as excited as we are for the launch?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https://quintly-image-storage.s3.amazonaws.com/30bf6de721572a12ac4718d075d89db7/7db9b7e0ebf843a9c31d9f70f441b96d.jpg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27785105"/>
                  </a:ext>
                </a:extLst>
              </a:tr>
            </a:tbl>
          </a:graphicData>
        </a:graphic>
      </p:graphicFrame>
      <p:sp>
        <p:nvSpPr>
          <p:cNvPr id="4" name="Text Placeholder 3">
            <a:extLst>
              <a:ext uri="{FF2B5EF4-FFF2-40B4-BE49-F238E27FC236}">
                <a16:creationId xmlns:a16="http://schemas.microsoft.com/office/drawing/2014/main" id="{5AB937B8-7C6D-4913-9FE1-482FCF60BC4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42055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6F36-36A9-4BD5-8BA2-2BDC4FA35D91}"/>
              </a:ext>
            </a:extLst>
          </p:cNvPr>
          <p:cNvSpPr>
            <a:spLocks noGrp="1"/>
          </p:cNvSpPr>
          <p:nvPr>
            <p:ph type="title"/>
          </p:nvPr>
        </p:nvSpPr>
        <p:spPr/>
        <p:txBody>
          <a:bodyPr/>
          <a:lstStyle/>
          <a:p>
            <a:r>
              <a:rPr lang="en-US"/>
              <a:t>Facebook FB - Own Posts Table w. Custom I-Rate (Insights) | KOSÉ - 3 of 15</a:t>
            </a:r>
          </a:p>
        </p:txBody>
      </p:sp>
      <p:graphicFrame>
        <p:nvGraphicFramePr>
          <p:cNvPr id="5" name="Table Placeholder 4">
            <a:extLst>
              <a:ext uri="{FF2B5EF4-FFF2-40B4-BE49-F238E27FC236}">
                <a16:creationId xmlns:a16="http://schemas.microsoft.com/office/drawing/2014/main" id="{A2164B83-162D-4EF4-9DE5-9C177F129458}"/>
              </a:ext>
            </a:extLst>
          </p:cNvPr>
          <p:cNvGraphicFramePr>
            <a:graphicFrameLocks noGrp="1"/>
          </p:cNvGraphicFramePr>
          <p:nvPr>
            <p:ph type="tbl" sz="quarter" idx="13"/>
            <p:extLst>
              <p:ext uri="{D42A27DB-BD31-4B8C-83A1-F6EECF244321}">
                <p14:modId xmlns:p14="http://schemas.microsoft.com/office/powerpoint/2010/main" val="267096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85286175"/>
                    </a:ext>
                  </a:extLst>
                </a:gridCol>
                <a:gridCol w="987552">
                  <a:extLst>
                    <a:ext uri="{9D8B030D-6E8A-4147-A177-3AD203B41FA5}">
                      <a16:colId xmlns:a16="http://schemas.microsoft.com/office/drawing/2014/main" val="1847380134"/>
                    </a:ext>
                  </a:extLst>
                </a:gridCol>
                <a:gridCol w="576072">
                  <a:extLst>
                    <a:ext uri="{9D8B030D-6E8A-4147-A177-3AD203B41FA5}">
                      <a16:colId xmlns:a16="http://schemas.microsoft.com/office/drawing/2014/main" val="4062081101"/>
                    </a:ext>
                  </a:extLst>
                </a:gridCol>
                <a:gridCol w="576072">
                  <a:extLst>
                    <a:ext uri="{9D8B030D-6E8A-4147-A177-3AD203B41FA5}">
                      <a16:colId xmlns:a16="http://schemas.microsoft.com/office/drawing/2014/main" val="265550276"/>
                    </a:ext>
                  </a:extLst>
                </a:gridCol>
                <a:gridCol w="493776">
                  <a:extLst>
                    <a:ext uri="{9D8B030D-6E8A-4147-A177-3AD203B41FA5}">
                      <a16:colId xmlns:a16="http://schemas.microsoft.com/office/drawing/2014/main" val="1344084014"/>
                    </a:ext>
                  </a:extLst>
                </a:gridCol>
                <a:gridCol w="493776">
                  <a:extLst>
                    <a:ext uri="{9D8B030D-6E8A-4147-A177-3AD203B41FA5}">
                      <a16:colId xmlns:a16="http://schemas.microsoft.com/office/drawing/2014/main" val="2662509378"/>
                    </a:ext>
                  </a:extLst>
                </a:gridCol>
                <a:gridCol w="411480">
                  <a:extLst>
                    <a:ext uri="{9D8B030D-6E8A-4147-A177-3AD203B41FA5}">
                      <a16:colId xmlns:a16="http://schemas.microsoft.com/office/drawing/2014/main" val="3287038440"/>
                    </a:ext>
                  </a:extLst>
                </a:gridCol>
                <a:gridCol w="493776">
                  <a:extLst>
                    <a:ext uri="{9D8B030D-6E8A-4147-A177-3AD203B41FA5}">
                      <a16:colId xmlns:a16="http://schemas.microsoft.com/office/drawing/2014/main" val="973269853"/>
                    </a:ext>
                  </a:extLst>
                </a:gridCol>
                <a:gridCol w="493776">
                  <a:extLst>
                    <a:ext uri="{9D8B030D-6E8A-4147-A177-3AD203B41FA5}">
                      <a16:colId xmlns:a16="http://schemas.microsoft.com/office/drawing/2014/main" val="418404458"/>
                    </a:ext>
                  </a:extLst>
                </a:gridCol>
                <a:gridCol w="493776">
                  <a:extLst>
                    <a:ext uri="{9D8B030D-6E8A-4147-A177-3AD203B41FA5}">
                      <a16:colId xmlns:a16="http://schemas.microsoft.com/office/drawing/2014/main" val="1008578528"/>
                    </a:ext>
                  </a:extLst>
                </a:gridCol>
                <a:gridCol w="493776">
                  <a:extLst>
                    <a:ext uri="{9D8B030D-6E8A-4147-A177-3AD203B41FA5}">
                      <a16:colId xmlns:a16="http://schemas.microsoft.com/office/drawing/2014/main" val="2242976626"/>
                    </a:ext>
                  </a:extLst>
                </a:gridCol>
                <a:gridCol w="493776">
                  <a:extLst>
                    <a:ext uri="{9D8B030D-6E8A-4147-A177-3AD203B41FA5}">
                      <a16:colId xmlns:a16="http://schemas.microsoft.com/office/drawing/2014/main" val="2330165248"/>
                    </a:ext>
                  </a:extLst>
                </a:gridCol>
                <a:gridCol w="329184">
                  <a:extLst>
                    <a:ext uri="{9D8B030D-6E8A-4147-A177-3AD203B41FA5}">
                      <a16:colId xmlns:a16="http://schemas.microsoft.com/office/drawing/2014/main" val="177699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186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- 2021-09-26 12:00:03</a:t>
                      </a:r>
                      <a:r>
                        <a:rPr kumimoji="0" lang="en-US" sz="1000" b="0" i="0" u="none" strike="noStrike" kern="1200" cap="none" spc="0" normalizeH="0" baseline="0" noProof="0">
                          <a:ln>
                            <a:noFill/>
                          </a:ln>
                          <a:solidFill>
                            <a:prstClr val="black"/>
                          </a:solidFill>
                          <a:effectLst/>
                          <a:uLnTx/>
                          <a:uFillTx/>
                          <a:latin typeface="+mn-lt"/>
                          <a:ea typeface="+mn-ea"/>
                          <a:cs typeface="+mn-cs"/>
                        </a:rPr>
                        <a:t>
 There’s more to these nutrient-rich persimmons than meets the eye. 🔍
After 36 years of studying various traditional Japanese foods 🔬, one particular food stood out from the rest and it’s Japanese dried persimmons, hoshigaki.
On top of being packed with vitamins and powerful antioxidants to support our immune system, these persimmons held a groundbreaking ingredient that we’re super excited to share in an all-new addition to the Sekkisei line! 😍
Stay tuned for more updates.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https://quintly-image-storage.s3.amazonaws.com/30bf6de721572a12ac4718d075d89db7/5f6349bb59daef2a534d0fa7a3c528b5.jpg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911222"/>
                  </a:ext>
                </a:extLst>
              </a:tr>
            </a:tbl>
          </a:graphicData>
        </a:graphic>
      </p:graphicFrame>
      <p:sp>
        <p:nvSpPr>
          <p:cNvPr id="4" name="Text Placeholder 3">
            <a:extLst>
              <a:ext uri="{FF2B5EF4-FFF2-40B4-BE49-F238E27FC236}">
                <a16:creationId xmlns:a16="http://schemas.microsoft.com/office/drawing/2014/main" id="{19F73C96-97A6-4D6C-AB77-F3F482C7E42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22926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897BD-4BFD-4FDD-8841-A72289853F8F}"/>
              </a:ext>
            </a:extLst>
          </p:cNvPr>
          <p:cNvSpPr>
            <a:spLocks noGrp="1"/>
          </p:cNvSpPr>
          <p:nvPr>
            <p:ph type="title"/>
          </p:nvPr>
        </p:nvSpPr>
        <p:spPr/>
        <p:txBody>
          <a:bodyPr/>
          <a:lstStyle/>
          <a:p>
            <a:r>
              <a:rPr lang="en-US"/>
              <a:t>Facebook FB - Own Posts Table w. Custom I-Rate (Insights) | KOSÉ - 4 of 15</a:t>
            </a:r>
          </a:p>
        </p:txBody>
      </p:sp>
      <p:graphicFrame>
        <p:nvGraphicFramePr>
          <p:cNvPr id="5" name="Table Placeholder 4">
            <a:extLst>
              <a:ext uri="{FF2B5EF4-FFF2-40B4-BE49-F238E27FC236}">
                <a16:creationId xmlns:a16="http://schemas.microsoft.com/office/drawing/2014/main" id="{A90020C5-4059-43F5-9C78-F914C0684015}"/>
              </a:ext>
            </a:extLst>
          </p:cNvPr>
          <p:cNvGraphicFramePr>
            <a:graphicFrameLocks noGrp="1"/>
          </p:cNvGraphicFramePr>
          <p:nvPr>
            <p:ph type="tbl" sz="quarter" idx="13"/>
            <p:extLst>
              <p:ext uri="{D42A27DB-BD31-4B8C-83A1-F6EECF244321}">
                <p14:modId xmlns:p14="http://schemas.microsoft.com/office/powerpoint/2010/main" val="51441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1283361"/>
                    </a:ext>
                  </a:extLst>
                </a:gridCol>
                <a:gridCol w="987552">
                  <a:extLst>
                    <a:ext uri="{9D8B030D-6E8A-4147-A177-3AD203B41FA5}">
                      <a16:colId xmlns:a16="http://schemas.microsoft.com/office/drawing/2014/main" val="1171901773"/>
                    </a:ext>
                  </a:extLst>
                </a:gridCol>
                <a:gridCol w="576072">
                  <a:extLst>
                    <a:ext uri="{9D8B030D-6E8A-4147-A177-3AD203B41FA5}">
                      <a16:colId xmlns:a16="http://schemas.microsoft.com/office/drawing/2014/main" val="371309044"/>
                    </a:ext>
                  </a:extLst>
                </a:gridCol>
                <a:gridCol w="576072">
                  <a:extLst>
                    <a:ext uri="{9D8B030D-6E8A-4147-A177-3AD203B41FA5}">
                      <a16:colId xmlns:a16="http://schemas.microsoft.com/office/drawing/2014/main" val="1584077763"/>
                    </a:ext>
                  </a:extLst>
                </a:gridCol>
                <a:gridCol w="493776">
                  <a:extLst>
                    <a:ext uri="{9D8B030D-6E8A-4147-A177-3AD203B41FA5}">
                      <a16:colId xmlns:a16="http://schemas.microsoft.com/office/drawing/2014/main" val="4127536321"/>
                    </a:ext>
                  </a:extLst>
                </a:gridCol>
                <a:gridCol w="493776">
                  <a:extLst>
                    <a:ext uri="{9D8B030D-6E8A-4147-A177-3AD203B41FA5}">
                      <a16:colId xmlns:a16="http://schemas.microsoft.com/office/drawing/2014/main" val="57887502"/>
                    </a:ext>
                  </a:extLst>
                </a:gridCol>
                <a:gridCol w="411480">
                  <a:extLst>
                    <a:ext uri="{9D8B030D-6E8A-4147-A177-3AD203B41FA5}">
                      <a16:colId xmlns:a16="http://schemas.microsoft.com/office/drawing/2014/main" val="2795762621"/>
                    </a:ext>
                  </a:extLst>
                </a:gridCol>
                <a:gridCol w="493776">
                  <a:extLst>
                    <a:ext uri="{9D8B030D-6E8A-4147-A177-3AD203B41FA5}">
                      <a16:colId xmlns:a16="http://schemas.microsoft.com/office/drawing/2014/main" val="3766534465"/>
                    </a:ext>
                  </a:extLst>
                </a:gridCol>
                <a:gridCol w="493776">
                  <a:extLst>
                    <a:ext uri="{9D8B030D-6E8A-4147-A177-3AD203B41FA5}">
                      <a16:colId xmlns:a16="http://schemas.microsoft.com/office/drawing/2014/main" val="1445276433"/>
                    </a:ext>
                  </a:extLst>
                </a:gridCol>
                <a:gridCol w="493776">
                  <a:extLst>
                    <a:ext uri="{9D8B030D-6E8A-4147-A177-3AD203B41FA5}">
                      <a16:colId xmlns:a16="http://schemas.microsoft.com/office/drawing/2014/main" val="1569150239"/>
                    </a:ext>
                  </a:extLst>
                </a:gridCol>
                <a:gridCol w="493776">
                  <a:extLst>
                    <a:ext uri="{9D8B030D-6E8A-4147-A177-3AD203B41FA5}">
                      <a16:colId xmlns:a16="http://schemas.microsoft.com/office/drawing/2014/main" val="2576399675"/>
                    </a:ext>
                  </a:extLst>
                </a:gridCol>
                <a:gridCol w="493776">
                  <a:extLst>
                    <a:ext uri="{9D8B030D-6E8A-4147-A177-3AD203B41FA5}">
                      <a16:colId xmlns:a16="http://schemas.microsoft.com/office/drawing/2014/main" val="3056983193"/>
                    </a:ext>
                  </a:extLst>
                </a:gridCol>
                <a:gridCol w="329184">
                  <a:extLst>
                    <a:ext uri="{9D8B030D-6E8A-4147-A177-3AD203B41FA5}">
                      <a16:colId xmlns:a16="http://schemas.microsoft.com/office/drawing/2014/main" val="196966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779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17:40:31</a:t>
                      </a:r>
                      <a:r>
                        <a:rPr kumimoji="0" lang="en-US" sz="1000" b="0" i="0" u="none" strike="noStrike" kern="1200" cap="none" spc="0" normalizeH="0" baseline="0" noProof="0">
                          <a:ln>
                            <a:noFill/>
                          </a:ln>
                          <a:solidFill>
                            <a:prstClr val="black"/>
                          </a:solidFill>
                          <a:effectLst/>
                          <a:uLnTx/>
                          <a:uFillTx/>
                          <a:latin typeface="+mn-lt"/>
                          <a:ea typeface="+mn-ea"/>
                          <a:cs typeface="+mn-cs"/>
                        </a:rPr>
                        <a:t>
 Sit back, relax, and repair with probiotics. 😊
Excessive stress could be taking a toll on your skin immunity. Just like how your body catches a cold, your skin is more susceptible to harmful pathogens and irritants when you’re exhausted. 😩
Not to worry though, recent studies on probiotics found that they are highly effective at keeping your immune system strong and your body healthy! 💪✨
That’s why we decided to harness the goodness of probiotics in Sekkisei’s upcoming product! 
Stay tuned for more updates.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https://quintly-image-storage.s3.amazonaws.com/30bf6de721572a12ac4718d075d89db7/030dfc2bcc4cbec1413dc94a968b911d.jpg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7698213"/>
                  </a:ext>
                </a:extLst>
              </a:tr>
            </a:tbl>
          </a:graphicData>
        </a:graphic>
      </p:graphicFrame>
      <p:sp>
        <p:nvSpPr>
          <p:cNvPr id="4" name="Text Placeholder 3">
            <a:extLst>
              <a:ext uri="{FF2B5EF4-FFF2-40B4-BE49-F238E27FC236}">
                <a16:creationId xmlns:a16="http://schemas.microsoft.com/office/drawing/2014/main" id="{08920AC8-A962-4A48-A609-C3E0279C06E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33379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2B67-C08E-4F6C-BA8E-4BF852DDE2F7}"/>
              </a:ext>
            </a:extLst>
          </p:cNvPr>
          <p:cNvSpPr>
            <a:spLocks noGrp="1"/>
          </p:cNvSpPr>
          <p:nvPr>
            <p:ph type="title"/>
          </p:nvPr>
        </p:nvSpPr>
        <p:spPr/>
        <p:txBody>
          <a:bodyPr/>
          <a:lstStyle/>
          <a:p>
            <a:r>
              <a:rPr lang="en-US"/>
              <a:t>Facebook FB - Own Posts Table w. Custom I-Rate (Insights) | KOSÉ - 5 of 15</a:t>
            </a:r>
          </a:p>
        </p:txBody>
      </p:sp>
      <p:graphicFrame>
        <p:nvGraphicFramePr>
          <p:cNvPr id="5" name="Table Placeholder 4">
            <a:extLst>
              <a:ext uri="{FF2B5EF4-FFF2-40B4-BE49-F238E27FC236}">
                <a16:creationId xmlns:a16="http://schemas.microsoft.com/office/drawing/2014/main" id="{BB39FC2B-D359-42A1-BBBA-700C7BCBBC0B}"/>
              </a:ext>
            </a:extLst>
          </p:cNvPr>
          <p:cNvGraphicFramePr>
            <a:graphicFrameLocks noGrp="1"/>
          </p:cNvGraphicFramePr>
          <p:nvPr>
            <p:ph type="tbl" sz="quarter" idx="13"/>
            <p:extLst>
              <p:ext uri="{D42A27DB-BD31-4B8C-83A1-F6EECF244321}">
                <p14:modId xmlns:p14="http://schemas.microsoft.com/office/powerpoint/2010/main" val="424976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183883"/>
                    </a:ext>
                  </a:extLst>
                </a:gridCol>
                <a:gridCol w="987552">
                  <a:extLst>
                    <a:ext uri="{9D8B030D-6E8A-4147-A177-3AD203B41FA5}">
                      <a16:colId xmlns:a16="http://schemas.microsoft.com/office/drawing/2014/main" val="150042407"/>
                    </a:ext>
                  </a:extLst>
                </a:gridCol>
                <a:gridCol w="576072">
                  <a:extLst>
                    <a:ext uri="{9D8B030D-6E8A-4147-A177-3AD203B41FA5}">
                      <a16:colId xmlns:a16="http://schemas.microsoft.com/office/drawing/2014/main" val="4127611346"/>
                    </a:ext>
                  </a:extLst>
                </a:gridCol>
                <a:gridCol w="576072">
                  <a:extLst>
                    <a:ext uri="{9D8B030D-6E8A-4147-A177-3AD203B41FA5}">
                      <a16:colId xmlns:a16="http://schemas.microsoft.com/office/drawing/2014/main" val="2315379302"/>
                    </a:ext>
                  </a:extLst>
                </a:gridCol>
                <a:gridCol w="493776">
                  <a:extLst>
                    <a:ext uri="{9D8B030D-6E8A-4147-A177-3AD203B41FA5}">
                      <a16:colId xmlns:a16="http://schemas.microsoft.com/office/drawing/2014/main" val="2740047414"/>
                    </a:ext>
                  </a:extLst>
                </a:gridCol>
                <a:gridCol w="493776">
                  <a:extLst>
                    <a:ext uri="{9D8B030D-6E8A-4147-A177-3AD203B41FA5}">
                      <a16:colId xmlns:a16="http://schemas.microsoft.com/office/drawing/2014/main" val="1190142433"/>
                    </a:ext>
                  </a:extLst>
                </a:gridCol>
                <a:gridCol w="411480">
                  <a:extLst>
                    <a:ext uri="{9D8B030D-6E8A-4147-A177-3AD203B41FA5}">
                      <a16:colId xmlns:a16="http://schemas.microsoft.com/office/drawing/2014/main" val="48085655"/>
                    </a:ext>
                  </a:extLst>
                </a:gridCol>
                <a:gridCol w="493776">
                  <a:extLst>
                    <a:ext uri="{9D8B030D-6E8A-4147-A177-3AD203B41FA5}">
                      <a16:colId xmlns:a16="http://schemas.microsoft.com/office/drawing/2014/main" val="2038122440"/>
                    </a:ext>
                  </a:extLst>
                </a:gridCol>
                <a:gridCol w="493776">
                  <a:extLst>
                    <a:ext uri="{9D8B030D-6E8A-4147-A177-3AD203B41FA5}">
                      <a16:colId xmlns:a16="http://schemas.microsoft.com/office/drawing/2014/main" val="1459141899"/>
                    </a:ext>
                  </a:extLst>
                </a:gridCol>
                <a:gridCol w="493776">
                  <a:extLst>
                    <a:ext uri="{9D8B030D-6E8A-4147-A177-3AD203B41FA5}">
                      <a16:colId xmlns:a16="http://schemas.microsoft.com/office/drawing/2014/main" val="3947806545"/>
                    </a:ext>
                  </a:extLst>
                </a:gridCol>
                <a:gridCol w="493776">
                  <a:extLst>
                    <a:ext uri="{9D8B030D-6E8A-4147-A177-3AD203B41FA5}">
                      <a16:colId xmlns:a16="http://schemas.microsoft.com/office/drawing/2014/main" val="2955834894"/>
                    </a:ext>
                  </a:extLst>
                </a:gridCol>
                <a:gridCol w="493776">
                  <a:extLst>
                    <a:ext uri="{9D8B030D-6E8A-4147-A177-3AD203B41FA5}">
                      <a16:colId xmlns:a16="http://schemas.microsoft.com/office/drawing/2014/main" val="764558798"/>
                    </a:ext>
                  </a:extLst>
                </a:gridCol>
                <a:gridCol w="329184">
                  <a:extLst>
                    <a:ext uri="{9D8B030D-6E8A-4147-A177-3AD203B41FA5}">
                      <a16:colId xmlns:a16="http://schemas.microsoft.com/office/drawing/2014/main" val="198614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942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- 2021-09-22 21:35:54</a:t>
                      </a:r>
                      <a:r>
                        <a:rPr kumimoji="0" lang="en-US" sz="1000" b="0" i="0" u="none" strike="noStrike" kern="1200" cap="none" spc="0" normalizeH="0" baseline="0" noProof="0">
                          <a:ln>
                            <a:noFill/>
                          </a:ln>
                          <a:solidFill>
                            <a:prstClr val="black"/>
                          </a:solidFill>
                          <a:effectLst/>
                          <a:uLnTx/>
                          <a:uFillTx/>
                          <a:latin typeface="+mn-lt"/>
                          <a:ea typeface="+mn-ea"/>
                          <a:cs typeface="+mn-cs"/>
                        </a:rPr>
                        <a:t>
 Made with 87% naturally sourced ingredients, we condensed nature’s gifts 🍃 into a potent formula that works seamlessly with the skin’s blueprint. 😊✨
Our new addition to the Sekkisei line is sure to be your next skincare staple!
Stay tuned for more updates.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https://quintly-image-storage.s3.amazonaws.com/30bf6de721572a12ac4718d075d89db7/1a6e89f5e5c42dcc61984517148d4e68.jpg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8069556"/>
                  </a:ext>
                </a:extLst>
              </a:tr>
            </a:tbl>
          </a:graphicData>
        </a:graphic>
      </p:graphicFrame>
      <p:sp>
        <p:nvSpPr>
          <p:cNvPr id="4" name="Text Placeholder 3">
            <a:extLst>
              <a:ext uri="{FF2B5EF4-FFF2-40B4-BE49-F238E27FC236}">
                <a16:creationId xmlns:a16="http://schemas.microsoft.com/office/drawing/2014/main" id="{2D47CF6A-7356-4BB9-8A94-CD5B09FEB22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40302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EEEED-410E-4C1A-99C6-843C9475E897}"/>
              </a:ext>
            </a:extLst>
          </p:cNvPr>
          <p:cNvSpPr>
            <a:spLocks noGrp="1"/>
          </p:cNvSpPr>
          <p:nvPr>
            <p:ph type="title"/>
          </p:nvPr>
        </p:nvSpPr>
        <p:spPr/>
        <p:txBody>
          <a:bodyPr/>
          <a:lstStyle/>
          <a:p>
            <a:r>
              <a:rPr lang="en-US"/>
              <a:t>Facebook FB - Own Posts Table w. Custom I-Rate (Insights) | KOSÉ - 6 of 15</a:t>
            </a:r>
          </a:p>
        </p:txBody>
      </p:sp>
      <p:graphicFrame>
        <p:nvGraphicFramePr>
          <p:cNvPr id="5" name="Table Placeholder 4">
            <a:extLst>
              <a:ext uri="{FF2B5EF4-FFF2-40B4-BE49-F238E27FC236}">
                <a16:creationId xmlns:a16="http://schemas.microsoft.com/office/drawing/2014/main" id="{734A498D-0D69-4D40-AE39-F204D946B749}"/>
              </a:ext>
            </a:extLst>
          </p:cNvPr>
          <p:cNvGraphicFramePr>
            <a:graphicFrameLocks noGrp="1"/>
          </p:cNvGraphicFramePr>
          <p:nvPr>
            <p:ph type="tbl" sz="quarter" idx="13"/>
            <p:extLst>
              <p:ext uri="{D42A27DB-BD31-4B8C-83A1-F6EECF244321}">
                <p14:modId xmlns:p14="http://schemas.microsoft.com/office/powerpoint/2010/main" val="290731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48195545"/>
                    </a:ext>
                  </a:extLst>
                </a:gridCol>
                <a:gridCol w="987552">
                  <a:extLst>
                    <a:ext uri="{9D8B030D-6E8A-4147-A177-3AD203B41FA5}">
                      <a16:colId xmlns:a16="http://schemas.microsoft.com/office/drawing/2014/main" val="4015302579"/>
                    </a:ext>
                  </a:extLst>
                </a:gridCol>
                <a:gridCol w="576072">
                  <a:extLst>
                    <a:ext uri="{9D8B030D-6E8A-4147-A177-3AD203B41FA5}">
                      <a16:colId xmlns:a16="http://schemas.microsoft.com/office/drawing/2014/main" val="220569559"/>
                    </a:ext>
                  </a:extLst>
                </a:gridCol>
                <a:gridCol w="576072">
                  <a:extLst>
                    <a:ext uri="{9D8B030D-6E8A-4147-A177-3AD203B41FA5}">
                      <a16:colId xmlns:a16="http://schemas.microsoft.com/office/drawing/2014/main" val="1390476891"/>
                    </a:ext>
                  </a:extLst>
                </a:gridCol>
                <a:gridCol w="493776">
                  <a:extLst>
                    <a:ext uri="{9D8B030D-6E8A-4147-A177-3AD203B41FA5}">
                      <a16:colId xmlns:a16="http://schemas.microsoft.com/office/drawing/2014/main" val="1733781504"/>
                    </a:ext>
                  </a:extLst>
                </a:gridCol>
                <a:gridCol w="493776">
                  <a:extLst>
                    <a:ext uri="{9D8B030D-6E8A-4147-A177-3AD203B41FA5}">
                      <a16:colId xmlns:a16="http://schemas.microsoft.com/office/drawing/2014/main" val="4245909745"/>
                    </a:ext>
                  </a:extLst>
                </a:gridCol>
                <a:gridCol w="411480">
                  <a:extLst>
                    <a:ext uri="{9D8B030D-6E8A-4147-A177-3AD203B41FA5}">
                      <a16:colId xmlns:a16="http://schemas.microsoft.com/office/drawing/2014/main" val="2508129458"/>
                    </a:ext>
                  </a:extLst>
                </a:gridCol>
                <a:gridCol w="493776">
                  <a:extLst>
                    <a:ext uri="{9D8B030D-6E8A-4147-A177-3AD203B41FA5}">
                      <a16:colId xmlns:a16="http://schemas.microsoft.com/office/drawing/2014/main" val="22295988"/>
                    </a:ext>
                  </a:extLst>
                </a:gridCol>
                <a:gridCol w="493776">
                  <a:extLst>
                    <a:ext uri="{9D8B030D-6E8A-4147-A177-3AD203B41FA5}">
                      <a16:colId xmlns:a16="http://schemas.microsoft.com/office/drawing/2014/main" val="222234553"/>
                    </a:ext>
                  </a:extLst>
                </a:gridCol>
                <a:gridCol w="493776">
                  <a:extLst>
                    <a:ext uri="{9D8B030D-6E8A-4147-A177-3AD203B41FA5}">
                      <a16:colId xmlns:a16="http://schemas.microsoft.com/office/drawing/2014/main" val="1333715639"/>
                    </a:ext>
                  </a:extLst>
                </a:gridCol>
                <a:gridCol w="493776">
                  <a:extLst>
                    <a:ext uri="{9D8B030D-6E8A-4147-A177-3AD203B41FA5}">
                      <a16:colId xmlns:a16="http://schemas.microsoft.com/office/drawing/2014/main" val="3575375829"/>
                    </a:ext>
                  </a:extLst>
                </a:gridCol>
                <a:gridCol w="493776">
                  <a:extLst>
                    <a:ext uri="{9D8B030D-6E8A-4147-A177-3AD203B41FA5}">
                      <a16:colId xmlns:a16="http://schemas.microsoft.com/office/drawing/2014/main" val="3462637834"/>
                    </a:ext>
                  </a:extLst>
                </a:gridCol>
                <a:gridCol w="329184">
                  <a:extLst>
                    <a:ext uri="{9D8B030D-6E8A-4147-A177-3AD203B41FA5}">
                      <a16:colId xmlns:a16="http://schemas.microsoft.com/office/drawing/2014/main" val="62402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011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- 2021-09-20 12:00:09</a:t>
                      </a:r>
                      <a:r>
                        <a:rPr kumimoji="0" lang="en-US" sz="1000" b="0" i="0" u="none" strike="noStrike" kern="1200" cap="none" spc="0" normalizeH="0" baseline="0" noProof="0">
                          <a:ln>
                            <a:noFill/>
                          </a:ln>
                          <a:solidFill>
                            <a:prstClr val="black"/>
                          </a:solidFill>
                          <a:effectLst/>
                          <a:uLnTx/>
                          <a:uFillTx/>
                          <a:latin typeface="+mn-lt"/>
                          <a:ea typeface="+mn-ea"/>
                          <a:cs typeface="+mn-cs"/>
                        </a:rPr>
                        <a:t>
 It’s no secret that traditional Japanese cuisine offers a host of benefits to one’s health. 🗾 🍱 We took our time carefully researching a variety of Japanese foods and discovered the game-changing ingredient of our new product! 😯
Can you guess what it is? Let us know down below! 👇
Stay tuned for more updates.
#Sekkisei #ShankankanWithSekkisei #VitalizingSerum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https://quintly-image-storage.s3.amazonaws.com/30bf6de721572a12ac4718d075d89db7/fc8f52ee48e5e20e97dfcb05d701f6cb.jpg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3815910"/>
                  </a:ext>
                </a:extLst>
              </a:tr>
            </a:tbl>
          </a:graphicData>
        </a:graphic>
      </p:graphicFrame>
      <p:sp>
        <p:nvSpPr>
          <p:cNvPr id="4" name="Text Placeholder 3">
            <a:extLst>
              <a:ext uri="{FF2B5EF4-FFF2-40B4-BE49-F238E27FC236}">
                <a16:creationId xmlns:a16="http://schemas.microsoft.com/office/drawing/2014/main" id="{22809706-8C8E-4EEE-9D76-1FC8E40D9CB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741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488-A6DE-4C38-AA84-CDEE601BB125}"/>
              </a:ext>
            </a:extLst>
          </p:cNvPr>
          <p:cNvSpPr>
            <a:spLocks noGrp="1"/>
          </p:cNvSpPr>
          <p:nvPr>
            <p:ph type="title"/>
          </p:nvPr>
        </p:nvSpPr>
        <p:spPr/>
        <p:txBody>
          <a:bodyPr/>
          <a:lstStyle/>
          <a:p>
            <a:r>
              <a:rPr lang="en-US"/>
              <a:t>Facebook FB - Own Posts Table w. Custom I-Rate (Insights) | KOSÉ - 7 of 15</a:t>
            </a:r>
          </a:p>
        </p:txBody>
      </p:sp>
      <p:graphicFrame>
        <p:nvGraphicFramePr>
          <p:cNvPr id="5" name="Table Placeholder 4">
            <a:extLst>
              <a:ext uri="{FF2B5EF4-FFF2-40B4-BE49-F238E27FC236}">
                <a16:creationId xmlns:a16="http://schemas.microsoft.com/office/drawing/2014/main" id="{3D07B475-8B75-456C-BE4C-75A7AE1AAF6E}"/>
              </a:ext>
            </a:extLst>
          </p:cNvPr>
          <p:cNvGraphicFramePr>
            <a:graphicFrameLocks noGrp="1"/>
          </p:cNvGraphicFramePr>
          <p:nvPr>
            <p:ph type="tbl" sz="quarter" idx="13"/>
            <p:extLst>
              <p:ext uri="{D42A27DB-BD31-4B8C-83A1-F6EECF244321}">
                <p14:modId xmlns:p14="http://schemas.microsoft.com/office/powerpoint/2010/main" val="280305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23813032"/>
                    </a:ext>
                  </a:extLst>
                </a:gridCol>
                <a:gridCol w="987552">
                  <a:extLst>
                    <a:ext uri="{9D8B030D-6E8A-4147-A177-3AD203B41FA5}">
                      <a16:colId xmlns:a16="http://schemas.microsoft.com/office/drawing/2014/main" val="2857132337"/>
                    </a:ext>
                  </a:extLst>
                </a:gridCol>
                <a:gridCol w="576072">
                  <a:extLst>
                    <a:ext uri="{9D8B030D-6E8A-4147-A177-3AD203B41FA5}">
                      <a16:colId xmlns:a16="http://schemas.microsoft.com/office/drawing/2014/main" val="3404532159"/>
                    </a:ext>
                  </a:extLst>
                </a:gridCol>
                <a:gridCol w="576072">
                  <a:extLst>
                    <a:ext uri="{9D8B030D-6E8A-4147-A177-3AD203B41FA5}">
                      <a16:colId xmlns:a16="http://schemas.microsoft.com/office/drawing/2014/main" val="2753515604"/>
                    </a:ext>
                  </a:extLst>
                </a:gridCol>
                <a:gridCol w="493776">
                  <a:extLst>
                    <a:ext uri="{9D8B030D-6E8A-4147-A177-3AD203B41FA5}">
                      <a16:colId xmlns:a16="http://schemas.microsoft.com/office/drawing/2014/main" val="4173552504"/>
                    </a:ext>
                  </a:extLst>
                </a:gridCol>
                <a:gridCol w="493776">
                  <a:extLst>
                    <a:ext uri="{9D8B030D-6E8A-4147-A177-3AD203B41FA5}">
                      <a16:colId xmlns:a16="http://schemas.microsoft.com/office/drawing/2014/main" val="3731825854"/>
                    </a:ext>
                  </a:extLst>
                </a:gridCol>
                <a:gridCol w="411480">
                  <a:extLst>
                    <a:ext uri="{9D8B030D-6E8A-4147-A177-3AD203B41FA5}">
                      <a16:colId xmlns:a16="http://schemas.microsoft.com/office/drawing/2014/main" val="762249073"/>
                    </a:ext>
                  </a:extLst>
                </a:gridCol>
                <a:gridCol w="493776">
                  <a:extLst>
                    <a:ext uri="{9D8B030D-6E8A-4147-A177-3AD203B41FA5}">
                      <a16:colId xmlns:a16="http://schemas.microsoft.com/office/drawing/2014/main" val="2901236505"/>
                    </a:ext>
                  </a:extLst>
                </a:gridCol>
                <a:gridCol w="493776">
                  <a:extLst>
                    <a:ext uri="{9D8B030D-6E8A-4147-A177-3AD203B41FA5}">
                      <a16:colId xmlns:a16="http://schemas.microsoft.com/office/drawing/2014/main" val="3630437881"/>
                    </a:ext>
                  </a:extLst>
                </a:gridCol>
                <a:gridCol w="493776">
                  <a:extLst>
                    <a:ext uri="{9D8B030D-6E8A-4147-A177-3AD203B41FA5}">
                      <a16:colId xmlns:a16="http://schemas.microsoft.com/office/drawing/2014/main" val="3263090256"/>
                    </a:ext>
                  </a:extLst>
                </a:gridCol>
                <a:gridCol w="493776">
                  <a:extLst>
                    <a:ext uri="{9D8B030D-6E8A-4147-A177-3AD203B41FA5}">
                      <a16:colId xmlns:a16="http://schemas.microsoft.com/office/drawing/2014/main" val="2429544478"/>
                    </a:ext>
                  </a:extLst>
                </a:gridCol>
                <a:gridCol w="493776">
                  <a:extLst>
                    <a:ext uri="{9D8B030D-6E8A-4147-A177-3AD203B41FA5}">
                      <a16:colId xmlns:a16="http://schemas.microsoft.com/office/drawing/2014/main" val="2221349719"/>
                    </a:ext>
                  </a:extLst>
                </a:gridCol>
                <a:gridCol w="329184">
                  <a:extLst>
                    <a:ext uri="{9D8B030D-6E8A-4147-A177-3AD203B41FA5}">
                      <a16:colId xmlns:a16="http://schemas.microsoft.com/office/drawing/2014/main" val="44242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194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- 2021-09-13 19:06:27</a:t>
                      </a:r>
                      <a:r>
                        <a:rPr kumimoji="0" lang="en-US" sz="1000" b="0" i="0" u="none" strike="noStrike" kern="1200" cap="none" spc="0" normalizeH="0" baseline="0" noProof="0">
                          <a:ln>
                            <a:noFill/>
                          </a:ln>
                          <a:solidFill>
                            <a:prstClr val="black"/>
                          </a:solidFill>
                          <a:effectLst/>
                          <a:uLnTx/>
                          <a:uFillTx/>
                          <a:latin typeface="+mn-lt"/>
                          <a:ea typeface="+mn-ea"/>
                          <a:cs typeface="+mn-cs"/>
                        </a:rPr>
                        <a:t>
 Prep your skin to be makeup ready when you go back into the working field 👩‍💻🧑‍💻👨‍💻.
KOSÉ Infinity Morning Renew Wash helps remove protein build up on the skin for a smoother complexion.
Shop now in our e-boutique and official store on Lazada.
#KoseInfinity #infinitebeauty #KoseMY #Infinity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https://quintly-image-storage.s3.amazonaws.com/30bf6de721572a12ac4718d075d89db7/394059e0f17a34c4daefc12774755882.jpg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3657922"/>
                  </a:ext>
                </a:extLst>
              </a:tr>
            </a:tbl>
          </a:graphicData>
        </a:graphic>
      </p:graphicFrame>
      <p:sp>
        <p:nvSpPr>
          <p:cNvPr id="4" name="Text Placeholder 3">
            <a:extLst>
              <a:ext uri="{FF2B5EF4-FFF2-40B4-BE49-F238E27FC236}">
                <a16:creationId xmlns:a16="http://schemas.microsoft.com/office/drawing/2014/main" id="{F8421DDB-74DC-4CF4-9E21-D27B858178D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20704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58C9D-BDC4-4609-9F55-99038BC439B5}"/>
              </a:ext>
            </a:extLst>
          </p:cNvPr>
          <p:cNvSpPr>
            <a:spLocks noGrp="1"/>
          </p:cNvSpPr>
          <p:nvPr>
            <p:ph type="title"/>
          </p:nvPr>
        </p:nvSpPr>
        <p:spPr/>
        <p:txBody>
          <a:bodyPr/>
          <a:lstStyle/>
          <a:p>
            <a:r>
              <a:rPr lang="en-US"/>
              <a:t>Facebook FB - Own Posts Table w. Custom I-Rate (Insights) | KOSÉ - 8 of 15</a:t>
            </a:r>
          </a:p>
        </p:txBody>
      </p:sp>
      <p:graphicFrame>
        <p:nvGraphicFramePr>
          <p:cNvPr id="5" name="Table Placeholder 4">
            <a:extLst>
              <a:ext uri="{FF2B5EF4-FFF2-40B4-BE49-F238E27FC236}">
                <a16:creationId xmlns:a16="http://schemas.microsoft.com/office/drawing/2014/main" id="{CF0A1B48-FFB1-4AEB-B20A-4F89F1F50D2F}"/>
              </a:ext>
            </a:extLst>
          </p:cNvPr>
          <p:cNvGraphicFramePr>
            <a:graphicFrameLocks noGrp="1"/>
          </p:cNvGraphicFramePr>
          <p:nvPr>
            <p:ph type="tbl" sz="quarter" idx="13"/>
            <p:extLst>
              <p:ext uri="{D42A27DB-BD31-4B8C-83A1-F6EECF244321}">
                <p14:modId xmlns:p14="http://schemas.microsoft.com/office/powerpoint/2010/main" val="2365717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92796292"/>
                    </a:ext>
                  </a:extLst>
                </a:gridCol>
                <a:gridCol w="987552">
                  <a:extLst>
                    <a:ext uri="{9D8B030D-6E8A-4147-A177-3AD203B41FA5}">
                      <a16:colId xmlns:a16="http://schemas.microsoft.com/office/drawing/2014/main" val="3408290111"/>
                    </a:ext>
                  </a:extLst>
                </a:gridCol>
                <a:gridCol w="576072">
                  <a:extLst>
                    <a:ext uri="{9D8B030D-6E8A-4147-A177-3AD203B41FA5}">
                      <a16:colId xmlns:a16="http://schemas.microsoft.com/office/drawing/2014/main" val="2992790712"/>
                    </a:ext>
                  </a:extLst>
                </a:gridCol>
                <a:gridCol w="576072">
                  <a:extLst>
                    <a:ext uri="{9D8B030D-6E8A-4147-A177-3AD203B41FA5}">
                      <a16:colId xmlns:a16="http://schemas.microsoft.com/office/drawing/2014/main" val="447185644"/>
                    </a:ext>
                  </a:extLst>
                </a:gridCol>
                <a:gridCol w="493776">
                  <a:extLst>
                    <a:ext uri="{9D8B030D-6E8A-4147-A177-3AD203B41FA5}">
                      <a16:colId xmlns:a16="http://schemas.microsoft.com/office/drawing/2014/main" val="1887174689"/>
                    </a:ext>
                  </a:extLst>
                </a:gridCol>
                <a:gridCol w="493776">
                  <a:extLst>
                    <a:ext uri="{9D8B030D-6E8A-4147-A177-3AD203B41FA5}">
                      <a16:colId xmlns:a16="http://schemas.microsoft.com/office/drawing/2014/main" val="4128507757"/>
                    </a:ext>
                  </a:extLst>
                </a:gridCol>
                <a:gridCol w="411480">
                  <a:extLst>
                    <a:ext uri="{9D8B030D-6E8A-4147-A177-3AD203B41FA5}">
                      <a16:colId xmlns:a16="http://schemas.microsoft.com/office/drawing/2014/main" val="4153098375"/>
                    </a:ext>
                  </a:extLst>
                </a:gridCol>
                <a:gridCol w="493776">
                  <a:extLst>
                    <a:ext uri="{9D8B030D-6E8A-4147-A177-3AD203B41FA5}">
                      <a16:colId xmlns:a16="http://schemas.microsoft.com/office/drawing/2014/main" val="2138043949"/>
                    </a:ext>
                  </a:extLst>
                </a:gridCol>
                <a:gridCol w="493776">
                  <a:extLst>
                    <a:ext uri="{9D8B030D-6E8A-4147-A177-3AD203B41FA5}">
                      <a16:colId xmlns:a16="http://schemas.microsoft.com/office/drawing/2014/main" val="1180500774"/>
                    </a:ext>
                  </a:extLst>
                </a:gridCol>
                <a:gridCol w="493776">
                  <a:extLst>
                    <a:ext uri="{9D8B030D-6E8A-4147-A177-3AD203B41FA5}">
                      <a16:colId xmlns:a16="http://schemas.microsoft.com/office/drawing/2014/main" val="3066193917"/>
                    </a:ext>
                  </a:extLst>
                </a:gridCol>
                <a:gridCol w="493776">
                  <a:extLst>
                    <a:ext uri="{9D8B030D-6E8A-4147-A177-3AD203B41FA5}">
                      <a16:colId xmlns:a16="http://schemas.microsoft.com/office/drawing/2014/main" val="991122538"/>
                    </a:ext>
                  </a:extLst>
                </a:gridCol>
                <a:gridCol w="493776">
                  <a:extLst>
                    <a:ext uri="{9D8B030D-6E8A-4147-A177-3AD203B41FA5}">
                      <a16:colId xmlns:a16="http://schemas.microsoft.com/office/drawing/2014/main" val="1218915915"/>
                    </a:ext>
                  </a:extLst>
                </a:gridCol>
                <a:gridCol w="329184">
                  <a:extLst>
                    <a:ext uri="{9D8B030D-6E8A-4147-A177-3AD203B41FA5}">
                      <a16:colId xmlns:a16="http://schemas.microsoft.com/office/drawing/2014/main" val="11947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51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- 2021-09-10 14:51:03</a:t>
                      </a:r>
                      <a:r>
                        <a:rPr kumimoji="0" lang="en-US" sz="1000" b="0" i="0" u="none" strike="noStrike" kern="1200" cap="none" spc="0" normalizeH="0" baseline="0" noProof="0">
                          <a:ln>
                            <a:noFill/>
                          </a:ln>
                          <a:solidFill>
                            <a:prstClr val="black"/>
                          </a:solidFill>
                          <a:effectLst/>
                          <a:uLnTx/>
                          <a:uFillTx/>
                          <a:latin typeface="+mn-lt"/>
                          <a:ea typeface="+mn-ea"/>
                          <a:cs typeface="+mn-cs"/>
                        </a:rPr>
                        <a:t>
 “...I felt its great effects after trying for 3 consecutive days. My skin was clean, refreshed, moisturized and smooth...” One of the few testimonies we received from our anonymous product market testing. 
👏 We are proud to be able to launch a product that proves to be effective 👏
Available now in our e-boutique and official store on Lazada.
#KoseInfinity #infinitebeauty #KoseMY #Infinity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https://quintly-image-storage.s3.amazonaws.com/30bf6de721572a12ac4718d075d89db7/4ac5bb4e70c5e96e18436f6c2be58f51.jpg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5796268"/>
                  </a:ext>
                </a:extLst>
              </a:tr>
            </a:tbl>
          </a:graphicData>
        </a:graphic>
      </p:graphicFrame>
      <p:sp>
        <p:nvSpPr>
          <p:cNvPr id="4" name="Text Placeholder 3">
            <a:extLst>
              <a:ext uri="{FF2B5EF4-FFF2-40B4-BE49-F238E27FC236}">
                <a16:creationId xmlns:a16="http://schemas.microsoft.com/office/drawing/2014/main" id="{9B35F85F-C7A3-46A4-849D-D8239F33E1C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4309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F2278-60B0-4184-BDB3-058146F55A84}"/>
              </a:ext>
            </a:extLst>
          </p:cNvPr>
          <p:cNvSpPr>
            <a:spLocks noGrp="1"/>
          </p:cNvSpPr>
          <p:nvPr>
            <p:ph type="title"/>
          </p:nvPr>
        </p:nvSpPr>
        <p:spPr/>
        <p:txBody>
          <a:bodyPr/>
          <a:lstStyle/>
          <a:p>
            <a:r>
              <a:rPr lang="en-US"/>
              <a:t>Facebook FB - Own Posts Table w. Custom I-Rate (Insights) | KOSÉ - 9 of 15</a:t>
            </a:r>
          </a:p>
        </p:txBody>
      </p:sp>
      <p:graphicFrame>
        <p:nvGraphicFramePr>
          <p:cNvPr id="5" name="Table Placeholder 4">
            <a:extLst>
              <a:ext uri="{FF2B5EF4-FFF2-40B4-BE49-F238E27FC236}">
                <a16:creationId xmlns:a16="http://schemas.microsoft.com/office/drawing/2014/main" id="{6DACD7C3-92D9-4197-B19A-065D72213978}"/>
              </a:ext>
            </a:extLst>
          </p:cNvPr>
          <p:cNvGraphicFramePr>
            <a:graphicFrameLocks noGrp="1"/>
          </p:cNvGraphicFramePr>
          <p:nvPr>
            <p:ph type="tbl" sz="quarter" idx="13"/>
            <p:extLst>
              <p:ext uri="{D42A27DB-BD31-4B8C-83A1-F6EECF244321}">
                <p14:modId xmlns:p14="http://schemas.microsoft.com/office/powerpoint/2010/main" val="314792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9335842"/>
                    </a:ext>
                  </a:extLst>
                </a:gridCol>
                <a:gridCol w="987552">
                  <a:extLst>
                    <a:ext uri="{9D8B030D-6E8A-4147-A177-3AD203B41FA5}">
                      <a16:colId xmlns:a16="http://schemas.microsoft.com/office/drawing/2014/main" val="1459685932"/>
                    </a:ext>
                  </a:extLst>
                </a:gridCol>
                <a:gridCol w="576072">
                  <a:extLst>
                    <a:ext uri="{9D8B030D-6E8A-4147-A177-3AD203B41FA5}">
                      <a16:colId xmlns:a16="http://schemas.microsoft.com/office/drawing/2014/main" val="853189416"/>
                    </a:ext>
                  </a:extLst>
                </a:gridCol>
                <a:gridCol w="576072">
                  <a:extLst>
                    <a:ext uri="{9D8B030D-6E8A-4147-A177-3AD203B41FA5}">
                      <a16:colId xmlns:a16="http://schemas.microsoft.com/office/drawing/2014/main" val="3272953959"/>
                    </a:ext>
                  </a:extLst>
                </a:gridCol>
                <a:gridCol w="493776">
                  <a:extLst>
                    <a:ext uri="{9D8B030D-6E8A-4147-A177-3AD203B41FA5}">
                      <a16:colId xmlns:a16="http://schemas.microsoft.com/office/drawing/2014/main" val="2616949188"/>
                    </a:ext>
                  </a:extLst>
                </a:gridCol>
                <a:gridCol w="493776">
                  <a:extLst>
                    <a:ext uri="{9D8B030D-6E8A-4147-A177-3AD203B41FA5}">
                      <a16:colId xmlns:a16="http://schemas.microsoft.com/office/drawing/2014/main" val="4140234981"/>
                    </a:ext>
                  </a:extLst>
                </a:gridCol>
                <a:gridCol w="411480">
                  <a:extLst>
                    <a:ext uri="{9D8B030D-6E8A-4147-A177-3AD203B41FA5}">
                      <a16:colId xmlns:a16="http://schemas.microsoft.com/office/drawing/2014/main" val="1036693086"/>
                    </a:ext>
                  </a:extLst>
                </a:gridCol>
                <a:gridCol w="493776">
                  <a:extLst>
                    <a:ext uri="{9D8B030D-6E8A-4147-A177-3AD203B41FA5}">
                      <a16:colId xmlns:a16="http://schemas.microsoft.com/office/drawing/2014/main" val="3475421300"/>
                    </a:ext>
                  </a:extLst>
                </a:gridCol>
                <a:gridCol w="493776">
                  <a:extLst>
                    <a:ext uri="{9D8B030D-6E8A-4147-A177-3AD203B41FA5}">
                      <a16:colId xmlns:a16="http://schemas.microsoft.com/office/drawing/2014/main" val="3661903753"/>
                    </a:ext>
                  </a:extLst>
                </a:gridCol>
                <a:gridCol w="493776">
                  <a:extLst>
                    <a:ext uri="{9D8B030D-6E8A-4147-A177-3AD203B41FA5}">
                      <a16:colId xmlns:a16="http://schemas.microsoft.com/office/drawing/2014/main" val="500165469"/>
                    </a:ext>
                  </a:extLst>
                </a:gridCol>
                <a:gridCol w="493776">
                  <a:extLst>
                    <a:ext uri="{9D8B030D-6E8A-4147-A177-3AD203B41FA5}">
                      <a16:colId xmlns:a16="http://schemas.microsoft.com/office/drawing/2014/main" val="457837604"/>
                    </a:ext>
                  </a:extLst>
                </a:gridCol>
                <a:gridCol w="493776">
                  <a:extLst>
                    <a:ext uri="{9D8B030D-6E8A-4147-A177-3AD203B41FA5}">
                      <a16:colId xmlns:a16="http://schemas.microsoft.com/office/drawing/2014/main" val="3586723879"/>
                    </a:ext>
                  </a:extLst>
                </a:gridCol>
                <a:gridCol w="329184">
                  <a:extLst>
                    <a:ext uri="{9D8B030D-6E8A-4147-A177-3AD203B41FA5}">
                      <a16:colId xmlns:a16="http://schemas.microsoft.com/office/drawing/2014/main" val="2046091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715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- 2021-09-09 16:23:07</a:t>
                      </a:r>
                      <a:r>
                        <a:rPr kumimoji="0" lang="en-US" sz="1000" b="0" i="0" u="none" strike="noStrike" kern="1200" cap="none" spc="0" normalizeH="0" baseline="0" noProof="0">
                          <a:ln>
                            <a:noFill/>
                          </a:ln>
                          <a:solidFill>
                            <a:prstClr val="black"/>
                          </a:solidFill>
                          <a:effectLst/>
                          <a:uLnTx/>
                          <a:uFillTx/>
                          <a:latin typeface="+mn-lt"/>
                          <a:ea typeface="+mn-ea"/>
                          <a:cs typeface="+mn-cs"/>
                        </a:rPr>
                        <a:t>
 Start your day feeling fresh with KOSÉ Infinity Morning Renew Wash.
It's a paraben-free, non-foaming gel face wash that removes roughness, keratin plugs, and other protein build-ups - leaving your skin feeling squeaky clean. 💙
Purchase now in our e-boutique and official store on Lazada.
https://kosemy.shop/
https://www.lazada.com.my/shop/kose
#KoseInfinity #infinitebeauty #KoseMY #Infinity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https://quintly-image-storage.s3.amazonaws.com/30bf6de721572a12ac4718d075d89db7/152583f20ad655c7578ba3a0194353c5.jpg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1957709"/>
                  </a:ext>
                </a:extLst>
              </a:tr>
            </a:tbl>
          </a:graphicData>
        </a:graphic>
      </p:graphicFrame>
      <p:sp>
        <p:nvSpPr>
          <p:cNvPr id="4" name="Text Placeholder 3">
            <a:extLst>
              <a:ext uri="{FF2B5EF4-FFF2-40B4-BE49-F238E27FC236}">
                <a16:creationId xmlns:a16="http://schemas.microsoft.com/office/drawing/2014/main" id="{9691918A-FD87-40FC-BD9A-E4CF0E38C64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04396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436E-1876-4783-91DC-75B3CDB63489}"/>
              </a:ext>
            </a:extLst>
          </p:cNvPr>
          <p:cNvSpPr>
            <a:spLocks noGrp="1"/>
          </p:cNvSpPr>
          <p:nvPr>
            <p:ph type="title"/>
          </p:nvPr>
        </p:nvSpPr>
        <p:spPr/>
        <p:txBody>
          <a:bodyPr/>
          <a:lstStyle/>
          <a:p>
            <a:r>
              <a:rPr lang="en-US"/>
              <a:t>Facebook FB - Own Posts Table w. Custom I-Rate (Insights) | KOSÉ - 10 of 15</a:t>
            </a:r>
          </a:p>
        </p:txBody>
      </p:sp>
      <p:graphicFrame>
        <p:nvGraphicFramePr>
          <p:cNvPr id="5" name="Table Placeholder 4">
            <a:extLst>
              <a:ext uri="{FF2B5EF4-FFF2-40B4-BE49-F238E27FC236}">
                <a16:creationId xmlns:a16="http://schemas.microsoft.com/office/drawing/2014/main" id="{7A4CE2AC-F586-4790-8593-4CEE38CD41EC}"/>
              </a:ext>
            </a:extLst>
          </p:cNvPr>
          <p:cNvGraphicFramePr>
            <a:graphicFrameLocks noGrp="1"/>
          </p:cNvGraphicFramePr>
          <p:nvPr>
            <p:ph type="tbl" sz="quarter" idx="13"/>
            <p:extLst>
              <p:ext uri="{D42A27DB-BD31-4B8C-83A1-F6EECF244321}">
                <p14:modId xmlns:p14="http://schemas.microsoft.com/office/powerpoint/2010/main" val="222833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1481507"/>
                    </a:ext>
                  </a:extLst>
                </a:gridCol>
                <a:gridCol w="987552">
                  <a:extLst>
                    <a:ext uri="{9D8B030D-6E8A-4147-A177-3AD203B41FA5}">
                      <a16:colId xmlns:a16="http://schemas.microsoft.com/office/drawing/2014/main" val="1853728588"/>
                    </a:ext>
                  </a:extLst>
                </a:gridCol>
                <a:gridCol w="576072">
                  <a:extLst>
                    <a:ext uri="{9D8B030D-6E8A-4147-A177-3AD203B41FA5}">
                      <a16:colId xmlns:a16="http://schemas.microsoft.com/office/drawing/2014/main" val="390623556"/>
                    </a:ext>
                  </a:extLst>
                </a:gridCol>
                <a:gridCol w="576072">
                  <a:extLst>
                    <a:ext uri="{9D8B030D-6E8A-4147-A177-3AD203B41FA5}">
                      <a16:colId xmlns:a16="http://schemas.microsoft.com/office/drawing/2014/main" val="1966930638"/>
                    </a:ext>
                  </a:extLst>
                </a:gridCol>
                <a:gridCol w="493776">
                  <a:extLst>
                    <a:ext uri="{9D8B030D-6E8A-4147-A177-3AD203B41FA5}">
                      <a16:colId xmlns:a16="http://schemas.microsoft.com/office/drawing/2014/main" val="203430245"/>
                    </a:ext>
                  </a:extLst>
                </a:gridCol>
                <a:gridCol w="493776">
                  <a:extLst>
                    <a:ext uri="{9D8B030D-6E8A-4147-A177-3AD203B41FA5}">
                      <a16:colId xmlns:a16="http://schemas.microsoft.com/office/drawing/2014/main" val="4090821609"/>
                    </a:ext>
                  </a:extLst>
                </a:gridCol>
                <a:gridCol w="411480">
                  <a:extLst>
                    <a:ext uri="{9D8B030D-6E8A-4147-A177-3AD203B41FA5}">
                      <a16:colId xmlns:a16="http://schemas.microsoft.com/office/drawing/2014/main" val="3252537509"/>
                    </a:ext>
                  </a:extLst>
                </a:gridCol>
                <a:gridCol w="493776">
                  <a:extLst>
                    <a:ext uri="{9D8B030D-6E8A-4147-A177-3AD203B41FA5}">
                      <a16:colId xmlns:a16="http://schemas.microsoft.com/office/drawing/2014/main" val="379034892"/>
                    </a:ext>
                  </a:extLst>
                </a:gridCol>
                <a:gridCol w="493776">
                  <a:extLst>
                    <a:ext uri="{9D8B030D-6E8A-4147-A177-3AD203B41FA5}">
                      <a16:colId xmlns:a16="http://schemas.microsoft.com/office/drawing/2014/main" val="1456473469"/>
                    </a:ext>
                  </a:extLst>
                </a:gridCol>
                <a:gridCol w="493776">
                  <a:extLst>
                    <a:ext uri="{9D8B030D-6E8A-4147-A177-3AD203B41FA5}">
                      <a16:colId xmlns:a16="http://schemas.microsoft.com/office/drawing/2014/main" val="4010807035"/>
                    </a:ext>
                  </a:extLst>
                </a:gridCol>
                <a:gridCol w="493776">
                  <a:extLst>
                    <a:ext uri="{9D8B030D-6E8A-4147-A177-3AD203B41FA5}">
                      <a16:colId xmlns:a16="http://schemas.microsoft.com/office/drawing/2014/main" val="3734260913"/>
                    </a:ext>
                  </a:extLst>
                </a:gridCol>
                <a:gridCol w="493776">
                  <a:extLst>
                    <a:ext uri="{9D8B030D-6E8A-4147-A177-3AD203B41FA5}">
                      <a16:colId xmlns:a16="http://schemas.microsoft.com/office/drawing/2014/main" val="2077269717"/>
                    </a:ext>
                  </a:extLst>
                </a:gridCol>
                <a:gridCol w="329184">
                  <a:extLst>
                    <a:ext uri="{9D8B030D-6E8A-4147-A177-3AD203B41FA5}">
                      <a16:colId xmlns:a16="http://schemas.microsoft.com/office/drawing/2014/main" val="2855893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584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- 2021-09-04 17:25:22</a:t>
                      </a:r>
                      <a:r>
                        <a:rPr kumimoji="0" lang="en-US" sz="1000" b="0" i="0" u="none" strike="noStrike" kern="1200" cap="none" spc="0" normalizeH="0" baseline="0" noProof="0">
                          <a:ln>
                            <a:noFill/>
                          </a:ln>
                          <a:solidFill>
                            <a:prstClr val="black"/>
                          </a:solidFill>
                          <a:effectLst/>
                          <a:uLnTx/>
                          <a:uFillTx/>
                          <a:latin typeface="+mn-lt"/>
                          <a:ea typeface="+mn-ea"/>
                          <a:cs typeface="+mn-cs"/>
                        </a:rPr>
                        <a:t>
 For those who are facing dry to severely dry skin - our KOSÉ Infinity Concentrate III series is here, and we've made it especially for you. 🌟
The rich and oil-like texture wraps your skin in a veil of luxurious moisture to ensure that your skin stays hydrated, healthy and retains your youthful appearance.✨
Order now in our e-boutique and official store on Lazada.
https://www.lazada.com.my/shop/kose
https://kosemy.shop/
#KoseInfinity #infinitebeauty #KoseMY #InfinityConcentrate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https://quintly-image-storage.s3.amazonaws.com/30bf6de721572a12ac4718d075d89db7/d46e6e6a5c4c326649cb2afefc2bb4fd.jpg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688219"/>
                  </a:ext>
                </a:extLst>
              </a:tr>
            </a:tbl>
          </a:graphicData>
        </a:graphic>
      </p:graphicFrame>
      <p:sp>
        <p:nvSpPr>
          <p:cNvPr id="4" name="Text Placeholder 3">
            <a:extLst>
              <a:ext uri="{FF2B5EF4-FFF2-40B4-BE49-F238E27FC236}">
                <a16:creationId xmlns:a16="http://schemas.microsoft.com/office/drawing/2014/main" id="{A8B0FFA2-E124-49C1-B897-41E36A14B8B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83530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69F3-77E9-4942-9A3E-346609F7A0E0}"/>
              </a:ext>
            </a:extLst>
          </p:cNvPr>
          <p:cNvSpPr>
            <a:spLocks noGrp="1"/>
          </p:cNvSpPr>
          <p:nvPr>
            <p:ph type="title"/>
          </p:nvPr>
        </p:nvSpPr>
        <p:spPr/>
        <p:txBody>
          <a:bodyPr/>
          <a:lstStyle/>
          <a:p>
            <a:r>
              <a:rPr lang="en-US"/>
              <a:t>Facebook FB - Own Posts Table w. Custom I-Rate (Insights) | KOSÉ - 11 of 15</a:t>
            </a:r>
          </a:p>
        </p:txBody>
      </p:sp>
      <p:graphicFrame>
        <p:nvGraphicFramePr>
          <p:cNvPr id="5" name="Table Placeholder 4">
            <a:extLst>
              <a:ext uri="{FF2B5EF4-FFF2-40B4-BE49-F238E27FC236}">
                <a16:creationId xmlns:a16="http://schemas.microsoft.com/office/drawing/2014/main" id="{E5E2DB79-8563-419F-9FA2-6F209EAFCE17}"/>
              </a:ext>
            </a:extLst>
          </p:cNvPr>
          <p:cNvGraphicFramePr>
            <a:graphicFrameLocks noGrp="1"/>
          </p:cNvGraphicFramePr>
          <p:nvPr>
            <p:ph type="tbl" sz="quarter" idx="13"/>
            <p:extLst>
              <p:ext uri="{D42A27DB-BD31-4B8C-83A1-F6EECF244321}">
                <p14:modId xmlns:p14="http://schemas.microsoft.com/office/powerpoint/2010/main" val="251044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53836950"/>
                    </a:ext>
                  </a:extLst>
                </a:gridCol>
                <a:gridCol w="987552">
                  <a:extLst>
                    <a:ext uri="{9D8B030D-6E8A-4147-A177-3AD203B41FA5}">
                      <a16:colId xmlns:a16="http://schemas.microsoft.com/office/drawing/2014/main" val="1116370805"/>
                    </a:ext>
                  </a:extLst>
                </a:gridCol>
                <a:gridCol w="576072">
                  <a:extLst>
                    <a:ext uri="{9D8B030D-6E8A-4147-A177-3AD203B41FA5}">
                      <a16:colId xmlns:a16="http://schemas.microsoft.com/office/drawing/2014/main" val="3737480115"/>
                    </a:ext>
                  </a:extLst>
                </a:gridCol>
                <a:gridCol w="576072">
                  <a:extLst>
                    <a:ext uri="{9D8B030D-6E8A-4147-A177-3AD203B41FA5}">
                      <a16:colId xmlns:a16="http://schemas.microsoft.com/office/drawing/2014/main" val="1489206212"/>
                    </a:ext>
                  </a:extLst>
                </a:gridCol>
                <a:gridCol w="493776">
                  <a:extLst>
                    <a:ext uri="{9D8B030D-6E8A-4147-A177-3AD203B41FA5}">
                      <a16:colId xmlns:a16="http://schemas.microsoft.com/office/drawing/2014/main" val="1128117713"/>
                    </a:ext>
                  </a:extLst>
                </a:gridCol>
                <a:gridCol w="493776">
                  <a:extLst>
                    <a:ext uri="{9D8B030D-6E8A-4147-A177-3AD203B41FA5}">
                      <a16:colId xmlns:a16="http://schemas.microsoft.com/office/drawing/2014/main" val="4210423545"/>
                    </a:ext>
                  </a:extLst>
                </a:gridCol>
                <a:gridCol w="411480">
                  <a:extLst>
                    <a:ext uri="{9D8B030D-6E8A-4147-A177-3AD203B41FA5}">
                      <a16:colId xmlns:a16="http://schemas.microsoft.com/office/drawing/2014/main" val="214404562"/>
                    </a:ext>
                  </a:extLst>
                </a:gridCol>
                <a:gridCol w="493776">
                  <a:extLst>
                    <a:ext uri="{9D8B030D-6E8A-4147-A177-3AD203B41FA5}">
                      <a16:colId xmlns:a16="http://schemas.microsoft.com/office/drawing/2014/main" val="2846984898"/>
                    </a:ext>
                  </a:extLst>
                </a:gridCol>
                <a:gridCol w="493776">
                  <a:extLst>
                    <a:ext uri="{9D8B030D-6E8A-4147-A177-3AD203B41FA5}">
                      <a16:colId xmlns:a16="http://schemas.microsoft.com/office/drawing/2014/main" val="285648682"/>
                    </a:ext>
                  </a:extLst>
                </a:gridCol>
                <a:gridCol w="493776">
                  <a:extLst>
                    <a:ext uri="{9D8B030D-6E8A-4147-A177-3AD203B41FA5}">
                      <a16:colId xmlns:a16="http://schemas.microsoft.com/office/drawing/2014/main" val="4138077912"/>
                    </a:ext>
                  </a:extLst>
                </a:gridCol>
                <a:gridCol w="493776">
                  <a:extLst>
                    <a:ext uri="{9D8B030D-6E8A-4147-A177-3AD203B41FA5}">
                      <a16:colId xmlns:a16="http://schemas.microsoft.com/office/drawing/2014/main" val="1579792130"/>
                    </a:ext>
                  </a:extLst>
                </a:gridCol>
                <a:gridCol w="493776">
                  <a:extLst>
                    <a:ext uri="{9D8B030D-6E8A-4147-A177-3AD203B41FA5}">
                      <a16:colId xmlns:a16="http://schemas.microsoft.com/office/drawing/2014/main" val="2974371982"/>
                    </a:ext>
                  </a:extLst>
                </a:gridCol>
                <a:gridCol w="329184">
                  <a:extLst>
                    <a:ext uri="{9D8B030D-6E8A-4147-A177-3AD203B41FA5}">
                      <a16:colId xmlns:a16="http://schemas.microsoft.com/office/drawing/2014/main" val="297488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230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- 2021-09-04 13:25:26</a:t>
                      </a:r>
                      <a:r>
                        <a:rPr kumimoji="0" lang="en-US" sz="1000" b="0" i="0" u="none" strike="noStrike" kern="1200" cap="none" spc="0" normalizeH="0" baseline="0" noProof="0">
                          <a:ln>
                            <a:noFill/>
                          </a:ln>
                          <a:solidFill>
                            <a:prstClr val="black"/>
                          </a:solidFill>
                          <a:effectLst/>
                          <a:uLnTx/>
                          <a:uFillTx/>
                          <a:latin typeface="+mn-lt"/>
                          <a:ea typeface="+mn-ea"/>
                          <a:cs typeface="+mn-cs"/>
                        </a:rPr>
                        <a:t>
 If you have combination and dry skin, you can count on our KOSÈ Infinity Concentrate II Lotion and Emulsion to help your skin appear healthier and more supple with their collagen-boosting ingredients.
An ideal anti-aging skincare combo for those in their 30s.🙆
Get yours today in our e-boutique and official store on Lazada.
https://www.lazada.com.my/shop/kose
https://kosemy.shop/
#KoseInfinity #infinitebeauty #KoseMY #InfinityConcentrate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https://quintly-image-storage.s3.amazonaws.com/30bf6de721572a12ac4718d075d89db7/2120487ce669301ff2c60f3729275adb.jpg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4075826"/>
                  </a:ext>
                </a:extLst>
              </a:tr>
            </a:tbl>
          </a:graphicData>
        </a:graphic>
      </p:graphicFrame>
      <p:sp>
        <p:nvSpPr>
          <p:cNvPr id="4" name="Text Placeholder 3">
            <a:extLst>
              <a:ext uri="{FF2B5EF4-FFF2-40B4-BE49-F238E27FC236}">
                <a16:creationId xmlns:a16="http://schemas.microsoft.com/office/drawing/2014/main" id="{789446A0-76AE-480A-8A8A-6FAAB5BA7E8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62846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EE361-6319-4702-B8A1-30F55753192B}"/>
              </a:ext>
            </a:extLst>
          </p:cNvPr>
          <p:cNvSpPr>
            <a:spLocks noGrp="1"/>
          </p:cNvSpPr>
          <p:nvPr>
            <p:ph type="title"/>
          </p:nvPr>
        </p:nvSpPr>
        <p:spPr/>
        <p:txBody>
          <a:bodyPr/>
          <a:lstStyle/>
          <a:p>
            <a:r>
              <a:rPr lang="en-US"/>
              <a:t>Facebook FB - Own Posts Table w. Custom I-Rate (Insights) | KOSÉ - 12 of 15</a:t>
            </a:r>
          </a:p>
        </p:txBody>
      </p:sp>
      <p:graphicFrame>
        <p:nvGraphicFramePr>
          <p:cNvPr id="5" name="Table Placeholder 4">
            <a:extLst>
              <a:ext uri="{FF2B5EF4-FFF2-40B4-BE49-F238E27FC236}">
                <a16:creationId xmlns:a16="http://schemas.microsoft.com/office/drawing/2014/main" id="{8DE0069D-581D-4B00-AA9B-2B67D2057B7D}"/>
              </a:ext>
            </a:extLst>
          </p:cNvPr>
          <p:cNvGraphicFramePr>
            <a:graphicFrameLocks noGrp="1"/>
          </p:cNvGraphicFramePr>
          <p:nvPr>
            <p:ph type="tbl" sz="quarter" idx="13"/>
            <p:extLst>
              <p:ext uri="{D42A27DB-BD31-4B8C-83A1-F6EECF244321}">
                <p14:modId xmlns:p14="http://schemas.microsoft.com/office/powerpoint/2010/main" val="228383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61049138"/>
                    </a:ext>
                  </a:extLst>
                </a:gridCol>
                <a:gridCol w="987552">
                  <a:extLst>
                    <a:ext uri="{9D8B030D-6E8A-4147-A177-3AD203B41FA5}">
                      <a16:colId xmlns:a16="http://schemas.microsoft.com/office/drawing/2014/main" val="170151990"/>
                    </a:ext>
                  </a:extLst>
                </a:gridCol>
                <a:gridCol w="576072">
                  <a:extLst>
                    <a:ext uri="{9D8B030D-6E8A-4147-A177-3AD203B41FA5}">
                      <a16:colId xmlns:a16="http://schemas.microsoft.com/office/drawing/2014/main" val="1703073609"/>
                    </a:ext>
                  </a:extLst>
                </a:gridCol>
                <a:gridCol w="576072">
                  <a:extLst>
                    <a:ext uri="{9D8B030D-6E8A-4147-A177-3AD203B41FA5}">
                      <a16:colId xmlns:a16="http://schemas.microsoft.com/office/drawing/2014/main" val="1830096150"/>
                    </a:ext>
                  </a:extLst>
                </a:gridCol>
                <a:gridCol w="493776">
                  <a:extLst>
                    <a:ext uri="{9D8B030D-6E8A-4147-A177-3AD203B41FA5}">
                      <a16:colId xmlns:a16="http://schemas.microsoft.com/office/drawing/2014/main" val="953809643"/>
                    </a:ext>
                  </a:extLst>
                </a:gridCol>
                <a:gridCol w="493776">
                  <a:extLst>
                    <a:ext uri="{9D8B030D-6E8A-4147-A177-3AD203B41FA5}">
                      <a16:colId xmlns:a16="http://schemas.microsoft.com/office/drawing/2014/main" val="2198232885"/>
                    </a:ext>
                  </a:extLst>
                </a:gridCol>
                <a:gridCol w="411480">
                  <a:extLst>
                    <a:ext uri="{9D8B030D-6E8A-4147-A177-3AD203B41FA5}">
                      <a16:colId xmlns:a16="http://schemas.microsoft.com/office/drawing/2014/main" val="3641611209"/>
                    </a:ext>
                  </a:extLst>
                </a:gridCol>
                <a:gridCol w="493776">
                  <a:extLst>
                    <a:ext uri="{9D8B030D-6E8A-4147-A177-3AD203B41FA5}">
                      <a16:colId xmlns:a16="http://schemas.microsoft.com/office/drawing/2014/main" val="1890707936"/>
                    </a:ext>
                  </a:extLst>
                </a:gridCol>
                <a:gridCol w="493776">
                  <a:extLst>
                    <a:ext uri="{9D8B030D-6E8A-4147-A177-3AD203B41FA5}">
                      <a16:colId xmlns:a16="http://schemas.microsoft.com/office/drawing/2014/main" val="600890100"/>
                    </a:ext>
                  </a:extLst>
                </a:gridCol>
                <a:gridCol w="493776">
                  <a:extLst>
                    <a:ext uri="{9D8B030D-6E8A-4147-A177-3AD203B41FA5}">
                      <a16:colId xmlns:a16="http://schemas.microsoft.com/office/drawing/2014/main" val="2489666555"/>
                    </a:ext>
                  </a:extLst>
                </a:gridCol>
                <a:gridCol w="493776">
                  <a:extLst>
                    <a:ext uri="{9D8B030D-6E8A-4147-A177-3AD203B41FA5}">
                      <a16:colId xmlns:a16="http://schemas.microsoft.com/office/drawing/2014/main" val="689739937"/>
                    </a:ext>
                  </a:extLst>
                </a:gridCol>
                <a:gridCol w="493776">
                  <a:extLst>
                    <a:ext uri="{9D8B030D-6E8A-4147-A177-3AD203B41FA5}">
                      <a16:colId xmlns:a16="http://schemas.microsoft.com/office/drawing/2014/main" val="99504058"/>
                    </a:ext>
                  </a:extLst>
                </a:gridCol>
                <a:gridCol w="329184">
                  <a:extLst>
                    <a:ext uri="{9D8B030D-6E8A-4147-A177-3AD203B41FA5}">
                      <a16:colId xmlns:a16="http://schemas.microsoft.com/office/drawing/2014/main" val="29164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03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- 2021-09-04 10:25:25</a:t>
                      </a:r>
                      <a:r>
                        <a:rPr kumimoji="0" lang="en-US" sz="1000" b="0" i="0" u="none" strike="noStrike" kern="1200" cap="none" spc="0" normalizeH="0" baseline="0" noProof="0">
                          <a:ln>
                            <a:noFill/>
                          </a:ln>
                          <a:solidFill>
                            <a:prstClr val="black"/>
                          </a:solidFill>
                          <a:effectLst/>
                          <a:uLnTx/>
                          <a:uFillTx/>
                          <a:latin typeface="+mn-lt"/>
                          <a:ea typeface="+mn-ea"/>
                          <a:cs typeface="+mn-cs"/>
                        </a:rPr>
                        <a:t>
 Do you have a combination and oily skin type? Then our KOSÈ Infinity Concentrate I Lotion and Emulsion would be perfect for you, especially with their lightweight 💦 and refreshing texture.
What's more, both contain collagen-boosting ingredients that'll help improve your skin and maintain your youthful glow. 😉 Great for those in their 20s.
Purchase now in our e-boutique and official store on Lazada.
https://www.lazada.com.my/shop/kose
#KoseInfinity #infinitebeauty #KoseMY #InfinityConcentrate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https://quintly-image-storage.s3.amazonaws.com/30bf6de721572a12ac4718d075d89db7/744b3a08773b1a0118eb8410d0d25a31.jpg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489267"/>
                  </a:ext>
                </a:extLst>
              </a:tr>
            </a:tbl>
          </a:graphicData>
        </a:graphic>
      </p:graphicFrame>
      <p:sp>
        <p:nvSpPr>
          <p:cNvPr id="4" name="Text Placeholder 3">
            <a:extLst>
              <a:ext uri="{FF2B5EF4-FFF2-40B4-BE49-F238E27FC236}">
                <a16:creationId xmlns:a16="http://schemas.microsoft.com/office/drawing/2014/main" id="{88BF607A-C78B-4D75-BE47-1DD40C84FAC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10728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56538-7C2F-4C0E-9057-C123076EDBD3}"/>
              </a:ext>
            </a:extLst>
          </p:cNvPr>
          <p:cNvSpPr>
            <a:spLocks noGrp="1"/>
          </p:cNvSpPr>
          <p:nvPr>
            <p:ph type="title"/>
          </p:nvPr>
        </p:nvSpPr>
        <p:spPr/>
        <p:txBody>
          <a:bodyPr/>
          <a:lstStyle/>
          <a:p>
            <a:r>
              <a:rPr lang="en-US"/>
              <a:t>Facebook FB - Own Posts Table w. Custom I-Rate (Insights) | KOSÉ - 13 of 15</a:t>
            </a:r>
          </a:p>
        </p:txBody>
      </p:sp>
      <p:graphicFrame>
        <p:nvGraphicFramePr>
          <p:cNvPr id="5" name="Table Placeholder 4">
            <a:extLst>
              <a:ext uri="{FF2B5EF4-FFF2-40B4-BE49-F238E27FC236}">
                <a16:creationId xmlns:a16="http://schemas.microsoft.com/office/drawing/2014/main" id="{1B2404B9-5218-4E86-B503-8457A7F935B3}"/>
              </a:ext>
            </a:extLst>
          </p:cNvPr>
          <p:cNvGraphicFramePr>
            <a:graphicFrameLocks noGrp="1"/>
          </p:cNvGraphicFramePr>
          <p:nvPr>
            <p:ph type="tbl" sz="quarter" idx="13"/>
            <p:extLst>
              <p:ext uri="{D42A27DB-BD31-4B8C-83A1-F6EECF244321}">
                <p14:modId xmlns:p14="http://schemas.microsoft.com/office/powerpoint/2010/main" val="255414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398892"/>
                    </a:ext>
                  </a:extLst>
                </a:gridCol>
                <a:gridCol w="987552">
                  <a:extLst>
                    <a:ext uri="{9D8B030D-6E8A-4147-A177-3AD203B41FA5}">
                      <a16:colId xmlns:a16="http://schemas.microsoft.com/office/drawing/2014/main" val="920719057"/>
                    </a:ext>
                  </a:extLst>
                </a:gridCol>
                <a:gridCol w="576072">
                  <a:extLst>
                    <a:ext uri="{9D8B030D-6E8A-4147-A177-3AD203B41FA5}">
                      <a16:colId xmlns:a16="http://schemas.microsoft.com/office/drawing/2014/main" val="1874432427"/>
                    </a:ext>
                  </a:extLst>
                </a:gridCol>
                <a:gridCol w="576072">
                  <a:extLst>
                    <a:ext uri="{9D8B030D-6E8A-4147-A177-3AD203B41FA5}">
                      <a16:colId xmlns:a16="http://schemas.microsoft.com/office/drawing/2014/main" val="441866523"/>
                    </a:ext>
                  </a:extLst>
                </a:gridCol>
                <a:gridCol w="493776">
                  <a:extLst>
                    <a:ext uri="{9D8B030D-6E8A-4147-A177-3AD203B41FA5}">
                      <a16:colId xmlns:a16="http://schemas.microsoft.com/office/drawing/2014/main" val="1828343845"/>
                    </a:ext>
                  </a:extLst>
                </a:gridCol>
                <a:gridCol w="493776">
                  <a:extLst>
                    <a:ext uri="{9D8B030D-6E8A-4147-A177-3AD203B41FA5}">
                      <a16:colId xmlns:a16="http://schemas.microsoft.com/office/drawing/2014/main" val="4290795077"/>
                    </a:ext>
                  </a:extLst>
                </a:gridCol>
                <a:gridCol w="411480">
                  <a:extLst>
                    <a:ext uri="{9D8B030D-6E8A-4147-A177-3AD203B41FA5}">
                      <a16:colId xmlns:a16="http://schemas.microsoft.com/office/drawing/2014/main" val="4205911615"/>
                    </a:ext>
                  </a:extLst>
                </a:gridCol>
                <a:gridCol w="493776">
                  <a:extLst>
                    <a:ext uri="{9D8B030D-6E8A-4147-A177-3AD203B41FA5}">
                      <a16:colId xmlns:a16="http://schemas.microsoft.com/office/drawing/2014/main" val="4093795040"/>
                    </a:ext>
                  </a:extLst>
                </a:gridCol>
                <a:gridCol w="493776">
                  <a:extLst>
                    <a:ext uri="{9D8B030D-6E8A-4147-A177-3AD203B41FA5}">
                      <a16:colId xmlns:a16="http://schemas.microsoft.com/office/drawing/2014/main" val="176403261"/>
                    </a:ext>
                  </a:extLst>
                </a:gridCol>
                <a:gridCol w="493776">
                  <a:extLst>
                    <a:ext uri="{9D8B030D-6E8A-4147-A177-3AD203B41FA5}">
                      <a16:colId xmlns:a16="http://schemas.microsoft.com/office/drawing/2014/main" val="3041054459"/>
                    </a:ext>
                  </a:extLst>
                </a:gridCol>
                <a:gridCol w="493776">
                  <a:extLst>
                    <a:ext uri="{9D8B030D-6E8A-4147-A177-3AD203B41FA5}">
                      <a16:colId xmlns:a16="http://schemas.microsoft.com/office/drawing/2014/main" val="2489044461"/>
                    </a:ext>
                  </a:extLst>
                </a:gridCol>
                <a:gridCol w="493776">
                  <a:extLst>
                    <a:ext uri="{9D8B030D-6E8A-4147-A177-3AD203B41FA5}">
                      <a16:colId xmlns:a16="http://schemas.microsoft.com/office/drawing/2014/main" val="4025857991"/>
                    </a:ext>
                  </a:extLst>
                </a:gridCol>
                <a:gridCol w="329184">
                  <a:extLst>
                    <a:ext uri="{9D8B030D-6E8A-4147-A177-3AD203B41FA5}">
                      <a16:colId xmlns:a16="http://schemas.microsoft.com/office/drawing/2014/main" val="3021296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455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- 2021-09-03 12:25:04</a:t>
                      </a:r>
                      <a:r>
                        <a:rPr kumimoji="0" lang="en-US" sz="1000" b="0" i="0" u="none" strike="noStrike" kern="1200" cap="none" spc="0" normalizeH="0" baseline="0" noProof="0">
                          <a:ln>
                            <a:noFill/>
                          </a:ln>
                          <a:solidFill>
                            <a:prstClr val="black"/>
                          </a:solidFill>
                          <a:effectLst/>
                          <a:uLnTx/>
                          <a:uFillTx/>
                          <a:latin typeface="+mn-lt"/>
                          <a:ea typeface="+mn-ea"/>
                          <a:cs typeface="+mn-cs"/>
                        </a:rPr>
                        <a:t>
 Need smudge-proof makeup that lasts and doesn't leave any residue on your mask? Then our brand new ✨Sekkisei Clear Wellness Tinted Cream✨ is just what you need. 🌟
Watch the video now to find out more!🔍
Available now in our e-boutique and official store on Lazada.
#Sekkisei #ClearWellness #ITOWA #LessIsMore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https://quintly-image-storage.s3.amazonaws.com/30bf6de721572a12ac4718d075d89db7/c972d0c7a2ef20612e2a1f6eb1d1c197.jpg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1333178"/>
                  </a:ext>
                </a:extLst>
              </a:tr>
            </a:tbl>
          </a:graphicData>
        </a:graphic>
      </p:graphicFrame>
      <p:sp>
        <p:nvSpPr>
          <p:cNvPr id="4" name="Text Placeholder 3">
            <a:extLst>
              <a:ext uri="{FF2B5EF4-FFF2-40B4-BE49-F238E27FC236}">
                <a16:creationId xmlns:a16="http://schemas.microsoft.com/office/drawing/2014/main" id="{03F900EB-543A-4E86-8472-CC4C389177F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67273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7AC91-6BF2-453A-8971-EE1B32546764}"/>
              </a:ext>
            </a:extLst>
          </p:cNvPr>
          <p:cNvSpPr>
            <a:spLocks noGrp="1"/>
          </p:cNvSpPr>
          <p:nvPr>
            <p:ph type="title"/>
          </p:nvPr>
        </p:nvSpPr>
        <p:spPr/>
        <p:txBody>
          <a:bodyPr/>
          <a:lstStyle/>
          <a:p>
            <a:r>
              <a:rPr lang="en-US"/>
              <a:t>Facebook FB - Own Posts Table w. Custom I-Rate (Insights) | KOSÉ - 14 of 15</a:t>
            </a:r>
          </a:p>
        </p:txBody>
      </p:sp>
      <p:graphicFrame>
        <p:nvGraphicFramePr>
          <p:cNvPr id="5" name="Table Placeholder 4">
            <a:extLst>
              <a:ext uri="{FF2B5EF4-FFF2-40B4-BE49-F238E27FC236}">
                <a16:creationId xmlns:a16="http://schemas.microsoft.com/office/drawing/2014/main" id="{96458F91-8245-40CC-87D3-0A99E4C73E6F}"/>
              </a:ext>
            </a:extLst>
          </p:cNvPr>
          <p:cNvGraphicFramePr>
            <a:graphicFrameLocks noGrp="1"/>
          </p:cNvGraphicFramePr>
          <p:nvPr>
            <p:ph type="tbl" sz="quarter" idx="13"/>
            <p:extLst>
              <p:ext uri="{D42A27DB-BD31-4B8C-83A1-F6EECF244321}">
                <p14:modId xmlns:p14="http://schemas.microsoft.com/office/powerpoint/2010/main" val="2170272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7802594"/>
                    </a:ext>
                  </a:extLst>
                </a:gridCol>
                <a:gridCol w="987552">
                  <a:extLst>
                    <a:ext uri="{9D8B030D-6E8A-4147-A177-3AD203B41FA5}">
                      <a16:colId xmlns:a16="http://schemas.microsoft.com/office/drawing/2014/main" val="2433657489"/>
                    </a:ext>
                  </a:extLst>
                </a:gridCol>
                <a:gridCol w="576072">
                  <a:extLst>
                    <a:ext uri="{9D8B030D-6E8A-4147-A177-3AD203B41FA5}">
                      <a16:colId xmlns:a16="http://schemas.microsoft.com/office/drawing/2014/main" val="3109204803"/>
                    </a:ext>
                  </a:extLst>
                </a:gridCol>
                <a:gridCol w="576072">
                  <a:extLst>
                    <a:ext uri="{9D8B030D-6E8A-4147-A177-3AD203B41FA5}">
                      <a16:colId xmlns:a16="http://schemas.microsoft.com/office/drawing/2014/main" val="717168043"/>
                    </a:ext>
                  </a:extLst>
                </a:gridCol>
                <a:gridCol w="493776">
                  <a:extLst>
                    <a:ext uri="{9D8B030D-6E8A-4147-A177-3AD203B41FA5}">
                      <a16:colId xmlns:a16="http://schemas.microsoft.com/office/drawing/2014/main" val="4266920244"/>
                    </a:ext>
                  </a:extLst>
                </a:gridCol>
                <a:gridCol w="493776">
                  <a:extLst>
                    <a:ext uri="{9D8B030D-6E8A-4147-A177-3AD203B41FA5}">
                      <a16:colId xmlns:a16="http://schemas.microsoft.com/office/drawing/2014/main" val="4118222230"/>
                    </a:ext>
                  </a:extLst>
                </a:gridCol>
                <a:gridCol w="411480">
                  <a:extLst>
                    <a:ext uri="{9D8B030D-6E8A-4147-A177-3AD203B41FA5}">
                      <a16:colId xmlns:a16="http://schemas.microsoft.com/office/drawing/2014/main" val="862996190"/>
                    </a:ext>
                  </a:extLst>
                </a:gridCol>
                <a:gridCol w="493776">
                  <a:extLst>
                    <a:ext uri="{9D8B030D-6E8A-4147-A177-3AD203B41FA5}">
                      <a16:colId xmlns:a16="http://schemas.microsoft.com/office/drawing/2014/main" val="1799220893"/>
                    </a:ext>
                  </a:extLst>
                </a:gridCol>
                <a:gridCol w="493776">
                  <a:extLst>
                    <a:ext uri="{9D8B030D-6E8A-4147-A177-3AD203B41FA5}">
                      <a16:colId xmlns:a16="http://schemas.microsoft.com/office/drawing/2014/main" val="1637987916"/>
                    </a:ext>
                  </a:extLst>
                </a:gridCol>
                <a:gridCol w="493776">
                  <a:extLst>
                    <a:ext uri="{9D8B030D-6E8A-4147-A177-3AD203B41FA5}">
                      <a16:colId xmlns:a16="http://schemas.microsoft.com/office/drawing/2014/main" val="947855043"/>
                    </a:ext>
                  </a:extLst>
                </a:gridCol>
                <a:gridCol w="493776">
                  <a:extLst>
                    <a:ext uri="{9D8B030D-6E8A-4147-A177-3AD203B41FA5}">
                      <a16:colId xmlns:a16="http://schemas.microsoft.com/office/drawing/2014/main" val="3158495787"/>
                    </a:ext>
                  </a:extLst>
                </a:gridCol>
                <a:gridCol w="493776">
                  <a:extLst>
                    <a:ext uri="{9D8B030D-6E8A-4147-A177-3AD203B41FA5}">
                      <a16:colId xmlns:a16="http://schemas.microsoft.com/office/drawing/2014/main" val="3803387168"/>
                    </a:ext>
                  </a:extLst>
                </a:gridCol>
                <a:gridCol w="329184">
                  <a:extLst>
                    <a:ext uri="{9D8B030D-6E8A-4147-A177-3AD203B41FA5}">
                      <a16:colId xmlns:a16="http://schemas.microsoft.com/office/drawing/2014/main" val="2666789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809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- 2021-09-02 15:09:45</a:t>
                      </a:r>
                      <a:r>
                        <a:rPr kumimoji="0" lang="en-US" sz="1000" b="0" i="0" u="none" strike="noStrike" kern="1200" cap="none" spc="0" normalizeH="0" baseline="0" noProof="0">
                          <a:ln>
                            <a:noFill/>
                          </a:ln>
                          <a:solidFill>
                            <a:prstClr val="black"/>
                          </a:solidFill>
                          <a:effectLst/>
                          <a:uLnTx/>
                          <a:uFillTx/>
                          <a:latin typeface="+mn-lt"/>
                          <a:ea typeface="+mn-ea"/>
                          <a:cs typeface="+mn-cs"/>
                        </a:rPr>
                        <a:t>
 Introducing KOSÉ Infinity Concentrate II. 
A creamy and moderate liquid texture that is easily absorbed by the skin. Perfect for combination and dry skin types. Suitable for ages 30 and above.
Available now in our e-boutique and official store on Lazada.
#KoseInfinity #infinitebeauty #KoseMY #InfinityConcentrate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https://quintly-image-storage.s3.amazonaws.com/30bf6de721572a12ac4718d075d89db7/c056fb989b7a196197cbc1a2abe7a15d.jpg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8869294"/>
                  </a:ext>
                </a:extLst>
              </a:tr>
            </a:tbl>
          </a:graphicData>
        </a:graphic>
      </p:graphicFrame>
      <p:sp>
        <p:nvSpPr>
          <p:cNvPr id="4" name="Text Placeholder 3">
            <a:extLst>
              <a:ext uri="{FF2B5EF4-FFF2-40B4-BE49-F238E27FC236}">
                <a16:creationId xmlns:a16="http://schemas.microsoft.com/office/drawing/2014/main" id="{8AF8A5E5-A4DF-45FA-8436-0E48917E4B2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68592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95D4-48D6-4D7B-B243-F3CA367D7657}"/>
              </a:ext>
            </a:extLst>
          </p:cNvPr>
          <p:cNvSpPr>
            <a:spLocks noGrp="1"/>
          </p:cNvSpPr>
          <p:nvPr>
            <p:ph type="title"/>
          </p:nvPr>
        </p:nvSpPr>
        <p:spPr/>
        <p:txBody>
          <a:bodyPr/>
          <a:lstStyle/>
          <a:p>
            <a:r>
              <a:rPr lang="en-US"/>
              <a:t>Facebook FB - Own Posts Table w. Custom I-Rate (Insights) | KOSÉ - 15 of 15</a:t>
            </a:r>
          </a:p>
        </p:txBody>
      </p:sp>
      <p:graphicFrame>
        <p:nvGraphicFramePr>
          <p:cNvPr id="5" name="Table Placeholder 4">
            <a:extLst>
              <a:ext uri="{FF2B5EF4-FFF2-40B4-BE49-F238E27FC236}">
                <a16:creationId xmlns:a16="http://schemas.microsoft.com/office/drawing/2014/main" id="{2352C807-D574-4867-8715-E213CC61BE85}"/>
              </a:ext>
            </a:extLst>
          </p:cNvPr>
          <p:cNvGraphicFramePr>
            <a:graphicFrameLocks noGrp="1"/>
          </p:cNvGraphicFramePr>
          <p:nvPr>
            <p:ph type="tbl" sz="quarter" idx="13"/>
            <p:extLst>
              <p:ext uri="{D42A27DB-BD31-4B8C-83A1-F6EECF244321}">
                <p14:modId xmlns:p14="http://schemas.microsoft.com/office/powerpoint/2010/main" val="318545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8044102"/>
                    </a:ext>
                  </a:extLst>
                </a:gridCol>
                <a:gridCol w="987552">
                  <a:extLst>
                    <a:ext uri="{9D8B030D-6E8A-4147-A177-3AD203B41FA5}">
                      <a16:colId xmlns:a16="http://schemas.microsoft.com/office/drawing/2014/main" val="4078959632"/>
                    </a:ext>
                  </a:extLst>
                </a:gridCol>
                <a:gridCol w="576072">
                  <a:extLst>
                    <a:ext uri="{9D8B030D-6E8A-4147-A177-3AD203B41FA5}">
                      <a16:colId xmlns:a16="http://schemas.microsoft.com/office/drawing/2014/main" val="1792063618"/>
                    </a:ext>
                  </a:extLst>
                </a:gridCol>
                <a:gridCol w="576072">
                  <a:extLst>
                    <a:ext uri="{9D8B030D-6E8A-4147-A177-3AD203B41FA5}">
                      <a16:colId xmlns:a16="http://schemas.microsoft.com/office/drawing/2014/main" val="4072828077"/>
                    </a:ext>
                  </a:extLst>
                </a:gridCol>
                <a:gridCol w="493776">
                  <a:extLst>
                    <a:ext uri="{9D8B030D-6E8A-4147-A177-3AD203B41FA5}">
                      <a16:colId xmlns:a16="http://schemas.microsoft.com/office/drawing/2014/main" val="3183922345"/>
                    </a:ext>
                  </a:extLst>
                </a:gridCol>
                <a:gridCol w="493776">
                  <a:extLst>
                    <a:ext uri="{9D8B030D-6E8A-4147-A177-3AD203B41FA5}">
                      <a16:colId xmlns:a16="http://schemas.microsoft.com/office/drawing/2014/main" val="1337590959"/>
                    </a:ext>
                  </a:extLst>
                </a:gridCol>
                <a:gridCol w="411480">
                  <a:extLst>
                    <a:ext uri="{9D8B030D-6E8A-4147-A177-3AD203B41FA5}">
                      <a16:colId xmlns:a16="http://schemas.microsoft.com/office/drawing/2014/main" val="441039181"/>
                    </a:ext>
                  </a:extLst>
                </a:gridCol>
                <a:gridCol w="493776">
                  <a:extLst>
                    <a:ext uri="{9D8B030D-6E8A-4147-A177-3AD203B41FA5}">
                      <a16:colId xmlns:a16="http://schemas.microsoft.com/office/drawing/2014/main" val="761132079"/>
                    </a:ext>
                  </a:extLst>
                </a:gridCol>
                <a:gridCol w="493776">
                  <a:extLst>
                    <a:ext uri="{9D8B030D-6E8A-4147-A177-3AD203B41FA5}">
                      <a16:colId xmlns:a16="http://schemas.microsoft.com/office/drawing/2014/main" val="390261526"/>
                    </a:ext>
                  </a:extLst>
                </a:gridCol>
                <a:gridCol w="493776">
                  <a:extLst>
                    <a:ext uri="{9D8B030D-6E8A-4147-A177-3AD203B41FA5}">
                      <a16:colId xmlns:a16="http://schemas.microsoft.com/office/drawing/2014/main" val="2342256542"/>
                    </a:ext>
                  </a:extLst>
                </a:gridCol>
                <a:gridCol w="493776">
                  <a:extLst>
                    <a:ext uri="{9D8B030D-6E8A-4147-A177-3AD203B41FA5}">
                      <a16:colId xmlns:a16="http://schemas.microsoft.com/office/drawing/2014/main" val="103982555"/>
                    </a:ext>
                  </a:extLst>
                </a:gridCol>
                <a:gridCol w="493776">
                  <a:extLst>
                    <a:ext uri="{9D8B030D-6E8A-4147-A177-3AD203B41FA5}">
                      <a16:colId xmlns:a16="http://schemas.microsoft.com/office/drawing/2014/main" val="591203819"/>
                    </a:ext>
                  </a:extLst>
                </a:gridCol>
                <a:gridCol w="329184">
                  <a:extLst>
                    <a:ext uri="{9D8B030D-6E8A-4147-A177-3AD203B41FA5}">
                      <a16:colId xmlns:a16="http://schemas.microsoft.com/office/drawing/2014/main" val="118987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728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- 2021-09-01 18:29:08</a:t>
                      </a:r>
                      <a:r>
                        <a:rPr kumimoji="0" lang="en-US" sz="1000" b="0" i="0" u="none" strike="noStrike" kern="1200" cap="none" spc="0" normalizeH="0" baseline="0" noProof="0">
                          <a:ln>
                            <a:noFill/>
                          </a:ln>
                          <a:solidFill>
                            <a:prstClr val="black"/>
                          </a:solidFill>
                          <a:effectLst/>
                          <a:uLnTx/>
                          <a:uFillTx/>
                          <a:latin typeface="+mn-lt"/>
                          <a:ea typeface="+mn-ea"/>
                          <a:cs typeface="+mn-cs"/>
                        </a:rPr>
                        <a:t>
 Our Infinity Concentrate Treatment Cleansing Cream is here.✨
A cream to oil cleanser that gently removes dirt and dead skin cells leaving your skin bright ✨and cushiony to the touch.
Order now in our e-boutique and official store on Lazada.
https://www.lazada.com.my/shop/kose
#KoseInfinity #infinitebeauty #KoseMY #InfinityConcentrate #KOSExLazMall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https://quintly-image-storage.s3.amazonaws.com/30bf6de721572a12ac4718d075d89db7/5ff6fb035ddc17c7b16697be591a3be5.jpg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9827732"/>
                  </a:ext>
                </a:extLst>
              </a:tr>
            </a:tbl>
          </a:graphicData>
        </a:graphic>
      </p:graphicFrame>
      <p:sp>
        <p:nvSpPr>
          <p:cNvPr id="4" name="Text Placeholder 3">
            <a:extLst>
              <a:ext uri="{FF2B5EF4-FFF2-40B4-BE49-F238E27FC236}">
                <a16:creationId xmlns:a16="http://schemas.microsoft.com/office/drawing/2014/main" id="{A97172FB-D57E-42B3-9DCB-618D3F2D6B8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57696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AC2BC-7944-401E-9F3A-51200FB656E8}"/>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A7C3BE43-D9D8-4942-9571-643D5C156707}"/>
              </a:ext>
            </a:extLst>
          </p:cNvPr>
          <p:cNvGraphicFramePr>
            <a:graphicFrameLocks noGrp="1"/>
          </p:cNvGraphicFramePr>
          <p:nvPr>
            <p:ph type="tbl" sz="quarter" idx="13"/>
            <p:extLst>
              <p:ext uri="{D42A27DB-BD31-4B8C-83A1-F6EECF244321}">
                <p14:modId xmlns:p14="http://schemas.microsoft.com/office/powerpoint/2010/main" val="302831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5759815"/>
                    </a:ext>
                  </a:extLst>
                </a:gridCol>
                <a:gridCol w="1645920">
                  <a:extLst>
                    <a:ext uri="{9D8B030D-6E8A-4147-A177-3AD203B41FA5}">
                      <a16:colId xmlns:a16="http://schemas.microsoft.com/office/drawing/2014/main" val="1474284673"/>
                    </a:ext>
                  </a:extLst>
                </a:gridCol>
                <a:gridCol w="1645920">
                  <a:extLst>
                    <a:ext uri="{9D8B030D-6E8A-4147-A177-3AD203B41FA5}">
                      <a16:colId xmlns:a16="http://schemas.microsoft.com/office/drawing/2014/main" val="19244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4928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extLst>
                  <a:ext uri="{0D108BD9-81ED-4DB2-BD59-A6C34878D82A}">
                    <a16:rowId xmlns:a16="http://schemas.microsoft.com/office/drawing/2014/main" val="189951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268727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82401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53094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2871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1954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3260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3614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74420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79395196"/>
                  </a:ext>
                </a:extLst>
              </a:tr>
            </a:tbl>
          </a:graphicData>
        </a:graphic>
      </p:graphicFrame>
      <p:sp>
        <p:nvSpPr>
          <p:cNvPr id="4" name="Text Placeholder 3">
            <a:extLst>
              <a:ext uri="{FF2B5EF4-FFF2-40B4-BE49-F238E27FC236}">
                <a16:creationId xmlns:a16="http://schemas.microsoft.com/office/drawing/2014/main" id="{035F66D4-5C75-487F-92D8-31E62DE3A3A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25070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6AB1B-CC79-4579-A1A2-7F07EA791BBC}"/>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F71B762B-12D5-4005-A175-CBA821B97647}"/>
              </a:ext>
            </a:extLst>
          </p:cNvPr>
          <p:cNvGraphicFramePr>
            <a:graphicFrameLocks noGrp="1"/>
          </p:cNvGraphicFramePr>
          <p:nvPr>
            <p:ph type="tbl" sz="quarter" idx="13"/>
            <p:extLst>
              <p:ext uri="{D42A27DB-BD31-4B8C-83A1-F6EECF244321}">
                <p14:modId xmlns:p14="http://schemas.microsoft.com/office/powerpoint/2010/main" val="236819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46659804"/>
                    </a:ext>
                  </a:extLst>
                </a:gridCol>
                <a:gridCol w="1645920">
                  <a:extLst>
                    <a:ext uri="{9D8B030D-6E8A-4147-A177-3AD203B41FA5}">
                      <a16:colId xmlns:a16="http://schemas.microsoft.com/office/drawing/2014/main" val="2495476852"/>
                    </a:ext>
                  </a:extLst>
                </a:gridCol>
                <a:gridCol w="1645920">
                  <a:extLst>
                    <a:ext uri="{9D8B030D-6E8A-4147-A177-3AD203B41FA5}">
                      <a16:colId xmlns:a16="http://schemas.microsoft.com/office/drawing/2014/main" val="162799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8774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80408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47638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88814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6483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8105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9111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5465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84272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94772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01807890"/>
                  </a:ext>
                </a:extLst>
              </a:tr>
            </a:tbl>
          </a:graphicData>
        </a:graphic>
      </p:graphicFrame>
      <p:sp>
        <p:nvSpPr>
          <p:cNvPr id="4" name="Text Placeholder 3">
            <a:extLst>
              <a:ext uri="{FF2B5EF4-FFF2-40B4-BE49-F238E27FC236}">
                <a16:creationId xmlns:a16="http://schemas.microsoft.com/office/drawing/2014/main" id="{48DD31C4-A4BF-423A-B792-D168898D3D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55931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38D8-30A0-4940-9F64-A4ADBB8D7263}"/>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7E0D7FB2-F905-4A9D-867C-493D1B85A203}"/>
              </a:ext>
            </a:extLst>
          </p:cNvPr>
          <p:cNvGraphicFramePr>
            <a:graphicFrameLocks noGrp="1"/>
          </p:cNvGraphicFramePr>
          <p:nvPr>
            <p:ph type="tbl" sz="quarter" idx="13"/>
            <p:extLst>
              <p:ext uri="{D42A27DB-BD31-4B8C-83A1-F6EECF244321}">
                <p14:modId xmlns:p14="http://schemas.microsoft.com/office/powerpoint/2010/main" val="284922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5566878"/>
                    </a:ext>
                  </a:extLst>
                </a:gridCol>
                <a:gridCol w="1645920">
                  <a:extLst>
                    <a:ext uri="{9D8B030D-6E8A-4147-A177-3AD203B41FA5}">
                      <a16:colId xmlns:a16="http://schemas.microsoft.com/office/drawing/2014/main" val="2879778822"/>
                    </a:ext>
                  </a:extLst>
                </a:gridCol>
                <a:gridCol w="1645920">
                  <a:extLst>
                    <a:ext uri="{9D8B030D-6E8A-4147-A177-3AD203B41FA5}">
                      <a16:colId xmlns:a16="http://schemas.microsoft.com/office/drawing/2014/main" val="2706483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7524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1946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4220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9963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7218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4240406"/>
                  </a:ext>
                </a:extLst>
              </a:tr>
            </a:tbl>
          </a:graphicData>
        </a:graphic>
      </p:graphicFrame>
      <p:sp>
        <p:nvSpPr>
          <p:cNvPr id="4" name="Text Placeholder 3">
            <a:extLst>
              <a:ext uri="{FF2B5EF4-FFF2-40B4-BE49-F238E27FC236}">
                <a16:creationId xmlns:a16="http://schemas.microsoft.com/office/drawing/2014/main" id="{E5A05FD7-04A7-4428-86F2-FEC3F2F2D56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608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5344-BEDB-43E5-8BE2-55570476708A}"/>
              </a:ext>
            </a:extLst>
          </p:cNvPr>
          <p:cNvSpPr>
            <a:spLocks noGrp="1"/>
          </p:cNvSpPr>
          <p:nvPr>
            <p:ph type="title"/>
          </p:nvPr>
        </p:nvSpPr>
        <p:spPr/>
        <p:txBody>
          <a:bodyPr/>
          <a:lstStyle/>
          <a:p>
            <a:r>
              <a:rPr lang="en-US"/>
              <a:t>Facebook (UNIFIED) Growth Monitoring Chart | KOSÉ</a:t>
            </a:r>
          </a:p>
        </p:txBody>
      </p:sp>
      <p:graphicFrame>
        <p:nvGraphicFramePr>
          <p:cNvPr id="6" name="Chart Placeholder 5">
            <a:extLst>
              <a:ext uri="{FF2B5EF4-FFF2-40B4-BE49-F238E27FC236}">
                <a16:creationId xmlns:a16="http://schemas.microsoft.com/office/drawing/2014/main" id="{B9D017AB-14E7-4F7B-AFCD-AF70294B990B}"/>
              </a:ext>
            </a:extLst>
          </p:cNvPr>
          <p:cNvGraphicFramePr>
            <a:graphicFrameLocks noGrp="1"/>
          </p:cNvGraphicFramePr>
          <p:nvPr>
            <p:ph type="chart" sz="quarter" idx="13"/>
            <p:extLst>
              <p:ext uri="{D42A27DB-BD31-4B8C-83A1-F6EECF244321}">
                <p14:modId xmlns:p14="http://schemas.microsoft.com/office/powerpoint/2010/main" val="1996752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A7E4D-7351-4DB5-AF7B-63DD4F7228A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CD6C840-D791-4570-BD67-EC3AD528A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349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7518-187A-4C3D-ABBA-57EAD4769D64}"/>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AD41304C-9EC1-4DFC-870C-F2E2F80EA098}"/>
              </a:ext>
            </a:extLst>
          </p:cNvPr>
          <p:cNvGraphicFramePr>
            <a:graphicFrameLocks noGrp="1"/>
          </p:cNvGraphicFramePr>
          <p:nvPr>
            <p:ph type="chart" sz="quarter" idx="13"/>
            <p:extLst>
              <p:ext uri="{D42A27DB-BD31-4B8C-83A1-F6EECF244321}">
                <p14:modId xmlns:p14="http://schemas.microsoft.com/office/powerpoint/2010/main" val="1212544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FF5AC-418C-4873-8789-1DFD49ED516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CA6891C-CE64-4D51-BB37-68085AF45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1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6579C-AF84-45BD-8D8C-092E7C08E9AA}"/>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5E40B819-CA18-4E2D-AC55-8F4F83F22581}"/>
              </a:ext>
            </a:extLst>
          </p:cNvPr>
          <p:cNvGraphicFramePr>
            <a:graphicFrameLocks noGrp="1"/>
          </p:cNvGraphicFramePr>
          <p:nvPr>
            <p:ph type="chart" sz="quarter" idx="13"/>
            <p:extLst>
              <p:ext uri="{D42A27DB-BD31-4B8C-83A1-F6EECF244321}">
                <p14:modId xmlns:p14="http://schemas.microsoft.com/office/powerpoint/2010/main" val="215810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3576C-A219-4051-A5E4-EF6E516CD8E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829C9C1-3599-4E37-BCB7-B0DDA3C45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0234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730B5-302E-47D3-9787-7223062FF5D5}"/>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1E5E50F2-F783-4093-9430-62DC1D91B070}"/>
              </a:ext>
            </a:extLst>
          </p:cNvPr>
          <p:cNvGraphicFramePr>
            <a:graphicFrameLocks noGrp="1"/>
          </p:cNvGraphicFramePr>
          <p:nvPr>
            <p:ph type="chart" sz="quarter" idx="13"/>
            <p:extLst>
              <p:ext uri="{D42A27DB-BD31-4B8C-83A1-F6EECF244321}">
                <p14:modId xmlns:p14="http://schemas.microsoft.com/office/powerpoint/2010/main" val="1654517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90D6D-C527-403E-8216-15E73A4C98F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4234B3A-9414-4A9E-8ED9-FD9EDFC4B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9194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BD7F3-5B35-44E3-995A-518AF33627AA}"/>
              </a:ext>
            </a:extLst>
          </p:cNvPr>
          <p:cNvSpPr>
            <a:spLocks noGrp="1"/>
          </p:cNvSpPr>
          <p:nvPr>
            <p:ph type="title"/>
          </p:nvPr>
        </p:nvSpPr>
        <p:spPr/>
        <p:txBody>
          <a:bodyPr/>
          <a:lstStyle/>
          <a:p>
            <a:r>
              <a:rPr lang="en-US"/>
              <a:t>Facebook Interaction Rate By Hour | KOSÉ</a:t>
            </a:r>
          </a:p>
        </p:txBody>
      </p:sp>
      <p:graphicFrame>
        <p:nvGraphicFramePr>
          <p:cNvPr id="6" name="Chart Placeholder 5">
            <a:extLst>
              <a:ext uri="{FF2B5EF4-FFF2-40B4-BE49-F238E27FC236}">
                <a16:creationId xmlns:a16="http://schemas.microsoft.com/office/drawing/2014/main" id="{FAC83356-5494-494B-ABF9-536F60286F8D}"/>
              </a:ext>
            </a:extLst>
          </p:cNvPr>
          <p:cNvGraphicFramePr>
            <a:graphicFrameLocks noGrp="1"/>
          </p:cNvGraphicFramePr>
          <p:nvPr>
            <p:ph type="chart" sz="quarter" idx="13"/>
            <p:extLst>
              <p:ext uri="{D42A27DB-BD31-4B8C-83A1-F6EECF244321}">
                <p14:modId xmlns:p14="http://schemas.microsoft.com/office/powerpoint/2010/main" val="4252707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33B49-4121-4608-88D2-3CD4ECD0D41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FD0D9FE-980B-4541-B0C4-9FC2BB8C3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762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4D88-449C-40A8-8EAD-DE794590F69F}"/>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E68EF367-D66F-43B2-AF7A-77F9561DBE59}"/>
              </a:ext>
            </a:extLst>
          </p:cNvPr>
          <p:cNvGraphicFramePr>
            <a:graphicFrameLocks noGrp="1"/>
          </p:cNvGraphicFramePr>
          <p:nvPr>
            <p:ph type="chart" sz="quarter" idx="13"/>
            <p:extLst>
              <p:ext uri="{D42A27DB-BD31-4B8C-83A1-F6EECF244321}">
                <p14:modId xmlns:p14="http://schemas.microsoft.com/office/powerpoint/2010/main" val="1167298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7AB2C-F17E-4427-8979-9FBC916CD48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2ABB1D0-BEFF-405B-91B9-DC34BD5B5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402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F45F0-AE94-4FA8-B9D6-DD04D3469CC9}"/>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2B8D3ACA-22A1-46CE-A41B-A059060ED2EC}"/>
              </a:ext>
            </a:extLst>
          </p:cNvPr>
          <p:cNvGraphicFramePr>
            <a:graphicFrameLocks noGrp="1"/>
          </p:cNvGraphicFramePr>
          <p:nvPr>
            <p:ph type="chart" sz="quarter" idx="13"/>
            <p:extLst>
              <p:ext uri="{D42A27DB-BD31-4B8C-83A1-F6EECF244321}">
                <p14:modId xmlns:p14="http://schemas.microsoft.com/office/powerpoint/2010/main" val="1114476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5B774-33BC-4AA0-A186-CA1967447F2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B309733-D961-4445-BD6D-60E03BAFB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460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1AFA1-90DE-4AE2-897D-FB07BEE0404B}"/>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97753C39-6714-4A42-AFAE-EE91E4D7CCDC}"/>
              </a:ext>
            </a:extLst>
          </p:cNvPr>
          <p:cNvGraphicFramePr>
            <a:graphicFrameLocks noGrp="1"/>
          </p:cNvGraphicFramePr>
          <p:nvPr>
            <p:ph type="chart" sz="quarter" idx="13"/>
            <p:extLst>
              <p:ext uri="{D42A27DB-BD31-4B8C-83A1-F6EECF244321}">
                <p14:modId xmlns:p14="http://schemas.microsoft.com/office/powerpoint/2010/main" val="3230631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42867E-8910-4A7F-8061-77BB8272896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EEE5677-EA5F-42FE-BA98-86310C539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0533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401F-BB57-4FB9-9453-691E3D903332}"/>
              </a:ext>
            </a:extLst>
          </p:cNvPr>
          <p:cNvSpPr>
            <a:spLocks noGrp="1"/>
          </p:cNvSpPr>
          <p:nvPr>
            <p:ph type="title"/>
          </p:nvPr>
        </p:nvSpPr>
        <p:spPr/>
        <p:txBody>
          <a:bodyPr/>
          <a:lstStyle/>
          <a:p>
            <a:r>
              <a:rPr lang="en-US"/>
              <a:t>Facebook Attrition and Engagement Table | KOSÉ</a:t>
            </a:r>
          </a:p>
        </p:txBody>
      </p:sp>
      <p:graphicFrame>
        <p:nvGraphicFramePr>
          <p:cNvPr id="5" name="Table Placeholder 4">
            <a:extLst>
              <a:ext uri="{FF2B5EF4-FFF2-40B4-BE49-F238E27FC236}">
                <a16:creationId xmlns:a16="http://schemas.microsoft.com/office/drawing/2014/main" id="{FD55BB8A-1742-4EE7-A5F5-66BD76CCE2B5}"/>
              </a:ext>
            </a:extLst>
          </p:cNvPr>
          <p:cNvGraphicFramePr>
            <a:graphicFrameLocks noGrp="1"/>
          </p:cNvGraphicFramePr>
          <p:nvPr>
            <p:ph type="tbl" sz="quarter" idx="13"/>
            <p:extLst>
              <p:ext uri="{D42A27DB-BD31-4B8C-83A1-F6EECF244321}">
                <p14:modId xmlns:p14="http://schemas.microsoft.com/office/powerpoint/2010/main" val="301752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4911340"/>
                    </a:ext>
                  </a:extLst>
                </a:gridCol>
                <a:gridCol w="1645920">
                  <a:extLst>
                    <a:ext uri="{9D8B030D-6E8A-4147-A177-3AD203B41FA5}">
                      <a16:colId xmlns:a16="http://schemas.microsoft.com/office/drawing/2014/main" val="1735933551"/>
                    </a:ext>
                  </a:extLst>
                </a:gridCol>
                <a:gridCol w="1645920">
                  <a:extLst>
                    <a:ext uri="{9D8B030D-6E8A-4147-A177-3AD203B41FA5}">
                      <a16:colId xmlns:a16="http://schemas.microsoft.com/office/drawing/2014/main" val="2551564748"/>
                    </a:ext>
                  </a:extLst>
                </a:gridCol>
                <a:gridCol w="1645920">
                  <a:extLst>
                    <a:ext uri="{9D8B030D-6E8A-4147-A177-3AD203B41FA5}">
                      <a16:colId xmlns:a16="http://schemas.microsoft.com/office/drawing/2014/main" val="3237183388"/>
                    </a:ext>
                  </a:extLst>
                </a:gridCol>
                <a:gridCol w="1645920">
                  <a:extLst>
                    <a:ext uri="{9D8B030D-6E8A-4147-A177-3AD203B41FA5}">
                      <a16:colId xmlns:a16="http://schemas.microsoft.com/office/drawing/2014/main" val="3400786818"/>
                    </a:ext>
                  </a:extLst>
                </a:gridCol>
              </a:tblGrid>
              <a:tr h="370840">
                <a:tc>
                  <a:txBody>
                    <a:bodyPr/>
                    <a:lstStyle/>
                    <a:p>
                      <a:r>
                        <a:rPr lang="en-US" sz="1000"/>
                        <a:t>Name</a:t>
                      </a:r>
                    </a:p>
                  </a:txBody>
                  <a:tcPr/>
                </a:tc>
                <a:tc>
                  <a:txBody>
                    <a:bodyPr/>
                    <a:lstStyle/>
                    <a:p>
                      <a:r>
                        <a:rPr lang="en-US" sz="1000"/>
                        <a:t>AVG attrition</a:t>
                      </a:r>
                    </a:p>
                  </a:txBody>
                  <a:tcPr/>
                </a:tc>
                <a:tc>
                  <a:txBody>
                    <a:bodyPr/>
                    <a:lstStyle/>
                    <a:p>
                      <a:r>
                        <a:rPr lang="en-US" sz="1000"/>
                        <a:t>AVG Engaged Users</a:t>
                      </a:r>
                    </a:p>
                  </a:txBody>
                  <a:tcPr/>
                </a:tc>
                <a:tc>
                  <a:txBody>
                    <a:bodyPr/>
                    <a:lstStyle/>
                    <a:p>
                      <a:r>
                        <a:rPr lang="en-US" sz="1000"/>
                        <a:t>Total Consumptions</a:t>
                      </a:r>
                    </a:p>
                  </a:txBody>
                  <a:tcPr/>
                </a:tc>
                <a:tc>
                  <a:txBody>
                    <a:bodyPr/>
                    <a:lstStyle/>
                    <a:p>
                      <a:r>
                        <a:rPr lang="en-US" sz="1000"/>
                        <a:t>Total Stories</a:t>
                      </a:r>
                    </a:p>
                  </a:txBody>
                  <a:tcPr/>
                </a:tc>
                <a:extLst>
                  <a:ext uri="{0D108BD9-81ED-4DB2-BD59-A6C34878D82A}">
                    <a16:rowId xmlns:a16="http://schemas.microsoft.com/office/drawing/2014/main" val="3357681839"/>
                  </a:ext>
                </a:extLst>
              </a:tr>
              <a:tr h="370840">
                <a:tc>
                  <a:txBody>
                    <a:bodyPr/>
                    <a:lstStyle/>
                    <a:p>
                      <a:r>
                        <a:rPr lang="en-US" sz="1000"/>
                        <a:t>KOSÉ</a:t>
                      </a:r>
                    </a:p>
                  </a:txBody>
                  <a:tcPr/>
                </a:tc>
                <a:tc>
                  <a:txBody>
                    <a:bodyPr/>
                    <a:lstStyle/>
                    <a:p>
                      <a:r>
                        <a:rPr lang="en-US" sz="1000"/>
                        <a:t>6.2333333333333</a:t>
                      </a:r>
                    </a:p>
                  </a:txBody>
                  <a:tcPr/>
                </a:tc>
                <a:tc>
                  <a:txBody>
                    <a:bodyPr/>
                    <a:lstStyle/>
                    <a:p>
                      <a:r>
                        <a:rPr lang="en-US" sz="1000"/>
                        <a:t>1684.6</a:t>
                      </a:r>
                    </a:p>
                  </a:txBody>
                  <a:tcPr/>
                </a:tc>
                <a:tc>
                  <a:txBody>
                    <a:bodyPr/>
                    <a:lstStyle/>
                    <a:p>
                      <a:r>
                        <a:rPr lang="en-US" sz="1000"/>
                        <a:t>62203</a:t>
                      </a:r>
                    </a:p>
                  </a:txBody>
                  <a:tcPr/>
                </a:tc>
                <a:tc>
                  <a:txBody>
                    <a:bodyPr/>
                    <a:lstStyle/>
                    <a:p>
                      <a:r>
                        <a:rPr lang="en-US" sz="1000"/>
                        <a:t>2578</a:t>
                      </a:r>
                    </a:p>
                  </a:txBody>
                  <a:tcPr/>
                </a:tc>
                <a:extLst>
                  <a:ext uri="{0D108BD9-81ED-4DB2-BD59-A6C34878D82A}">
                    <a16:rowId xmlns:a16="http://schemas.microsoft.com/office/drawing/2014/main" val="1530528520"/>
                  </a:ext>
                </a:extLst>
              </a:tr>
            </a:tbl>
          </a:graphicData>
        </a:graphic>
      </p:graphicFrame>
      <p:sp>
        <p:nvSpPr>
          <p:cNvPr id="4" name="Text Placeholder 3">
            <a:extLst>
              <a:ext uri="{FF2B5EF4-FFF2-40B4-BE49-F238E27FC236}">
                <a16:creationId xmlns:a16="http://schemas.microsoft.com/office/drawing/2014/main" id="{29FAE7FE-E9F6-4019-ACFE-1911B82DCF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23635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75EB-176F-48AE-868A-C407D55C499C}"/>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6501CD64-07CC-412B-8DA7-CC00373D31BC}"/>
              </a:ext>
            </a:extLst>
          </p:cNvPr>
          <p:cNvGraphicFramePr>
            <a:graphicFrameLocks noGrp="1"/>
          </p:cNvGraphicFramePr>
          <p:nvPr>
            <p:ph type="chart" sz="quarter" idx="13"/>
            <p:extLst>
              <p:ext uri="{D42A27DB-BD31-4B8C-83A1-F6EECF244321}">
                <p14:modId xmlns:p14="http://schemas.microsoft.com/office/powerpoint/2010/main" val="3729639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598D7-1D83-4369-B429-9835ED442D4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DAC1E2F-9E5D-42C9-9277-7675B4B55B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042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4F57-F279-4216-8AE5-50AC78383690}"/>
              </a:ext>
            </a:extLst>
          </p:cNvPr>
          <p:cNvSpPr>
            <a:spLocks noGrp="1"/>
          </p:cNvSpPr>
          <p:nvPr>
            <p:ph type="title"/>
          </p:nvPr>
        </p:nvSpPr>
        <p:spPr/>
        <p:txBody>
          <a:bodyPr/>
          <a:lstStyle/>
          <a:p>
            <a:r>
              <a:rPr lang="en-US"/>
              <a:t>Facebook Interaction Rate By Post Type | KOSÉ</a:t>
            </a:r>
          </a:p>
        </p:txBody>
      </p:sp>
      <p:graphicFrame>
        <p:nvGraphicFramePr>
          <p:cNvPr id="6" name="Chart Placeholder 5">
            <a:extLst>
              <a:ext uri="{FF2B5EF4-FFF2-40B4-BE49-F238E27FC236}">
                <a16:creationId xmlns:a16="http://schemas.microsoft.com/office/drawing/2014/main" id="{81D12735-ABBF-450E-97B7-708C1CDA48BD}"/>
              </a:ext>
            </a:extLst>
          </p:cNvPr>
          <p:cNvGraphicFramePr>
            <a:graphicFrameLocks noGrp="1"/>
          </p:cNvGraphicFramePr>
          <p:nvPr>
            <p:ph type="chart" sz="quarter" idx="13"/>
            <p:extLst>
              <p:ext uri="{D42A27DB-BD31-4B8C-83A1-F6EECF244321}">
                <p14:modId xmlns:p14="http://schemas.microsoft.com/office/powerpoint/2010/main" val="1093041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4BE42-0AF2-42A4-AF96-6605F246AB6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300FB3D-D781-4855-A2E2-51413D79F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152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74B3F-666F-4ABF-BD89-C5E6B7F2C57B}"/>
              </a:ext>
            </a:extLst>
          </p:cNvPr>
          <p:cNvSpPr>
            <a:spLocks noGrp="1"/>
          </p:cNvSpPr>
          <p:nvPr>
            <p:ph type="title"/>
          </p:nvPr>
        </p:nvSpPr>
        <p:spPr/>
        <p:txBody>
          <a:bodyPr/>
          <a:lstStyle/>
          <a:p>
            <a:r>
              <a:rPr lang="en-US"/>
              <a:t>Facebook Video Views Table | KOSÉ</a:t>
            </a:r>
          </a:p>
        </p:txBody>
      </p:sp>
      <p:graphicFrame>
        <p:nvGraphicFramePr>
          <p:cNvPr id="5" name="Table Placeholder 4">
            <a:extLst>
              <a:ext uri="{FF2B5EF4-FFF2-40B4-BE49-F238E27FC236}">
                <a16:creationId xmlns:a16="http://schemas.microsoft.com/office/drawing/2014/main" id="{2D2AFC56-0156-40B5-913F-459F3D8EB1D5}"/>
              </a:ext>
            </a:extLst>
          </p:cNvPr>
          <p:cNvGraphicFramePr>
            <a:graphicFrameLocks noGrp="1"/>
          </p:cNvGraphicFramePr>
          <p:nvPr>
            <p:ph type="tbl" sz="quarter" idx="13"/>
            <p:extLst>
              <p:ext uri="{D42A27DB-BD31-4B8C-83A1-F6EECF244321}">
                <p14:modId xmlns:p14="http://schemas.microsoft.com/office/powerpoint/2010/main" val="19745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01835979"/>
                    </a:ext>
                  </a:extLst>
                </a:gridCol>
                <a:gridCol w="822960">
                  <a:extLst>
                    <a:ext uri="{9D8B030D-6E8A-4147-A177-3AD203B41FA5}">
                      <a16:colId xmlns:a16="http://schemas.microsoft.com/office/drawing/2014/main" val="624870822"/>
                    </a:ext>
                  </a:extLst>
                </a:gridCol>
                <a:gridCol w="822960">
                  <a:extLst>
                    <a:ext uri="{9D8B030D-6E8A-4147-A177-3AD203B41FA5}">
                      <a16:colId xmlns:a16="http://schemas.microsoft.com/office/drawing/2014/main" val="934386372"/>
                    </a:ext>
                  </a:extLst>
                </a:gridCol>
                <a:gridCol w="822960">
                  <a:extLst>
                    <a:ext uri="{9D8B030D-6E8A-4147-A177-3AD203B41FA5}">
                      <a16:colId xmlns:a16="http://schemas.microsoft.com/office/drawing/2014/main" val="1238923148"/>
                    </a:ext>
                  </a:extLst>
                </a:gridCol>
                <a:gridCol w="822960">
                  <a:extLst>
                    <a:ext uri="{9D8B030D-6E8A-4147-A177-3AD203B41FA5}">
                      <a16:colId xmlns:a16="http://schemas.microsoft.com/office/drawing/2014/main" val="2816773369"/>
                    </a:ext>
                  </a:extLst>
                </a:gridCol>
                <a:gridCol w="822960">
                  <a:extLst>
                    <a:ext uri="{9D8B030D-6E8A-4147-A177-3AD203B41FA5}">
                      <a16:colId xmlns:a16="http://schemas.microsoft.com/office/drawing/2014/main" val="2598438511"/>
                    </a:ext>
                  </a:extLst>
                </a:gridCol>
                <a:gridCol w="822960">
                  <a:extLst>
                    <a:ext uri="{9D8B030D-6E8A-4147-A177-3AD203B41FA5}">
                      <a16:colId xmlns:a16="http://schemas.microsoft.com/office/drawing/2014/main" val="2708036776"/>
                    </a:ext>
                  </a:extLst>
                </a:gridCol>
                <a:gridCol w="822960">
                  <a:extLst>
                    <a:ext uri="{9D8B030D-6E8A-4147-A177-3AD203B41FA5}">
                      <a16:colId xmlns:a16="http://schemas.microsoft.com/office/drawing/2014/main" val="254338667"/>
                    </a:ext>
                  </a:extLst>
                </a:gridCol>
                <a:gridCol w="822960">
                  <a:extLst>
                    <a:ext uri="{9D8B030D-6E8A-4147-A177-3AD203B41FA5}">
                      <a16:colId xmlns:a16="http://schemas.microsoft.com/office/drawing/2014/main" val="1647965956"/>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298371949"/>
                  </a:ext>
                </a:extLst>
              </a:tr>
              <a:tr h="370840">
                <a:tc>
                  <a:txBody>
                    <a:bodyPr/>
                    <a:lstStyle/>
                    <a:p>
                      <a:r>
                        <a:rPr lang="en-US" sz="1000"/>
                        <a:t>KOSÉ</a:t>
                      </a:r>
                    </a:p>
                  </a:txBody>
                  <a:tcPr/>
                </a:tc>
                <a:tc>
                  <a:txBody>
                    <a:bodyPr/>
                    <a:lstStyle/>
                    <a:p>
                      <a:r>
                        <a:rPr lang="en-US" sz="1000"/>
                        <a:t>61728</a:t>
                      </a:r>
                    </a:p>
                  </a:txBody>
                  <a:tcPr/>
                </a:tc>
                <a:tc>
                  <a:txBody>
                    <a:bodyPr/>
                    <a:lstStyle/>
                    <a:p>
                      <a:r>
                        <a:rPr lang="en-US" sz="1000"/>
                        <a:t>16291</a:t>
                      </a:r>
                    </a:p>
                  </a:txBody>
                  <a:tcPr/>
                </a:tc>
                <a:tc>
                  <a:txBody>
                    <a:bodyPr/>
                    <a:lstStyle/>
                    <a:p>
                      <a:r>
                        <a:rPr lang="en-US" sz="1000"/>
                        <a:t>11742</a:t>
                      </a:r>
                    </a:p>
                  </a:txBody>
                  <a:tcPr/>
                </a:tc>
                <a:tc>
                  <a:txBody>
                    <a:bodyPr/>
                    <a:lstStyle/>
                    <a:p>
                      <a:r>
                        <a:rPr lang="en-US" sz="1000"/>
                        <a:t>57780</a:t>
                      </a:r>
                    </a:p>
                  </a:txBody>
                  <a:tcPr/>
                </a:tc>
                <a:tc>
                  <a:txBody>
                    <a:bodyPr/>
                    <a:lstStyle/>
                    <a:p>
                      <a:r>
                        <a:rPr lang="en-US" sz="1000"/>
                        <a:t>3948</a:t>
                      </a:r>
                    </a:p>
                  </a:txBody>
                  <a:tcPr/>
                </a:tc>
                <a:tc>
                  <a:txBody>
                    <a:bodyPr/>
                    <a:lstStyle/>
                    <a:p>
                      <a:r>
                        <a:rPr lang="en-US" sz="1000"/>
                        <a:t>60589</a:t>
                      </a:r>
                    </a:p>
                  </a:txBody>
                  <a:tcPr/>
                </a:tc>
                <a:tc>
                  <a:txBody>
                    <a:bodyPr/>
                    <a:lstStyle/>
                    <a:p>
                      <a:r>
                        <a:rPr lang="en-US" sz="1000"/>
                        <a:t>1139</a:t>
                      </a:r>
                    </a:p>
                  </a:txBody>
                  <a:tcPr/>
                </a:tc>
                <a:tc>
                  <a:txBody>
                    <a:bodyPr/>
                    <a:lstStyle/>
                    <a:p>
                      <a:r>
                        <a:rPr lang="en-US" sz="1000"/>
                        <a:t>4221</a:t>
                      </a:r>
                    </a:p>
                  </a:txBody>
                  <a:tcPr/>
                </a:tc>
                <a:extLst>
                  <a:ext uri="{0D108BD9-81ED-4DB2-BD59-A6C34878D82A}">
                    <a16:rowId xmlns:a16="http://schemas.microsoft.com/office/drawing/2014/main" val="1893211962"/>
                  </a:ext>
                </a:extLst>
              </a:tr>
            </a:tbl>
          </a:graphicData>
        </a:graphic>
      </p:graphicFrame>
      <p:sp>
        <p:nvSpPr>
          <p:cNvPr id="4" name="Text Placeholder 3">
            <a:extLst>
              <a:ext uri="{FF2B5EF4-FFF2-40B4-BE49-F238E27FC236}">
                <a16:creationId xmlns:a16="http://schemas.microsoft.com/office/drawing/2014/main" id="{73C26007-99B0-4FF9-B105-829EC240BFA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097000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51B4B-F395-4906-B8B6-B19B724EF46D}"/>
              </a:ext>
            </a:extLst>
          </p:cNvPr>
          <p:cNvSpPr>
            <a:spLocks noGrp="1"/>
          </p:cNvSpPr>
          <p:nvPr>
            <p:ph type="title"/>
          </p:nvPr>
        </p:nvSpPr>
        <p:spPr/>
        <p:txBody>
          <a:bodyPr/>
          <a:lstStyle/>
          <a:p>
            <a:r>
              <a:rPr lang="en-US"/>
              <a:t>Facebook Ads Key Metrics Table | KOSÉ</a:t>
            </a:r>
          </a:p>
        </p:txBody>
      </p:sp>
      <p:graphicFrame>
        <p:nvGraphicFramePr>
          <p:cNvPr id="5" name="Table Placeholder 4">
            <a:extLst>
              <a:ext uri="{FF2B5EF4-FFF2-40B4-BE49-F238E27FC236}">
                <a16:creationId xmlns:a16="http://schemas.microsoft.com/office/drawing/2014/main" id="{3814E41D-5D76-491F-BCB0-4B22A5284E57}"/>
              </a:ext>
            </a:extLst>
          </p:cNvPr>
          <p:cNvGraphicFramePr>
            <a:graphicFrameLocks noGrp="1"/>
          </p:cNvGraphicFramePr>
          <p:nvPr>
            <p:ph type="tbl" sz="quarter" idx="13"/>
            <p:extLst>
              <p:ext uri="{D42A27DB-BD31-4B8C-83A1-F6EECF244321}">
                <p14:modId xmlns:p14="http://schemas.microsoft.com/office/powerpoint/2010/main" val="2809172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3572276494"/>
                    </a:ext>
                  </a:extLst>
                </a:gridCol>
                <a:gridCol w="576072">
                  <a:extLst>
                    <a:ext uri="{9D8B030D-6E8A-4147-A177-3AD203B41FA5}">
                      <a16:colId xmlns:a16="http://schemas.microsoft.com/office/drawing/2014/main" val="1538611481"/>
                    </a:ext>
                  </a:extLst>
                </a:gridCol>
                <a:gridCol w="576072">
                  <a:extLst>
                    <a:ext uri="{9D8B030D-6E8A-4147-A177-3AD203B41FA5}">
                      <a16:colId xmlns:a16="http://schemas.microsoft.com/office/drawing/2014/main" val="3425653314"/>
                    </a:ext>
                  </a:extLst>
                </a:gridCol>
                <a:gridCol w="576072">
                  <a:extLst>
                    <a:ext uri="{9D8B030D-6E8A-4147-A177-3AD203B41FA5}">
                      <a16:colId xmlns:a16="http://schemas.microsoft.com/office/drawing/2014/main" val="169728703"/>
                    </a:ext>
                  </a:extLst>
                </a:gridCol>
                <a:gridCol w="576072">
                  <a:extLst>
                    <a:ext uri="{9D8B030D-6E8A-4147-A177-3AD203B41FA5}">
                      <a16:colId xmlns:a16="http://schemas.microsoft.com/office/drawing/2014/main" val="3570022032"/>
                    </a:ext>
                  </a:extLst>
                </a:gridCol>
                <a:gridCol w="576072">
                  <a:extLst>
                    <a:ext uri="{9D8B030D-6E8A-4147-A177-3AD203B41FA5}">
                      <a16:colId xmlns:a16="http://schemas.microsoft.com/office/drawing/2014/main" val="1830106899"/>
                    </a:ext>
                  </a:extLst>
                </a:gridCol>
                <a:gridCol w="576072">
                  <a:extLst>
                    <a:ext uri="{9D8B030D-6E8A-4147-A177-3AD203B41FA5}">
                      <a16:colId xmlns:a16="http://schemas.microsoft.com/office/drawing/2014/main" val="3282499032"/>
                    </a:ext>
                  </a:extLst>
                </a:gridCol>
                <a:gridCol w="576072">
                  <a:extLst>
                    <a:ext uri="{9D8B030D-6E8A-4147-A177-3AD203B41FA5}">
                      <a16:colId xmlns:a16="http://schemas.microsoft.com/office/drawing/2014/main" val="2144599093"/>
                    </a:ext>
                  </a:extLst>
                </a:gridCol>
                <a:gridCol w="576072">
                  <a:extLst>
                    <a:ext uri="{9D8B030D-6E8A-4147-A177-3AD203B41FA5}">
                      <a16:colId xmlns:a16="http://schemas.microsoft.com/office/drawing/2014/main" val="640901909"/>
                    </a:ext>
                  </a:extLst>
                </a:gridCol>
                <a:gridCol w="576072">
                  <a:extLst>
                    <a:ext uri="{9D8B030D-6E8A-4147-A177-3AD203B41FA5}">
                      <a16:colId xmlns:a16="http://schemas.microsoft.com/office/drawing/2014/main" val="252851260"/>
                    </a:ext>
                  </a:extLst>
                </a:gridCol>
                <a:gridCol w="576072">
                  <a:extLst>
                    <a:ext uri="{9D8B030D-6E8A-4147-A177-3AD203B41FA5}">
                      <a16:colId xmlns:a16="http://schemas.microsoft.com/office/drawing/2014/main" val="1515299074"/>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Total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CPC</a:t>
                      </a:r>
                    </a:p>
                  </a:txBody>
                  <a:tcPr/>
                </a:tc>
                <a:extLst>
                  <a:ext uri="{0D108BD9-81ED-4DB2-BD59-A6C34878D82A}">
                    <a16:rowId xmlns:a16="http://schemas.microsoft.com/office/drawing/2014/main" val="2164947584"/>
                  </a:ext>
                </a:extLst>
              </a:tr>
              <a:tr h="370840">
                <a:tc>
                  <a:txBody>
                    <a:bodyPr/>
                    <a:lstStyle/>
                    <a:p>
                      <a:r>
                        <a:rPr lang="en-US" sz="1000"/>
                        <a:t>KOSÉ</a:t>
                      </a:r>
                    </a:p>
                  </a:txBody>
                  <a:tcPr/>
                </a:tc>
                <a:tc>
                  <a:txBody>
                    <a:bodyPr/>
                    <a:lstStyle/>
                    <a:p>
                      <a:r>
                        <a:rPr lang="en-US" sz="1000"/>
                        <a:t>236</a:t>
                      </a:r>
                    </a:p>
                  </a:txBody>
                  <a:tcPr/>
                </a:tc>
                <a:tc>
                  <a:txBody>
                    <a:bodyPr/>
                    <a:lstStyle/>
                    <a:p>
                      <a:r>
                        <a:rPr lang="en-US" sz="1000"/>
                        <a:t>22228.68 USD</a:t>
                      </a:r>
                    </a:p>
                  </a:txBody>
                  <a:tcPr/>
                </a:tc>
                <a:tc>
                  <a:txBody>
                    <a:bodyPr/>
                    <a:lstStyle/>
                    <a:p>
                      <a:r>
                        <a:rPr lang="en-US" sz="1000"/>
                        <a:t>0</a:t>
                      </a:r>
                    </a:p>
                  </a:txBody>
                  <a:tcPr/>
                </a:tc>
                <a:tc>
                  <a:txBody>
                    <a:bodyPr/>
                    <a:lstStyle/>
                    <a:p>
                      <a:r>
                        <a:rPr lang="en-US" sz="1000"/>
                        <a:t>976</a:t>
                      </a:r>
                    </a:p>
                  </a:txBody>
                  <a:tcPr/>
                </a:tc>
                <a:tc>
                  <a:txBody>
                    <a:bodyPr/>
                    <a:lstStyle/>
                    <a:p>
                      <a:r>
                        <a:rPr lang="en-US" sz="1000"/>
                        <a:t>5</a:t>
                      </a:r>
                    </a:p>
                  </a:txBody>
                  <a:tcPr/>
                </a:tc>
                <a:tc>
                  <a:txBody>
                    <a:bodyPr/>
                    <a:lstStyle/>
                    <a:p>
                      <a:r>
                        <a:rPr lang="en-US" sz="1000"/>
                        <a:t>36575</a:t>
                      </a:r>
                    </a:p>
                  </a:txBody>
                  <a:tcPr/>
                </a:tc>
                <a:tc>
                  <a:txBody>
                    <a:bodyPr/>
                    <a:lstStyle/>
                    <a:p>
                      <a:r>
                        <a:rPr lang="en-US" sz="1000"/>
                        <a:t>3549390</a:t>
                      </a:r>
                    </a:p>
                  </a:txBody>
                  <a:tcPr/>
                </a:tc>
                <a:tc>
                  <a:txBody>
                    <a:bodyPr/>
                    <a:lstStyle/>
                    <a:p>
                      <a:r>
                        <a:rPr lang="en-US" sz="1000"/>
                        <a:t>11490.651282051</a:t>
                      </a:r>
                    </a:p>
                  </a:txBody>
                  <a:tcPr/>
                </a:tc>
                <a:tc>
                  <a:txBody>
                    <a:bodyPr/>
                    <a:lstStyle/>
                    <a:p>
                      <a:r>
                        <a:rPr lang="en-US" sz="1000"/>
                        <a:t>1.52</a:t>
                      </a:r>
                    </a:p>
                  </a:txBody>
                  <a:tcPr/>
                </a:tc>
                <a:tc>
                  <a:txBody>
                    <a:bodyPr/>
                    <a:lstStyle/>
                    <a:p>
                      <a:r>
                        <a:rPr lang="en-US" sz="1000"/>
                        <a:t>0.7118</a:t>
                      </a:r>
                    </a:p>
                  </a:txBody>
                  <a:tcPr/>
                </a:tc>
                <a:extLst>
                  <a:ext uri="{0D108BD9-81ED-4DB2-BD59-A6C34878D82A}">
                    <a16:rowId xmlns:a16="http://schemas.microsoft.com/office/drawing/2014/main" val="1302119895"/>
                  </a:ext>
                </a:extLst>
              </a:tr>
            </a:tbl>
          </a:graphicData>
        </a:graphic>
      </p:graphicFrame>
      <p:sp>
        <p:nvSpPr>
          <p:cNvPr id="4" name="Text Placeholder 3">
            <a:extLst>
              <a:ext uri="{FF2B5EF4-FFF2-40B4-BE49-F238E27FC236}">
                <a16:creationId xmlns:a16="http://schemas.microsoft.com/office/drawing/2014/main" id="{CBB9364C-85A8-4236-B57F-956C0808D81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80531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4AD4-2123-461E-9E51-125BDBC7C0AB}"/>
              </a:ext>
            </a:extLst>
          </p:cNvPr>
          <p:cNvSpPr>
            <a:spLocks noGrp="1"/>
          </p:cNvSpPr>
          <p:nvPr>
            <p:ph type="title"/>
          </p:nvPr>
        </p:nvSpPr>
        <p:spPr/>
        <p:txBody>
          <a:bodyPr/>
          <a:lstStyle/>
          <a:p>
            <a:r>
              <a:rPr lang="en-US"/>
              <a:t>Facebook Ads Costs Table | KOSÉ - 1 of 25</a:t>
            </a:r>
          </a:p>
        </p:txBody>
      </p:sp>
      <p:graphicFrame>
        <p:nvGraphicFramePr>
          <p:cNvPr id="5" name="Table Placeholder 4">
            <a:extLst>
              <a:ext uri="{FF2B5EF4-FFF2-40B4-BE49-F238E27FC236}">
                <a16:creationId xmlns:a16="http://schemas.microsoft.com/office/drawing/2014/main" id="{80B41F1C-0134-400D-80A1-6E07CA1C2112}"/>
              </a:ext>
            </a:extLst>
          </p:cNvPr>
          <p:cNvGraphicFramePr>
            <a:graphicFrameLocks noGrp="1"/>
          </p:cNvGraphicFramePr>
          <p:nvPr>
            <p:ph type="tbl" sz="quarter" idx="13"/>
            <p:extLst>
              <p:ext uri="{D42A27DB-BD31-4B8C-83A1-F6EECF244321}">
                <p14:modId xmlns:p14="http://schemas.microsoft.com/office/powerpoint/2010/main" val="264342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75273228"/>
                    </a:ext>
                  </a:extLst>
                </a:gridCol>
                <a:gridCol w="411480">
                  <a:extLst>
                    <a:ext uri="{9D8B030D-6E8A-4147-A177-3AD203B41FA5}">
                      <a16:colId xmlns:a16="http://schemas.microsoft.com/office/drawing/2014/main" val="738623593"/>
                    </a:ext>
                  </a:extLst>
                </a:gridCol>
                <a:gridCol w="411480">
                  <a:extLst>
                    <a:ext uri="{9D8B030D-6E8A-4147-A177-3AD203B41FA5}">
                      <a16:colId xmlns:a16="http://schemas.microsoft.com/office/drawing/2014/main" val="2192697453"/>
                    </a:ext>
                  </a:extLst>
                </a:gridCol>
                <a:gridCol w="411480">
                  <a:extLst>
                    <a:ext uri="{9D8B030D-6E8A-4147-A177-3AD203B41FA5}">
                      <a16:colId xmlns:a16="http://schemas.microsoft.com/office/drawing/2014/main" val="2009617842"/>
                    </a:ext>
                  </a:extLst>
                </a:gridCol>
                <a:gridCol w="411480">
                  <a:extLst>
                    <a:ext uri="{9D8B030D-6E8A-4147-A177-3AD203B41FA5}">
                      <a16:colId xmlns:a16="http://schemas.microsoft.com/office/drawing/2014/main" val="3359364973"/>
                    </a:ext>
                  </a:extLst>
                </a:gridCol>
                <a:gridCol w="411480">
                  <a:extLst>
                    <a:ext uri="{9D8B030D-6E8A-4147-A177-3AD203B41FA5}">
                      <a16:colId xmlns:a16="http://schemas.microsoft.com/office/drawing/2014/main" val="1333365386"/>
                    </a:ext>
                  </a:extLst>
                </a:gridCol>
                <a:gridCol w="411480">
                  <a:extLst>
                    <a:ext uri="{9D8B030D-6E8A-4147-A177-3AD203B41FA5}">
                      <a16:colId xmlns:a16="http://schemas.microsoft.com/office/drawing/2014/main" val="845625242"/>
                    </a:ext>
                  </a:extLst>
                </a:gridCol>
                <a:gridCol w="411480">
                  <a:extLst>
                    <a:ext uri="{9D8B030D-6E8A-4147-A177-3AD203B41FA5}">
                      <a16:colId xmlns:a16="http://schemas.microsoft.com/office/drawing/2014/main" val="4017716713"/>
                    </a:ext>
                  </a:extLst>
                </a:gridCol>
                <a:gridCol w="411480">
                  <a:extLst>
                    <a:ext uri="{9D8B030D-6E8A-4147-A177-3AD203B41FA5}">
                      <a16:colId xmlns:a16="http://schemas.microsoft.com/office/drawing/2014/main" val="2820555616"/>
                    </a:ext>
                  </a:extLst>
                </a:gridCol>
                <a:gridCol w="411480">
                  <a:extLst>
                    <a:ext uri="{9D8B030D-6E8A-4147-A177-3AD203B41FA5}">
                      <a16:colId xmlns:a16="http://schemas.microsoft.com/office/drawing/2014/main" val="2475923991"/>
                    </a:ext>
                  </a:extLst>
                </a:gridCol>
                <a:gridCol w="1892807">
                  <a:extLst>
                    <a:ext uri="{9D8B030D-6E8A-4147-A177-3AD203B41FA5}">
                      <a16:colId xmlns:a16="http://schemas.microsoft.com/office/drawing/2014/main" val="1394639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7493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21:34:42</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2899673309"/>
                  </a:ext>
                </a:extLst>
              </a:tr>
            </a:tbl>
          </a:graphicData>
        </a:graphic>
      </p:graphicFrame>
      <p:sp>
        <p:nvSpPr>
          <p:cNvPr id="4" name="Text Placeholder 3">
            <a:extLst>
              <a:ext uri="{FF2B5EF4-FFF2-40B4-BE49-F238E27FC236}">
                <a16:creationId xmlns:a16="http://schemas.microsoft.com/office/drawing/2014/main" id="{80CB8230-90F8-49E1-9EE5-B868C15D57A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24097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2B6D7-57EC-414E-925C-EF06DDA01EBA}"/>
              </a:ext>
            </a:extLst>
          </p:cNvPr>
          <p:cNvSpPr>
            <a:spLocks noGrp="1"/>
          </p:cNvSpPr>
          <p:nvPr>
            <p:ph type="title"/>
          </p:nvPr>
        </p:nvSpPr>
        <p:spPr/>
        <p:txBody>
          <a:bodyPr/>
          <a:lstStyle/>
          <a:p>
            <a:r>
              <a:rPr lang="en-US"/>
              <a:t>Facebook Ads Costs Table | KOSÉ - 2 of 25</a:t>
            </a:r>
          </a:p>
        </p:txBody>
      </p:sp>
      <p:graphicFrame>
        <p:nvGraphicFramePr>
          <p:cNvPr id="5" name="Table Placeholder 4">
            <a:extLst>
              <a:ext uri="{FF2B5EF4-FFF2-40B4-BE49-F238E27FC236}">
                <a16:creationId xmlns:a16="http://schemas.microsoft.com/office/drawing/2014/main" id="{E0303678-07D4-41EB-910C-DC755EE02798}"/>
              </a:ext>
            </a:extLst>
          </p:cNvPr>
          <p:cNvGraphicFramePr>
            <a:graphicFrameLocks noGrp="1"/>
          </p:cNvGraphicFramePr>
          <p:nvPr>
            <p:ph type="tbl" sz="quarter" idx="13"/>
            <p:extLst>
              <p:ext uri="{D42A27DB-BD31-4B8C-83A1-F6EECF244321}">
                <p14:modId xmlns:p14="http://schemas.microsoft.com/office/powerpoint/2010/main" val="1196186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70295236"/>
                    </a:ext>
                  </a:extLst>
                </a:gridCol>
                <a:gridCol w="411480">
                  <a:extLst>
                    <a:ext uri="{9D8B030D-6E8A-4147-A177-3AD203B41FA5}">
                      <a16:colId xmlns:a16="http://schemas.microsoft.com/office/drawing/2014/main" val="3973210039"/>
                    </a:ext>
                  </a:extLst>
                </a:gridCol>
                <a:gridCol w="411480">
                  <a:extLst>
                    <a:ext uri="{9D8B030D-6E8A-4147-A177-3AD203B41FA5}">
                      <a16:colId xmlns:a16="http://schemas.microsoft.com/office/drawing/2014/main" val="1278527999"/>
                    </a:ext>
                  </a:extLst>
                </a:gridCol>
                <a:gridCol w="411480">
                  <a:extLst>
                    <a:ext uri="{9D8B030D-6E8A-4147-A177-3AD203B41FA5}">
                      <a16:colId xmlns:a16="http://schemas.microsoft.com/office/drawing/2014/main" val="606716909"/>
                    </a:ext>
                  </a:extLst>
                </a:gridCol>
                <a:gridCol w="411480">
                  <a:extLst>
                    <a:ext uri="{9D8B030D-6E8A-4147-A177-3AD203B41FA5}">
                      <a16:colId xmlns:a16="http://schemas.microsoft.com/office/drawing/2014/main" val="270595857"/>
                    </a:ext>
                  </a:extLst>
                </a:gridCol>
                <a:gridCol w="411480">
                  <a:extLst>
                    <a:ext uri="{9D8B030D-6E8A-4147-A177-3AD203B41FA5}">
                      <a16:colId xmlns:a16="http://schemas.microsoft.com/office/drawing/2014/main" val="3429124379"/>
                    </a:ext>
                  </a:extLst>
                </a:gridCol>
                <a:gridCol w="411480">
                  <a:extLst>
                    <a:ext uri="{9D8B030D-6E8A-4147-A177-3AD203B41FA5}">
                      <a16:colId xmlns:a16="http://schemas.microsoft.com/office/drawing/2014/main" val="207310289"/>
                    </a:ext>
                  </a:extLst>
                </a:gridCol>
                <a:gridCol w="411480">
                  <a:extLst>
                    <a:ext uri="{9D8B030D-6E8A-4147-A177-3AD203B41FA5}">
                      <a16:colId xmlns:a16="http://schemas.microsoft.com/office/drawing/2014/main" val="2804135864"/>
                    </a:ext>
                  </a:extLst>
                </a:gridCol>
                <a:gridCol w="411480">
                  <a:extLst>
                    <a:ext uri="{9D8B030D-6E8A-4147-A177-3AD203B41FA5}">
                      <a16:colId xmlns:a16="http://schemas.microsoft.com/office/drawing/2014/main" val="727824763"/>
                    </a:ext>
                  </a:extLst>
                </a:gridCol>
                <a:gridCol w="411480">
                  <a:extLst>
                    <a:ext uri="{9D8B030D-6E8A-4147-A177-3AD203B41FA5}">
                      <a16:colId xmlns:a16="http://schemas.microsoft.com/office/drawing/2014/main" val="723231082"/>
                    </a:ext>
                  </a:extLst>
                </a:gridCol>
                <a:gridCol w="1892807">
                  <a:extLst>
                    <a:ext uri="{9D8B030D-6E8A-4147-A177-3AD203B41FA5}">
                      <a16:colId xmlns:a16="http://schemas.microsoft.com/office/drawing/2014/main" val="346381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5502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352005780"/>
                  </a:ext>
                </a:extLst>
              </a:tr>
            </a:tbl>
          </a:graphicData>
        </a:graphic>
      </p:graphicFrame>
      <p:sp>
        <p:nvSpPr>
          <p:cNvPr id="4" name="Text Placeholder 3">
            <a:extLst>
              <a:ext uri="{FF2B5EF4-FFF2-40B4-BE49-F238E27FC236}">
                <a16:creationId xmlns:a16="http://schemas.microsoft.com/office/drawing/2014/main" id="{0563F2EE-024E-4D27-94D8-F878974106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41419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C044E-594A-42FC-BA3B-1C6E9D12D754}"/>
              </a:ext>
            </a:extLst>
          </p:cNvPr>
          <p:cNvSpPr>
            <a:spLocks noGrp="1"/>
          </p:cNvSpPr>
          <p:nvPr>
            <p:ph type="title"/>
          </p:nvPr>
        </p:nvSpPr>
        <p:spPr/>
        <p:txBody>
          <a:bodyPr/>
          <a:lstStyle/>
          <a:p>
            <a:r>
              <a:rPr lang="en-US"/>
              <a:t>Facebook Ads Costs Table | KOSÉ - 3 of 25</a:t>
            </a:r>
          </a:p>
        </p:txBody>
      </p:sp>
      <p:graphicFrame>
        <p:nvGraphicFramePr>
          <p:cNvPr id="5" name="Table Placeholder 4">
            <a:extLst>
              <a:ext uri="{FF2B5EF4-FFF2-40B4-BE49-F238E27FC236}">
                <a16:creationId xmlns:a16="http://schemas.microsoft.com/office/drawing/2014/main" id="{05E21191-8A96-4BDC-A99F-4585D3F9114D}"/>
              </a:ext>
            </a:extLst>
          </p:cNvPr>
          <p:cNvGraphicFramePr>
            <a:graphicFrameLocks noGrp="1"/>
          </p:cNvGraphicFramePr>
          <p:nvPr>
            <p:ph type="tbl" sz="quarter" idx="13"/>
            <p:extLst>
              <p:ext uri="{D42A27DB-BD31-4B8C-83A1-F6EECF244321}">
                <p14:modId xmlns:p14="http://schemas.microsoft.com/office/powerpoint/2010/main" val="298331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42209080"/>
                    </a:ext>
                  </a:extLst>
                </a:gridCol>
                <a:gridCol w="411480">
                  <a:extLst>
                    <a:ext uri="{9D8B030D-6E8A-4147-A177-3AD203B41FA5}">
                      <a16:colId xmlns:a16="http://schemas.microsoft.com/office/drawing/2014/main" val="3980614088"/>
                    </a:ext>
                  </a:extLst>
                </a:gridCol>
                <a:gridCol w="411480">
                  <a:extLst>
                    <a:ext uri="{9D8B030D-6E8A-4147-A177-3AD203B41FA5}">
                      <a16:colId xmlns:a16="http://schemas.microsoft.com/office/drawing/2014/main" val="1393118390"/>
                    </a:ext>
                  </a:extLst>
                </a:gridCol>
                <a:gridCol w="411480">
                  <a:extLst>
                    <a:ext uri="{9D8B030D-6E8A-4147-A177-3AD203B41FA5}">
                      <a16:colId xmlns:a16="http://schemas.microsoft.com/office/drawing/2014/main" val="2883451194"/>
                    </a:ext>
                  </a:extLst>
                </a:gridCol>
                <a:gridCol w="411480">
                  <a:extLst>
                    <a:ext uri="{9D8B030D-6E8A-4147-A177-3AD203B41FA5}">
                      <a16:colId xmlns:a16="http://schemas.microsoft.com/office/drawing/2014/main" val="1284941652"/>
                    </a:ext>
                  </a:extLst>
                </a:gridCol>
                <a:gridCol w="411480">
                  <a:extLst>
                    <a:ext uri="{9D8B030D-6E8A-4147-A177-3AD203B41FA5}">
                      <a16:colId xmlns:a16="http://schemas.microsoft.com/office/drawing/2014/main" val="2674964907"/>
                    </a:ext>
                  </a:extLst>
                </a:gridCol>
                <a:gridCol w="411480">
                  <a:extLst>
                    <a:ext uri="{9D8B030D-6E8A-4147-A177-3AD203B41FA5}">
                      <a16:colId xmlns:a16="http://schemas.microsoft.com/office/drawing/2014/main" val="1521581929"/>
                    </a:ext>
                  </a:extLst>
                </a:gridCol>
                <a:gridCol w="411480">
                  <a:extLst>
                    <a:ext uri="{9D8B030D-6E8A-4147-A177-3AD203B41FA5}">
                      <a16:colId xmlns:a16="http://schemas.microsoft.com/office/drawing/2014/main" val="2110933551"/>
                    </a:ext>
                  </a:extLst>
                </a:gridCol>
                <a:gridCol w="411480">
                  <a:extLst>
                    <a:ext uri="{9D8B030D-6E8A-4147-A177-3AD203B41FA5}">
                      <a16:colId xmlns:a16="http://schemas.microsoft.com/office/drawing/2014/main" val="800192888"/>
                    </a:ext>
                  </a:extLst>
                </a:gridCol>
                <a:gridCol w="411480">
                  <a:extLst>
                    <a:ext uri="{9D8B030D-6E8A-4147-A177-3AD203B41FA5}">
                      <a16:colId xmlns:a16="http://schemas.microsoft.com/office/drawing/2014/main" val="2336165251"/>
                    </a:ext>
                  </a:extLst>
                </a:gridCol>
                <a:gridCol w="1892807">
                  <a:extLst>
                    <a:ext uri="{9D8B030D-6E8A-4147-A177-3AD203B41FA5}">
                      <a16:colId xmlns:a16="http://schemas.microsoft.com/office/drawing/2014/main" val="299192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7330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734008279"/>
                  </a:ext>
                </a:extLst>
              </a:tr>
            </a:tbl>
          </a:graphicData>
        </a:graphic>
      </p:graphicFrame>
      <p:sp>
        <p:nvSpPr>
          <p:cNvPr id="4" name="Text Placeholder 3">
            <a:extLst>
              <a:ext uri="{FF2B5EF4-FFF2-40B4-BE49-F238E27FC236}">
                <a16:creationId xmlns:a16="http://schemas.microsoft.com/office/drawing/2014/main" id="{29C31C0E-3340-45CB-9DFE-1651446F659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14862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D34D-CF68-4EAD-858B-FDB6068CBC56}"/>
              </a:ext>
            </a:extLst>
          </p:cNvPr>
          <p:cNvSpPr>
            <a:spLocks noGrp="1"/>
          </p:cNvSpPr>
          <p:nvPr>
            <p:ph type="title"/>
          </p:nvPr>
        </p:nvSpPr>
        <p:spPr/>
        <p:txBody>
          <a:bodyPr/>
          <a:lstStyle/>
          <a:p>
            <a:r>
              <a:rPr lang="en-US"/>
              <a:t>Facebook Ads Costs Table | KOSÉ - 4 of 25</a:t>
            </a:r>
          </a:p>
        </p:txBody>
      </p:sp>
      <p:graphicFrame>
        <p:nvGraphicFramePr>
          <p:cNvPr id="5" name="Table Placeholder 4">
            <a:extLst>
              <a:ext uri="{FF2B5EF4-FFF2-40B4-BE49-F238E27FC236}">
                <a16:creationId xmlns:a16="http://schemas.microsoft.com/office/drawing/2014/main" id="{009445A6-ADDD-436B-AC66-216087A2A19D}"/>
              </a:ext>
            </a:extLst>
          </p:cNvPr>
          <p:cNvGraphicFramePr>
            <a:graphicFrameLocks noGrp="1"/>
          </p:cNvGraphicFramePr>
          <p:nvPr>
            <p:ph type="tbl" sz="quarter" idx="13"/>
            <p:extLst>
              <p:ext uri="{D42A27DB-BD31-4B8C-83A1-F6EECF244321}">
                <p14:modId xmlns:p14="http://schemas.microsoft.com/office/powerpoint/2010/main" val="154377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45301291"/>
                    </a:ext>
                  </a:extLst>
                </a:gridCol>
                <a:gridCol w="411480">
                  <a:extLst>
                    <a:ext uri="{9D8B030D-6E8A-4147-A177-3AD203B41FA5}">
                      <a16:colId xmlns:a16="http://schemas.microsoft.com/office/drawing/2014/main" val="2485975879"/>
                    </a:ext>
                  </a:extLst>
                </a:gridCol>
                <a:gridCol w="411480">
                  <a:extLst>
                    <a:ext uri="{9D8B030D-6E8A-4147-A177-3AD203B41FA5}">
                      <a16:colId xmlns:a16="http://schemas.microsoft.com/office/drawing/2014/main" val="3395151375"/>
                    </a:ext>
                  </a:extLst>
                </a:gridCol>
                <a:gridCol w="411480">
                  <a:extLst>
                    <a:ext uri="{9D8B030D-6E8A-4147-A177-3AD203B41FA5}">
                      <a16:colId xmlns:a16="http://schemas.microsoft.com/office/drawing/2014/main" val="2482888780"/>
                    </a:ext>
                  </a:extLst>
                </a:gridCol>
                <a:gridCol w="411480">
                  <a:extLst>
                    <a:ext uri="{9D8B030D-6E8A-4147-A177-3AD203B41FA5}">
                      <a16:colId xmlns:a16="http://schemas.microsoft.com/office/drawing/2014/main" val="821141211"/>
                    </a:ext>
                  </a:extLst>
                </a:gridCol>
                <a:gridCol w="411480">
                  <a:extLst>
                    <a:ext uri="{9D8B030D-6E8A-4147-A177-3AD203B41FA5}">
                      <a16:colId xmlns:a16="http://schemas.microsoft.com/office/drawing/2014/main" val="1661818678"/>
                    </a:ext>
                  </a:extLst>
                </a:gridCol>
                <a:gridCol w="411480">
                  <a:extLst>
                    <a:ext uri="{9D8B030D-6E8A-4147-A177-3AD203B41FA5}">
                      <a16:colId xmlns:a16="http://schemas.microsoft.com/office/drawing/2014/main" val="537086460"/>
                    </a:ext>
                  </a:extLst>
                </a:gridCol>
                <a:gridCol w="411480">
                  <a:extLst>
                    <a:ext uri="{9D8B030D-6E8A-4147-A177-3AD203B41FA5}">
                      <a16:colId xmlns:a16="http://schemas.microsoft.com/office/drawing/2014/main" val="2068753953"/>
                    </a:ext>
                  </a:extLst>
                </a:gridCol>
                <a:gridCol w="411480">
                  <a:extLst>
                    <a:ext uri="{9D8B030D-6E8A-4147-A177-3AD203B41FA5}">
                      <a16:colId xmlns:a16="http://schemas.microsoft.com/office/drawing/2014/main" val="3254985847"/>
                    </a:ext>
                  </a:extLst>
                </a:gridCol>
                <a:gridCol w="411480">
                  <a:extLst>
                    <a:ext uri="{9D8B030D-6E8A-4147-A177-3AD203B41FA5}">
                      <a16:colId xmlns:a16="http://schemas.microsoft.com/office/drawing/2014/main" val="1062000794"/>
                    </a:ext>
                  </a:extLst>
                </a:gridCol>
                <a:gridCol w="1892807">
                  <a:extLst>
                    <a:ext uri="{9D8B030D-6E8A-4147-A177-3AD203B41FA5}">
                      <a16:colId xmlns:a16="http://schemas.microsoft.com/office/drawing/2014/main" val="283733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2105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364402878"/>
                  </a:ext>
                </a:extLst>
              </a:tr>
            </a:tbl>
          </a:graphicData>
        </a:graphic>
      </p:graphicFrame>
      <p:sp>
        <p:nvSpPr>
          <p:cNvPr id="4" name="Text Placeholder 3">
            <a:extLst>
              <a:ext uri="{FF2B5EF4-FFF2-40B4-BE49-F238E27FC236}">
                <a16:creationId xmlns:a16="http://schemas.microsoft.com/office/drawing/2014/main" id="{D1492D8E-2FBB-46A5-BEEC-E6933A92B6E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4229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DE1C8-19FD-4A0C-A55C-2CA224F1DAB1}"/>
              </a:ext>
            </a:extLst>
          </p:cNvPr>
          <p:cNvSpPr>
            <a:spLocks noGrp="1"/>
          </p:cNvSpPr>
          <p:nvPr>
            <p:ph type="title"/>
          </p:nvPr>
        </p:nvSpPr>
        <p:spPr/>
        <p:txBody>
          <a:bodyPr/>
          <a:lstStyle/>
          <a:p>
            <a:r>
              <a:rPr lang="en-US"/>
              <a:t>Facebook Ads Costs Table | KOSÉ - 5 of 25</a:t>
            </a:r>
          </a:p>
        </p:txBody>
      </p:sp>
      <p:graphicFrame>
        <p:nvGraphicFramePr>
          <p:cNvPr id="5" name="Table Placeholder 4">
            <a:extLst>
              <a:ext uri="{FF2B5EF4-FFF2-40B4-BE49-F238E27FC236}">
                <a16:creationId xmlns:a16="http://schemas.microsoft.com/office/drawing/2014/main" id="{68A7E930-B687-47C7-9677-C17BA3779EA5}"/>
              </a:ext>
            </a:extLst>
          </p:cNvPr>
          <p:cNvGraphicFramePr>
            <a:graphicFrameLocks noGrp="1"/>
          </p:cNvGraphicFramePr>
          <p:nvPr>
            <p:ph type="tbl" sz="quarter" idx="13"/>
            <p:extLst>
              <p:ext uri="{D42A27DB-BD31-4B8C-83A1-F6EECF244321}">
                <p14:modId xmlns:p14="http://schemas.microsoft.com/office/powerpoint/2010/main" val="423118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68619760"/>
                    </a:ext>
                  </a:extLst>
                </a:gridCol>
                <a:gridCol w="411480">
                  <a:extLst>
                    <a:ext uri="{9D8B030D-6E8A-4147-A177-3AD203B41FA5}">
                      <a16:colId xmlns:a16="http://schemas.microsoft.com/office/drawing/2014/main" val="552644906"/>
                    </a:ext>
                  </a:extLst>
                </a:gridCol>
                <a:gridCol w="411480">
                  <a:extLst>
                    <a:ext uri="{9D8B030D-6E8A-4147-A177-3AD203B41FA5}">
                      <a16:colId xmlns:a16="http://schemas.microsoft.com/office/drawing/2014/main" val="930700341"/>
                    </a:ext>
                  </a:extLst>
                </a:gridCol>
                <a:gridCol w="411480">
                  <a:extLst>
                    <a:ext uri="{9D8B030D-6E8A-4147-A177-3AD203B41FA5}">
                      <a16:colId xmlns:a16="http://schemas.microsoft.com/office/drawing/2014/main" val="2148376733"/>
                    </a:ext>
                  </a:extLst>
                </a:gridCol>
                <a:gridCol w="411480">
                  <a:extLst>
                    <a:ext uri="{9D8B030D-6E8A-4147-A177-3AD203B41FA5}">
                      <a16:colId xmlns:a16="http://schemas.microsoft.com/office/drawing/2014/main" val="196801000"/>
                    </a:ext>
                  </a:extLst>
                </a:gridCol>
                <a:gridCol w="411480">
                  <a:extLst>
                    <a:ext uri="{9D8B030D-6E8A-4147-A177-3AD203B41FA5}">
                      <a16:colId xmlns:a16="http://schemas.microsoft.com/office/drawing/2014/main" val="3779873298"/>
                    </a:ext>
                  </a:extLst>
                </a:gridCol>
                <a:gridCol w="411480">
                  <a:extLst>
                    <a:ext uri="{9D8B030D-6E8A-4147-A177-3AD203B41FA5}">
                      <a16:colId xmlns:a16="http://schemas.microsoft.com/office/drawing/2014/main" val="1079176515"/>
                    </a:ext>
                  </a:extLst>
                </a:gridCol>
                <a:gridCol w="411480">
                  <a:extLst>
                    <a:ext uri="{9D8B030D-6E8A-4147-A177-3AD203B41FA5}">
                      <a16:colId xmlns:a16="http://schemas.microsoft.com/office/drawing/2014/main" val="3310465409"/>
                    </a:ext>
                  </a:extLst>
                </a:gridCol>
                <a:gridCol w="411480">
                  <a:extLst>
                    <a:ext uri="{9D8B030D-6E8A-4147-A177-3AD203B41FA5}">
                      <a16:colId xmlns:a16="http://schemas.microsoft.com/office/drawing/2014/main" val="2867774267"/>
                    </a:ext>
                  </a:extLst>
                </a:gridCol>
                <a:gridCol w="411480">
                  <a:extLst>
                    <a:ext uri="{9D8B030D-6E8A-4147-A177-3AD203B41FA5}">
                      <a16:colId xmlns:a16="http://schemas.microsoft.com/office/drawing/2014/main" val="415049992"/>
                    </a:ext>
                  </a:extLst>
                </a:gridCol>
                <a:gridCol w="1892807">
                  <a:extLst>
                    <a:ext uri="{9D8B030D-6E8A-4147-A177-3AD203B41FA5}">
                      <a16:colId xmlns:a16="http://schemas.microsoft.com/office/drawing/2014/main" val="1295798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8212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599205777"/>
                  </a:ext>
                </a:extLst>
              </a:tr>
            </a:tbl>
          </a:graphicData>
        </a:graphic>
      </p:graphicFrame>
      <p:sp>
        <p:nvSpPr>
          <p:cNvPr id="4" name="Text Placeholder 3">
            <a:extLst>
              <a:ext uri="{FF2B5EF4-FFF2-40B4-BE49-F238E27FC236}">
                <a16:creationId xmlns:a16="http://schemas.microsoft.com/office/drawing/2014/main" id="{3DFDCDD6-B141-4F75-ABB3-83E4F9428E1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52582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92F39-EDB4-448A-8E3D-461CC6A1AD2D}"/>
              </a:ext>
            </a:extLst>
          </p:cNvPr>
          <p:cNvSpPr>
            <a:spLocks noGrp="1"/>
          </p:cNvSpPr>
          <p:nvPr>
            <p:ph type="title"/>
          </p:nvPr>
        </p:nvSpPr>
        <p:spPr/>
        <p:txBody>
          <a:bodyPr/>
          <a:lstStyle/>
          <a:p>
            <a:r>
              <a:rPr lang="en-US"/>
              <a:t>Facebook Ads Costs Table | KOSÉ - 6 of 25</a:t>
            </a:r>
          </a:p>
        </p:txBody>
      </p:sp>
      <p:graphicFrame>
        <p:nvGraphicFramePr>
          <p:cNvPr id="5" name="Table Placeholder 4">
            <a:extLst>
              <a:ext uri="{FF2B5EF4-FFF2-40B4-BE49-F238E27FC236}">
                <a16:creationId xmlns:a16="http://schemas.microsoft.com/office/drawing/2014/main" id="{87085BAE-1E99-4FCD-B910-384592DDC28F}"/>
              </a:ext>
            </a:extLst>
          </p:cNvPr>
          <p:cNvGraphicFramePr>
            <a:graphicFrameLocks noGrp="1"/>
          </p:cNvGraphicFramePr>
          <p:nvPr>
            <p:ph type="tbl" sz="quarter" idx="13"/>
            <p:extLst>
              <p:ext uri="{D42A27DB-BD31-4B8C-83A1-F6EECF244321}">
                <p14:modId xmlns:p14="http://schemas.microsoft.com/office/powerpoint/2010/main" val="140573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27273289"/>
                    </a:ext>
                  </a:extLst>
                </a:gridCol>
                <a:gridCol w="411480">
                  <a:extLst>
                    <a:ext uri="{9D8B030D-6E8A-4147-A177-3AD203B41FA5}">
                      <a16:colId xmlns:a16="http://schemas.microsoft.com/office/drawing/2014/main" val="188172575"/>
                    </a:ext>
                  </a:extLst>
                </a:gridCol>
                <a:gridCol w="411480">
                  <a:extLst>
                    <a:ext uri="{9D8B030D-6E8A-4147-A177-3AD203B41FA5}">
                      <a16:colId xmlns:a16="http://schemas.microsoft.com/office/drawing/2014/main" val="107578561"/>
                    </a:ext>
                  </a:extLst>
                </a:gridCol>
                <a:gridCol w="411480">
                  <a:extLst>
                    <a:ext uri="{9D8B030D-6E8A-4147-A177-3AD203B41FA5}">
                      <a16:colId xmlns:a16="http://schemas.microsoft.com/office/drawing/2014/main" val="3207470418"/>
                    </a:ext>
                  </a:extLst>
                </a:gridCol>
                <a:gridCol w="411480">
                  <a:extLst>
                    <a:ext uri="{9D8B030D-6E8A-4147-A177-3AD203B41FA5}">
                      <a16:colId xmlns:a16="http://schemas.microsoft.com/office/drawing/2014/main" val="3367964252"/>
                    </a:ext>
                  </a:extLst>
                </a:gridCol>
                <a:gridCol w="411480">
                  <a:extLst>
                    <a:ext uri="{9D8B030D-6E8A-4147-A177-3AD203B41FA5}">
                      <a16:colId xmlns:a16="http://schemas.microsoft.com/office/drawing/2014/main" val="284802958"/>
                    </a:ext>
                  </a:extLst>
                </a:gridCol>
                <a:gridCol w="411480">
                  <a:extLst>
                    <a:ext uri="{9D8B030D-6E8A-4147-A177-3AD203B41FA5}">
                      <a16:colId xmlns:a16="http://schemas.microsoft.com/office/drawing/2014/main" val="2813787162"/>
                    </a:ext>
                  </a:extLst>
                </a:gridCol>
                <a:gridCol w="411480">
                  <a:extLst>
                    <a:ext uri="{9D8B030D-6E8A-4147-A177-3AD203B41FA5}">
                      <a16:colId xmlns:a16="http://schemas.microsoft.com/office/drawing/2014/main" val="2004038436"/>
                    </a:ext>
                  </a:extLst>
                </a:gridCol>
                <a:gridCol w="411480">
                  <a:extLst>
                    <a:ext uri="{9D8B030D-6E8A-4147-A177-3AD203B41FA5}">
                      <a16:colId xmlns:a16="http://schemas.microsoft.com/office/drawing/2014/main" val="3462919052"/>
                    </a:ext>
                  </a:extLst>
                </a:gridCol>
                <a:gridCol w="411480">
                  <a:extLst>
                    <a:ext uri="{9D8B030D-6E8A-4147-A177-3AD203B41FA5}">
                      <a16:colId xmlns:a16="http://schemas.microsoft.com/office/drawing/2014/main" val="574820706"/>
                    </a:ext>
                  </a:extLst>
                </a:gridCol>
                <a:gridCol w="1892807">
                  <a:extLst>
                    <a:ext uri="{9D8B030D-6E8A-4147-A177-3AD203B41FA5}">
                      <a16:colId xmlns:a16="http://schemas.microsoft.com/office/drawing/2014/main" val="428467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26242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2932192060"/>
                  </a:ext>
                </a:extLst>
              </a:tr>
            </a:tbl>
          </a:graphicData>
        </a:graphic>
      </p:graphicFrame>
      <p:sp>
        <p:nvSpPr>
          <p:cNvPr id="4" name="Text Placeholder 3">
            <a:extLst>
              <a:ext uri="{FF2B5EF4-FFF2-40B4-BE49-F238E27FC236}">
                <a16:creationId xmlns:a16="http://schemas.microsoft.com/office/drawing/2014/main" id="{BD679C2D-B89B-4235-AEB0-1D46994D98B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98968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5361-B52B-43FF-AE99-20F38987B42A}"/>
              </a:ext>
            </a:extLst>
          </p:cNvPr>
          <p:cNvSpPr>
            <a:spLocks noGrp="1"/>
          </p:cNvSpPr>
          <p:nvPr>
            <p:ph type="title"/>
          </p:nvPr>
        </p:nvSpPr>
        <p:spPr/>
        <p:txBody>
          <a:bodyPr/>
          <a:lstStyle/>
          <a:p>
            <a:r>
              <a:rPr lang="en-US"/>
              <a:t>Facebook Ads Costs Table | KOSÉ - 7 of 25</a:t>
            </a:r>
          </a:p>
        </p:txBody>
      </p:sp>
      <p:graphicFrame>
        <p:nvGraphicFramePr>
          <p:cNvPr id="5" name="Table Placeholder 4">
            <a:extLst>
              <a:ext uri="{FF2B5EF4-FFF2-40B4-BE49-F238E27FC236}">
                <a16:creationId xmlns:a16="http://schemas.microsoft.com/office/drawing/2014/main" id="{C24CEBD8-AEBE-4218-9D2C-A2081B50521A}"/>
              </a:ext>
            </a:extLst>
          </p:cNvPr>
          <p:cNvGraphicFramePr>
            <a:graphicFrameLocks noGrp="1"/>
          </p:cNvGraphicFramePr>
          <p:nvPr>
            <p:ph type="tbl" sz="quarter" idx="13"/>
            <p:extLst>
              <p:ext uri="{D42A27DB-BD31-4B8C-83A1-F6EECF244321}">
                <p14:modId xmlns:p14="http://schemas.microsoft.com/office/powerpoint/2010/main" val="150238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0591100"/>
                    </a:ext>
                  </a:extLst>
                </a:gridCol>
                <a:gridCol w="411480">
                  <a:extLst>
                    <a:ext uri="{9D8B030D-6E8A-4147-A177-3AD203B41FA5}">
                      <a16:colId xmlns:a16="http://schemas.microsoft.com/office/drawing/2014/main" val="1220729188"/>
                    </a:ext>
                  </a:extLst>
                </a:gridCol>
                <a:gridCol w="411480">
                  <a:extLst>
                    <a:ext uri="{9D8B030D-6E8A-4147-A177-3AD203B41FA5}">
                      <a16:colId xmlns:a16="http://schemas.microsoft.com/office/drawing/2014/main" val="3940765349"/>
                    </a:ext>
                  </a:extLst>
                </a:gridCol>
                <a:gridCol w="411480">
                  <a:extLst>
                    <a:ext uri="{9D8B030D-6E8A-4147-A177-3AD203B41FA5}">
                      <a16:colId xmlns:a16="http://schemas.microsoft.com/office/drawing/2014/main" val="3954081435"/>
                    </a:ext>
                  </a:extLst>
                </a:gridCol>
                <a:gridCol w="411480">
                  <a:extLst>
                    <a:ext uri="{9D8B030D-6E8A-4147-A177-3AD203B41FA5}">
                      <a16:colId xmlns:a16="http://schemas.microsoft.com/office/drawing/2014/main" val="3558601970"/>
                    </a:ext>
                  </a:extLst>
                </a:gridCol>
                <a:gridCol w="411480">
                  <a:extLst>
                    <a:ext uri="{9D8B030D-6E8A-4147-A177-3AD203B41FA5}">
                      <a16:colId xmlns:a16="http://schemas.microsoft.com/office/drawing/2014/main" val="3635813455"/>
                    </a:ext>
                  </a:extLst>
                </a:gridCol>
                <a:gridCol w="411480">
                  <a:extLst>
                    <a:ext uri="{9D8B030D-6E8A-4147-A177-3AD203B41FA5}">
                      <a16:colId xmlns:a16="http://schemas.microsoft.com/office/drawing/2014/main" val="37671589"/>
                    </a:ext>
                  </a:extLst>
                </a:gridCol>
                <a:gridCol w="411480">
                  <a:extLst>
                    <a:ext uri="{9D8B030D-6E8A-4147-A177-3AD203B41FA5}">
                      <a16:colId xmlns:a16="http://schemas.microsoft.com/office/drawing/2014/main" val="635010440"/>
                    </a:ext>
                  </a:extLst>
                </a:gridCol>
                <a:gridCol w="411480">
                  <a:extLst>
                    <a:ext uri="{9D8B030D-6E8A-4147-A177-3AD203B41FA5}">
                      <a16:colId xmlns:a16="http://schemas.microsoft.com/office/drawing/2014/main" val="1392444532"/>
                    </a:ext>
                  </a:extLst>
                </a:gridCol>
                <a:gridCol w="411480">
                  <a:extLst>
                    <a:ext uri="{9D8B030D-6E8A-4147-A177-3AD203B41FA5}">
                      <a16:colId xmlns:a16="http://schemas.microsoft.com/office/drawing/2014/main" val="932518512"/>
                    </a:ext>
                  </a:extLst>
                </a:gridCol>
                <a:gridCol w="1892807">
                  <a:extLst>
                    <a:ext uri="{9D8B030D-6E8A-4147-A177-3AD203B41FA5}">
                      <a16:colId xmlns:a16="http://schemas.microsoft.com/office/drawing/2014/main" val="214202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4815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626823025"/>
                  </a:ext>
                </a:extLst>
              </a:tr>
            </a:tbl>
          </a:graphicData>
        </a:graphic>
      </p:graphicFrame>
      <p:sp>
        <p:nvSpPr>
          <p:cNvPr id="4" name="Text Placeholder 3">
            <a:extLst>
              <a:ext uri="{FF2B5EF4-FFF2-40B4-BE49-F238E27FC236}">
                <a16:creationId xmlns:a16="http://schemas.microsoft.com/office/drawing/2014/main" id="{827A2476-96F9-4C4D-9756-7529E19B62D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43979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94C2B-07C5-42D0-A1AC-1B8CEF239975}"/>
              </a:ext>
            </a:extLst>
          </p:cNvPr>
          <p:cNvSpPr>
            <a:spLocks noGrp="1"/>
          </p:cNvSpPr>
          <p:nvPr>
            <p:ph type="title"/>
          </p:nvPr>
        </p:nvSpPr>
        <p:spPr/>
        <p:txBody>
          <a:bodyPr/>
          <a:lstStyle/>
          <a:p>
            <a:r>
              <a:rPr lang="en-US"/>
              <a:t>Facebook Ads Costs Table | KOSÉ - 8 of 25</a:t>
            </a:r>
          </a:p>
        </p:txBody>
      </p:sp>
      <p:graphicFrame>
        <p:nvGraphicFramePr>
          <p:cNvPr id="5" name="Table Placeholder 4">
            <a:extLst>
              <a:ext uri="{FF2B5EF4-FFF2-40B4-BE49-F238E27FC236}">
                <a16:creationId xmlns:a16="http://schemas.microsoft.com/office/drawing/2014/main" id="{1B1B5BB0-612D-418B-B280-29F226304B4B}"/>
              </a:ext>
            </a:extLst>
          </p:cNvPr>
          <p:cNvGraphicFramePr>
            <a:graphicFrameLocks noGrp="1"/>
          </p:cNvGraphicFramePr>
          <p:nvPr>
            <p:ph type="tbl" sz="quarter" idx="13"/>
            <p:extLst>
              <p:ext uri="{D42A27DB-BD31-4B8C-83A1-F6EECF244321}">
                <p14:modId xmlns:p14="http://schemas.microsoft.com/office/powerpoint/2010/main" val="2557198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7568616"/>
                    </a:ext>
                  </a:extLst>
                </a:gridCol>
                <a:gridCol w="411480">
                  <a:extLst>
                    <a:ext uri="{9D8B030D-6E8A-4147-A177-3AD203B41FA5}">
                      <a16:colId xmlns:a16="http://schemas.microsoft.com/office/drawing/2014/main" val="2404839370"/>
                    </a:ext>
                  </a:extLst>
                </a:gridCol>
                <a:gridCol w="411480">
                  <a:extLst>
                    <a:ext uri="{9D8B030D-6E8A-4147-A177-3AD203B41FA5}">
                      <a16:colId xmlns:a16="http://schemas.microsoft.com/office/drawing/2014/main" val="1473910027"/>
                    </a:ext>
                  </a:extLst>
                </a:gridCol>
                <a:gridCol w="411480">
                  <a:extLst>
                    <a:ext uri="{9D8B030D-6E8A-4147-A177-3AD203B41FA5}">
                      <a16:colId xmlns:a16="http://schemas.microsoft.com/office/drawing/2014/main" val="3554246396"/>
                    </a:ext>
                  </a:extLst>
                </a:gridCol>
                <a:gridCol w="411480">
                  <a:extLst>
                    <a:ext uri="{9D8B030D-6E8A-4147-A177-3AD203B41FA5}">
                      <a16:colId xmlns:a16="http://schemas.microsoft.com/office/drawing/2014/main" val="2491226867"/>
                    </a:ext>
                  </a:extLst>
                </a:gridCol>
                <a:gridCol w="411480">
                  <a:extLst>
                    <a:ext uri="{9D8B030D-6E8A-4147-A177-3AD203B41FA5}">
                      <a16:colId xmlns:a16="http://schemas.microsoft.com/office/drawing/2014/main" val="3327660223"/>
                    </a:ext>
                  </a:extLst>
                </a:gridCol>
                <a:gridCol w="411480">
                  <a:extLst>
                    <a:ext uri="{9D8B030D-6E8A-4147-A177-3AD203B41FA5}">
                      <a16:colId xmlns:a16="http://schemas.microsoft.com/office/drawing/2014/main" val="2411729778"/>
                    </a:ext>
                  </a:extLst>
                </a:gridCol>
                <a:gridCol w="411480">
                  <a:extLst>
                    <a:ext uri="{9D8B030D-6E8A-4147-A177-3AD203B41FA5}">
                      <a16:colId xmlns:a16="http://schemas.microsoft.com/office/drawing/2014/main" val="271814464"/>
                    </a:ext>
                  </a:extLst>
                </a:gridCol>
                <a:gridCol w="411480">
                  <a:extLst>
                    <a:ext uri="{9D8B030D-6E8A-4147-A177-3AD203B41FA5}">
                      <a16:colId xmlns:a16="http://schemas.microsoft.com/office/drawing/2014/main" val="343842279"/>
                    </a:ext>
                  </a:extLst>
                </a:gridCol>
                <a:gridCol w="411480">
                  <a:extLst>
                    <a:ext uri="{9D8B030D-6E8A-4147-A177-3AD203B41FA5}">
                      <a16:colId xmlns:a16="http://schemas.microsoft.com/office/drawing/2014/main" val="147340554"/>
                    </a:ext>
                  </a:extLst>
                </a:gridCol>
                <a:gridCol w="1892807">
                  <a:extLst>
                    <a:ext uri="{9D8B030D-6E8A-4147-A177-3AD203B41FA5}">
                      <a16:colId xmlns:a16="http://schemas.microsoft.com/office/drawing/2014/main" val="199659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0820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688847667"/>
                  </a:ext>
                </a:extLst>
              </a:tr>
            </a:tbl>
          </a:graphicData>
        </a:graphic>
      </p:graphicFrame>
      <p:sp>
        <p:nvSpPr>
          <p:cNvPr id="4" name="Text Placeholder 3">
            <a:extLst>
              <a:ext uri="{FF2B5EF4-FFF2-40B4-BE49-F238E27FC236}">
                <a16:creationId xmlns:a16="http://schemas.microsoft.com/office/drawing/2014/main" id="{FA847E3F-8C7F-4BA4-B1BF-E376ED389E3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00255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CA396-A43B-4DBA-9752-3FFC84E75A82}"/>
              </a:ext>
            </a:extLst>
          </p:cNvPr>
          <p:cNvSpPr>
            <a:spLocks noGrp="1"/>
          </p:cNvSpPr>
          <p:nvPr>
            <p:ph type="title"/>
          </p:nvPr>
        </p:nvSpPr>
        <p:spPr/>
        <p:txBody>
          <a:bodyPr/>
          <a:lstStyle/>
          <a:p>
            <a:r>
              <a:rPr lang="en-US"/>
              <a:t>Facebook Ads Costs Table | KOSÉ - 9 of 25</a:t>
            </a:r>
          </a:p>
        </p:txBody>
      </p:sp>
      <p:graphicFrame>
        <p:nvGraphicFramePr>
          <p:cNvPr id="5" name="Table Placeholder 4">
            <a:extLst>
              <a:ext uri="{FF2B5EF4-FFF2-40B4-BE49-F238E27FC236}">
                <a16:creationId xmlns:a16="http://schemas.microsoft.com/office/drawing/2014/main" id="{E49DB4A6-781B-4B95-9977-6663AE6EFCD0}"/>
              </a:ext>
            </a:extLst>
          </p:cNvPr>
          <p:cNvGraphicFramePr>
            <a:graphicFrameLocks noGrp="1"/>
          </p:cNvGraphicFramePr>
          <p:nvPr>
            <p:ph type="tbl" sz="quarter" idx="13"/>
            <p:extLst>
              <p:ext uri="{D42A27DB-BD31-4B8C-83A1-F6EECF244321}">
                <p14:modId xmlns:p14="http://schemas.microsoft.com/office/powerpoint/2010/main" val="363794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01216829"/>
                    </a:ext>
                  </a:extLst>
                </a:gridCol>
                <a:gridCol w="411480">
                  <a:extLst>
                    <a:ext uri="{9D8B030D-6E8A-4147-A177-3AD203B41FA5}">
                      <a16:colId xmlns:a16="http://schemas.microsoft.com/office/drawing/2014/main" val="403701982"/>
                    </a:ext>
                  </a:extLst>
                </a:gridCol>
                <a:gridCol w="411480">
                  <a:extLst>
                    <a:ext uri="{9D8B030D-6E8A-4147-A177-3AD203B41FA5}">
                      <a16:colId xmlns:a16="http://schemas.microsoft.com/office/drawing/2014/main" val="918625568"/>
                    </a:ext>
                  </a:extLst>
                </a:gridCol>
                <a:gridCol w="411480">
                  <a:extLst>
                    <a:ext uri="{9D8B030D-6E8A-4147-A177-3AD203B41FA5}">
                      <a16:colId xmlns:a16="http://schemas.microsoft.com/office/drawing/2014/main" val="1054275603"/>
                    </a:ext>
                  </a:extLst>
                </a:gridCol>
                <a:gridCol w="411480">
                  <a:extLst>
                    <a:ext uri="{9D8B030D-6E8A-4147-A177-3AD203B41FA5}">
                      <a16:colId xmlns:a16="http://schemas.microsoft.com/office/drawing/2014/main" val="3759333161"/>
                    </a:ext>
                  </a:extLst>
                </a:gridCol>
                <a:gridCol w="411480">
                  <a:extLst>
                    <a:ext uri="{9D8B030D-6E8A-4147-A177-3AD203B41FA5}">
                      <a16:colId xmlns:a16="http://schemas.microsoft.com/office/drawing/2014/main" val="1480638944"/>
                    </a:ext>
                  </a:extLst>
                </a:gridCol>
                <a:gridCol w="411480">
                  <a:extLst>
                    <a:ext uri="{9D8B030D-6E8A-4147-A177-3AD203B41FA5}">
                      <a16:colId xmlns:a16="http://schemas.microsoft.com/office/drawing/2014/main" val="2240194100"/>
                    </a:ext>
                  </a:extLst>
                </a:gridCol>
                <a:gridCol w="411480">
                  <a:extLst>
                    <a:ext uri="{9D8B030D-6E8A-4147-A177-3AD203B41FA5}">
                      <a16:colId xmlns:a16="http://schemas.microsoft.com/office/drawing/2014/main" val="2947147829"/>
                    </a:ext>
                  </a:extLst>
                </a:gridCol>
                <a:gridCol w="411480">
                  <a:extLst>
                    <a:ext uri="{9D8B030D-6E8A-4147-A177-3AD203B41FA5}">
                      <a16:colId xmlns:a16="http://schemas.microsoft.com/office/drawing/2014/main" val="3363318518"/>
                    </a:ext>
                  </a:extLst>
                </a:gridCol>
                <a:gridCol w="411480">
                  <a:extLst>
                    <a:ext uri="{9D8B030D-6E8A-4147-A177-3AD203B41FA5}">
                      <a16:colId xmlns:a16="http://schemas.microsoft.com/office/drawing/2014/main" val="3738030169"/>
                    </a:ext>
                  </a:extLst>
                </a:gridCol>
                <a:gridCol w="1892807">
                  <a:extLst>
                    <a:ext uri="{9D8B030D-6E8A-4147-A177-3AD203B41FA5}">
                      <a16:colId xmlns:a16="http://schemas.microsoft.com/office/drawing/2014/main" val="382446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533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1019106997"/>
                  </a:ext>
                </a:extLst>
              </a:tr>
            </a:tbl>
          </a:graphicData>
        </a:graphic>
      </p:graphicFrame>
      <p:sp>
        <p:nvSpPr>
          <p:cNvPr id="4" name="Text Placeholder 3">
            <a:extLst>
              <a:ext uri="{FF2B5EF4-FFF2-40B4-BE49-F238E27FC236}">
                <a16:creationId xmlns:a16="http://schemas.microsoft.com/office/drawing/2014/main" id="{F2283240-57C8-42A0-8714-D840769917F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29416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916E-EBB6-442E-9964-2A4CC8A59C8C}"/>
              </a:ext>
            </a:extLst>
          </p:cNvPr>
          <p:cNvSpPr>
            <a:spLocks noGrp="1"/>
          </p:cNvSpPr>
          <p:nvPr>
            <p:ph type="title"/>
          </p:nvPr>
        </p:nvSpPr>
        <p:spPr/>
        <p:txBody>
          <a:bodyPr/>
          <a:lstStyle/>
          <a:p>
            <a:r>
              <a:rPr lang="en-US"/>
              <a:t>Facebook Ads Costs Table | KOSÉ - 10 of 25</a:t>
            </a:r>
          </a:p>
        </p:txBody>
      </p:sp>
      <p:graphicFrame>
        <p:nvGraphicFramePr>
          <p:cNvPr id="5" name="Table Placeholder 4">
            <a:extLst>
              <a:ext uri="{FF2B5EF4-FFF2-40B4-BE49-F238E27FC236}">
                <a16:creationId xmlns:a16="http://schemas.microsoft.com/office/drawing/2014/main" id="{5F1D39EB-7782-485D-BA91-F122495430BE}"/>
              </a:ext>
            </a:extLst>
          </p:cNvPr>
          <p:cNvGraphicFramePr>
            <a:graphicFrameLocks noGrp="1"/>
          </p:cNvGraphicFramePr>
          <p:nvPr>
            <p:ph type="tbl" sz="quarter" idx="13"/>
            <p:extLst>
              <p:ext uri="{D42A27DB-BD31-4B8C-83A1-F6EECF244321}">
                <p14:modId xmlns:p14="http://schemas.microsoft.com/office/powerpoint/2010/main" val="316041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7522478"/>
                    </a:ext>
                  </a:extLst>
                </a:gridCol>
                <a:gridCol w="411480">
                  <a:extLst>
                    <a:ext uri="{9D8B030D-6E8A-4147-A177-3AD203B41FA5}">
                      <a16:colId xmlns:a16="http://schemas.microsoft.com/office/drawing/2014/main" val="2547093568"/>
                    </a:ext>
                  </a:extLst>
                </a:gridCol>
                <a:gridCol w="411480">
                  <a:extLst>
                    <a:ext uri="{9D8B030D-6E8A-4147-A177-3AD203B41FA5}">
                      <a16:colId xmlns:a16="http://schemas.microsoft.com/office/drawing/2014/main" val="1312743435"/>
                    </a:ext>
                  </a:extLst>
                </a:gridCol>
                <a:gridCol w="411480">
                  <a:extLst>
                    <a:ext uri="{9D8B030D-6E8A-4147-A177-3AD203B41FA5}">
                      <a16:colId xmlns:a16="http://schemas.microsoft.com/office/drawing/2014/main" val="3092848246"/>
                    </a:ext>
                  </a:extLst>
                </a:gridCol>
                <a:gridCol w="411480">
                  <a:extLst>
                    <a:ext uri="{9D8B030D-6E8A-4147-A177-3AD203B41FA5}">
                      <a16:colId xmlns:a16="http://schemas.microsoft.com/office/drawing/2014/main" val="3232031484"/>
                    </a:ext>
                  </a:extLst>
                </a:gridCol>
                <a:gridCol w="411480">
                  <a:extLst>
                    <a:ext uri="{9D8B030D-6E8A-4147-A177-3AD203B41FA5}">
                      <a16:colId xmlns:a16="http://schemas.microsoft.com/office/drawing/2014/main" val="3167260111"/>
                    </a:ext>
                  </a:extLst>
                </a:gridCol>
                <a:gridCol w="411480">
                  <a:extLst>
                    <a:ext uri="{9D8B030D-6E8A-4147-A177-3AD203B41FA5}">
                      <a16:colId xmlns:a16="http://schemas.microsoft.com/office/drawing/2014/main" val="3457723850"/>
                    </a:ext>
                  </a:extLst>
                </a:gridCol>
                <a:gridCol w="411480">
                  <a:extLst>
                    <a:ext uri="{9D8B030D-6E8A-4147-A177-3AD203B41FA5}">
                      <a16:colId xmlns:a16="http://schemas.microsoft.com/office/drawing/2014/main" val="755383107"/>
                    </a:ext>
                  </a:extLst>
                </a:gridCol>
                <a:gridCol w="411480">
                  <a:extLst>
                    <a:ext uri="{9D8B030D-6E8A-4147-A177-3AD203B41FA5}">
                      <a16:colId xmlns:a16="http://schemas.microsoft.com/office/drawing/2014/main" val="2748234639"/>
                    </a:ext>
                  </a:extLst>
                </a:gridCol>
                <a:gridCol w="411480">
                  <a:extLst>
                    <a:ext uri="{9D8B030D-6E8A-4147-A177-3AD203B41FA5}">
                      <a16:colId xmlns:a16="http://schemas.microsoft.com/office/drawing/2014/main" val="259389540"/>
                    </a:ext>
                  </a:extLst>
                </a:gridCol>
                <a:gridCol w="1892807">
                  <a:extLst>
                    <a:ext uri="{9D8B030D-6E8A-4147-A177-3AD203B41FA5}">
                      <a16:colId xmlns:a16="http://schemas.microsoft.com/office/drawing/2014/main" val="341092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2945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2397.77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1199315211"/>
                  </a:ext>
                </a:extLst>
              </a:tr>
            </a:tbl>
          </a:graphicData>
        </a:graphic>
      </p:graphicFrame>
      <p:sp>
        <p:nvSpPr>
          <p:cNvPr id="4" name="Text Placeholder 3">
            <a:extLst>
              <a:ext uri="{FF2B5EF4-FFF2-40B4-BE49-F238E27FC236}">
                <a16:creationId xmlns:a16="http://schemas.microsoft.com/office/drawing/2014/main" id="{66C9926A-924B-442F-8AC9-59DE615125B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031588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E274-4CC5-4002-B256-5CB7EEBCE258}"/>
              </a:ext>
            </a:extLst>
          </p:cNvPr>
          <p:cNvSpPr>
            <a:spLocks noGrp="1"/>
          </p:cNvSpPr>
          <p:nvPr>
            <p:ph type="title"/>
          </p:nvPr>
        </p:nvSpPr>
        <p:spPr/>
        <p:txBody>
          <a:bodyPr/>
          <a:lstStyle/>
          <a:p>
            <a:r>
              <a:rPr lang="en-US"/>
              <a:t>Facebook Ads Costs Table | KOSÉ - 11 of 25</a:t>
            </a:r>
          </a:p>
        </p:txBody>
      </p:sp>
      <p:graphicFrame>
        <p:nvGraphicFramePr>
          <p:cNvPr id="5" name="Table Placeholder 4">
            <a:extLst>
              <a:ext uri="{FF2B5EF4-FFF2-40B4-BE49-F238E27FC236}">
                <a16:creationId xmlns:a16="http://schemas.microsoft.com/office/drawing/2014/main" id="{E50BD92D-7C35-47C6-AE03-27D673EAD42D}"/>
              </a:ext>
            </a:extLst>
          </p:cNvPr>
          <p:cNvGraphicFramePr>
            <a:graphicFrameLocks noGrp="1"/>
          </p:cNvGraphicFramePr>
          <p:nvPr>
            <p:ph type="tbl" sz="quarter" idx="13"/>
            <p:extLst>
              <p:ext uri="{D42A27DB-BD31-4B8C-83A1-F6EECF244321}">
                <p14:modId xmlns:p14="http://schemas.microsoft.com/office/powerpoint/2010/main" val="282584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7771257"/>
                    </a:ext>
                  </a:extLst>
                </a:gridCol>
                <a:gridCol w="411480">
                  <a:extLst>
                    <a:ext uri="{9D8B030D-6E8A-4147-A177-3AD203B41FA5}">
                      <a16:colId xmlns:a16="http://schemas.microsoft.com/office/drawing/2014/main" val="40957577"/>
                    </a:ext>
                  </a:extLst>
                </a:gridCol>
                <a:gridCol w="411480">
                  <a:extLst>
                    <a:ext uri="{9D8B030D-6E8A-4147-A177-3AD203B41FA5}">
                      <a16:colId xmlns:a16="http://schemas.microsoft.com/office/drawing/2014/main" val="1341757735"/>
                    </a:ext>
                  </a:extLst>
                </a:gridCol>
                <a:gridCol w="411480">
                  <a:extLst>
                    <a:ext uri="{9D8B030D-6E8A-4147-A177-3AD203B41FA5}">
                      <a16:colId xmlns:a16="http://schemas.microsoft.com/office/drawing/2014/main" val="590765525"/>
                    </a:ext>
                  </a:extLst>
                </a:gridCol>
                <a:gridCol w="411480">
                  <a:extLst>
                    <a:ext uri="{9D8B030D-6E8A-4147-A177-3AD203B41FA5}">
                      <a16:colId xmlns:a16="http://schemas.microsoft.com/office/drawing/2014/main" val="1459033447"/>
                    </a:ext>
                  </a:extLst>
                </a:gridCol>
                <a:gridCol w="411480">
                  <a:extLst>
                    <a:ext uri="{9D8B030D-6E8A-4147-A177-3AD203B41FA5}">
                      <a16:colId xmlns:a16="http://schemas.microsoft.com/office/drawing/2014/main" val="3068432278"/>
                    </a:ext>
                  </a:extLst>
                </a:gridCol>
                <a:gridCol w="411480">
                  <a:extLst>
                    <a:ext uri="{9D8B030D-6E8A-4147-A177-3AD203B41FA5}">
                      <a16:colId xmlns:a16="http://schemas.microsoft.com/office/drawing/2014/main" val="833798315"/>
                    </a:ext>
                  </a:extLst>
                </a:gridCol>
                <a:gridCol w="411480">
                  <a:extLst>
                    <a:ext uri="{9D8B030D-6E8A-4147-A177-3AD203B41FA5}">
                      <a16:colId xmlns:a16="http://schemas.microsoft.com/office/drawing/2014/main" val="1691426486"/>
                    </a:ext>
                  </a:extLst>
                </a:gridCol>
                <a:gridCol w="411480">
                  <a:extLst>
                    <a:ext uri="{9D8B030D-6E8A-4147-A177-3AD203B41FA5}">
                      <a16:colId xmlns:a16="http://schemas.microsoft.com/office/drawing/2014/main" val="3475006857"/>
                    </a:ext>
                  </a:extLst>
                </a:gridCol>
                <a:gridCol w="411480">
                  <a:extLst>
                    <a:ext uri="{9D8B030D-6E8A-4147-A177-3AD203B41FA5}">
                      <a16:colId xmlns:a16="http://schemas.microsoft.com/office/drawing/2014/main" val="3677834216"/>
                    </a:ext>
                  </a:extLst>
                </a:gridCol>
                <a:gridCol w="1892807">
                  <a:extLst>
                    <a:ext uri="{9D8B030D-6E8A-4147-A177-3AD203B41FA5}">
                      <a16:colId xmlns:a16="http://schemas.microsoft.com/office/drawing/2014/main" val="209529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9137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271394374"/>
                  </a:ext>
                </a:extLst>
              </a:tr>
            </a:tbl>
          </a:graphicData>
        </a:graphic>
      </p:graphicFrame>
      <p:sp>
        <p:nvSpPr>
          <p:cNvPr id="4" name="Text Placeholder 3">
            <a:extLst>
              <a:ext uri="{FF2B5EF4-FFF2-40B4-BE49-F238E27FC236}">
                <a16:creationId xmlns:a16="http://schemas.microsoft.com/office/drawing/2014/main" id="{E32A6073-6816-4ADC-9F50-A5F08A89134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696207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B1C1-1A29-4387-A14F-A4CA691AB661}"/>
              </a:ext>
            </a:extLst>
          </p:cNvPr>
          <p:cNvSpPr>
            <a:spLocks noGrp="1"/>
          </p:cNvSpPr>
          <p:nvPr>
            <p:ph type="title"/>
          </p:nvPr>
        </p:nvSpPr>
        <p:spPr/>
        <p:txBody>
          <a:bodyPr/>
          <a:lstStyle/>
          <a:p>
            <a:r>
              <a:rPr lang="en-US"/>
              <a:t>Facebook Ads Costs Table | KOSÉ - 12 of 25</a:t>
            </a:r>
          </a:p>
        </p:txBody>
      </p:sp>
      <p:graphicFrame>
        <p:nvGraphicFramePr>
          <p:cNvPr id="5" name="Table Placeholder 4">
            <a:extLst>
              <a:ext uri="{FF2B5EF4-FFF2-40B4-BE49-F238E27FC236}">
                <a16:creationId xmlns:a16="http://schemas.microsoft.com/office/drawing/2014/main" id="{D4EC94F4-982E-4C16-9DC1-8FA32B049F9C}"/>
              </a:ext>
            </a:extLst>
          </p:cNvPr>
          <p:cNvGraphicFramePr>
            <a:graphicFrameLocks noGrp="1"/>
          </p:cNvGraphicFramePr>
          <p:nvPr>
            <p:ph type="tbl" sz="quarter" idx="13"/>
            <p:extLst>
              <p:ext uri="{D42A27DB-BD31-4B8C-83A1-F6EECF244321}">
                <p14:modId xmlns:p14="http://schemas.microsoft.com/office/powerpoint/2010/main" val="104362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1424909"/>
                    </a:ext>
                  </a:extLst>
                </a:gridCol>
                <a:gridCol w="411480">
                  <a:extLst>
                    <a:ext uri="{9D8B030D-6E8A-4147-A177-3AD203B41FA5}">
                      <a16:colId xmlns:a16="http://schemas.microsoft.com/office/drawing/2014/main" val="4254688546"/>
                    </a:ext>
                  </a:extLst>
                </a:gridCol>
                <a:gridCol w="411480">
                  <a:extLst>
                    <a:ext uri="{9D8B030D-6E8A-4147-A177-3AD203B41FA5}">
                      <a16:colId xmlns:a16="http://schemas.microsoft.com/office/drawing/2014/main" val="2443086489"/>
                    </a:ext>
                  </a:extLst>
                </a:gridCol>
                <a:gridCol w="411480">
                  <a:extLst>
                    <a:ext uri="{9D8B030D-6E8A-4147-A177-3AD203B41FA5}">
                      <a16:colId xmlns:a16="http://schemas.microsoft.com/office/drawing/2014/main" val="1794790377"/>
                    </a:ext>
                  </a:extLst>
                </a:gridCol>
                <a:gridCol w="411480">
                  <a:extLst>
                    <a:ext uri="{9D8B030D-6E8A-4147-A177-3AD203B41FA5}">
                      <a16:colId xmlns:a16="http://schemas.microsoft.com/office/drawing/2014/main" val="1768340726"/>
                    </a:ext>
                  </a:extLst>
                </a:gridCol>
                <a:gridCol w="411480">
                  <a:extLst>
                    <a:ext uri="{9D8B030D-6E8A-4147-A177-3AD203B41FA5}">
                      <a16:colId xmlns:a16="http://schemas.microsoft.com/office/drawing/2014/main" val="3919777406"/>
                    </a:ext>
                  </a:extLst>
                </a:gridCol>
                <a:gridCol w="411480">
                  <a:extLst>
                    <a:ext uri="{9D8B030D-6E8A-4147-A177-3AD203B41FA5}">
                      <a16:colId xmlns:a16="http://schemas.microsoft.com/office/drawing/2014/main" val="4027108878"/>
                    </a:ext>
                  </a:extLst>
                </a:gridCol>
                <a:gridCol w="411480">
                  <a:extLst>
                    <a:ext uri="{9D8B030D-6E8A-4147-A177-3AD203B41FA5}">
                      <a16:colId xmlns:a16="http://schemas.microsoft.com/office/drawing/2014/main" val="518838974"/>
                    </a:ext>
                  </a:extLst>
                </a:gridCol>
                <a:gridCol w="411480">
                  <a:extLst>
                    <a:ext uri="{9D8B030D-6E8A-4147-A177-3AD203B41FA5}">
                      <a16:colId xmlns:a16="http://schemas.microsoft.com/office/drawing/2014/main" val="445610841"/>
                    </a:ext>
                  </a:extLst>
                </a:gridCol>
                <a:gridCol w="411480">
                  <a:extLst>
                    <a:ext uri="{9D8B030D-6E8A-4147-A177-3AD203B41FA5}">
                      <a16:colId xmlns:a16="http://schemas.microsoft.com/office/drawing/2014/main" val="3978004986"/>
                    </a:ext>
                  </a:extLst>
                </a:gridCol>
                <a:gridCol w="1892807">
                  <a:extLst>
                    <a:ext uri="{9D8B030D-6E8A-4147-A177-3AD203B41FA5}">
                      <a16:colId xmlns:a16="http://schemas.microsoft.com/office/drawing/2014/main" val="4115560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6379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1000.36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457593910"/>
                  </a:ext>
                </a:extLst>
              </a:tr>
            </a:tbl>
          </a:graphicData>
        </a:graphic>
      </p:graphicFrame>
      <p:sp>
        <p:nvSpPr>
          <p:cNvPr id="4" name="Text Placeholder 3">
            <a:extLst>
              <a:ext uri="{FF2B5EF4-FFF2-40B4-BE49-F238E27FC236}">
                <a16:creationId xmlns:a16="http://schemas.microsoft.com/office/drawing/2014/main" id="{22B0C0DF-5C05-489D-B066-068F41A5FAF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39193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279B-3034-4BAB-A3E5-A8C7452A235E}"/>
              </a:ext>
            </a:extLst>
          </p:cNvPr>
          <p:cNvSpPr>
            <a:spLocks noGrp="1"/>
          </p:cNvSpPr>
          <p:nvPr>
            <p:ph type="title"/>
          </p:nvPr>
        </p:nvSpPr>
        <p:spPr/>
        <p:txBody>
          <a:bodyPr/>
          <a:lstStyle/>
          <a:p>
            <a:r>
              <a:rPr lang="en-US"/>
              <a:t>Facebook Ads Costs Table | KOSÉ - 13 of 25</a:t>
            </a:r>
          </a:p>
        </p:txBody>
      </p:sp>
      <p:graphicFrame>
        <p:nvGraphicFramePr>
          <p:cNvPr id="5" name="Table Placeholder 4">
            <a:extLst>
              <a:ext uri="{FF2B5EF4-FFF2-40B4-BE49-F238E27FC236}">
                <a16:creationId xmlns:a16="http://schemas.microsoft.com/office/drawing/2014/main" id="{071B12DF-1A4C-4C8C-B759-593E5B8A44C3}"/>
              </a:ext>
            </a:extLst>
          </p:cNvPr>
          <p:cNvGraphicFramePr>
            <a:graphicFrameLocks noGrp="1"/>
          </p:cNvGraphicFramePr>
          <p:nvPr>
            <p:ph type="tbl" sz="quarter" idx="13"/>
            <p:extLst>
              <p:ext uri="{D42A27DB-BD31-4B8C-83A1-F6EECF244321}">
                <p14:modId xmlns:p14="http://schemas.microsoft.com/office/powerpoint/2010/main" val="195553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71075897"/>
                    </a:ext>
                  </a:extLst>
                </a:gridCol>
                <a:gridCol w="411480">
                  <a:extLst>
                    <a:ext uri="{9D8B030D-6E8A-4147-A177-3AD203B41FA5}">
                      <a16:colId xmlns:a16="http://schemas.microsoft.com/office/drawing/2014/main" val="3975080529"/>
                    </a:ext>
                  </a:extLst>
                </a:gridCol>
                <a:gridCol w="411480">
                  <a:extLst>
                    <a:ext uri="{9D8B030D-6E8A-4147-A177-3AD203B41FA5}">
                      <a16:colId xmlns:a16="http://schemas.microsoft.com/office/drawing/2014/main" val="3437399755"/>
                    </a:ext>
                  </a:extLst>
                </a:gridCol>
                <a:gridCol w="411480">
                  <a:extLst>
                    <a:ext uri="{9D8B030D-6E8A-4147-A177-3AD203B41FA5}">
                      <a16:colId xmlns:a16="http://schemas.microsoft.com/office/drawing/2014/main" val="1609374353"/>
                    </a:ext>
                  </a:extLst>
                </a:gridCol>
                <a:gridCol w="411480">
                  <a:extLst>
                    <a:ext uri="{9D8B030D-6E8A-4147-A177-3AD203B41FA5}">
                      <a16:colId xmlns:a16="http://schemas.microsoft.com/office/drawing/2014/main" val="2068463591"/>
                    </a:ext>
                  </a:extLst>
                </a:gridCol>
                <a:gridCol w="411480">
                  <a:extLst>
                    <a:ext uri="{9D8B030D-6E8A-4147-A177-3AD203B41FA5}">
                      <a16:colId xmlns:a16="http://schemas.microsoft.com/office/drawing/2014/main" val="3334612761"/>
                    </a:ext>
                  </a:extLst>
                </a:gridCol>
                <a:gridCol w="411480">
                  <a:extLst>
                    <a:ext uri="{9D8B030D-6E8A-4147-A177-3AD203B41FA5}">
                      <a16:colId xmlns:a16="http://schemas.microsoft.com/office/drawing/2014/main" val="835252851"/>
                    </a:ext>
                  </a:extLst>
                </a:gridCol>
                <a:gridCol w="411480">
                  <a:extLst>
                    <a:ext uri="{9D8B030D-6E8A-4147-A177-3AD203B41FA5}">
                      <a16:colId xmlns:a16="http://schemas.microsoft.com/office/drawing/2014/main" val="3850255797"/>
                    </a:ext>
                  </a:extLst>
                </a:gridCol>
                <a:gridCol w="411480">
                  <a:extLst>
                    <a:ext uri="{9D8B030D-6E8A-4147-A177-3AD203B41FA5}">
                      <a16:colId xmlns:a16="http://schemas.microsoft.com/office/drawing/2014/main" val="30039866"/>
                    </a:ext>
                  </a:extLst>
                </a:gridCol>
                <a:gridCol w="411480">
                  <a:extLst>
                    <a:ext uri="{9D8B030D-6E8A-4147-A177-3AD203B41FA5}">
                      <a16:colId xmlns:a16="http://schemas.microsoft.com/office/drawing/2014/main" val="1650088331"/>
                    </a:ext>
                  </a:extLst>
                </a:gridCol>
                <a:gridCol w="1892807">
                  <a:extLst>
                    <a:ext uri="{9D8B030D-6E8A-4147-A177-3AD203B41FA5}">
                      <a16:colId xmlns:a16="http://schemas.microsoft.com/office/drawing/2014/main" val="312538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3186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21:28:17</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57210368"/>
                  </a:ext>
                </a:extLst>
              </a:tr>
            </a:tbl>
          </a:graphicData>
        </a:graphic>
      </p:graphicFrame>
      <p:sp>
        <p:nvSpPr>
          <p:cNvPr id="4" name="Text Placeholder 3">
            <a:extLst>
              <a:ext uri="{FF2B5EF4-FFF2-40B4-BE49-F238E27FC236}">
                <a16:creationId xmlns:a16="http://schemas.microsoft.com/office/drawing/2014/main" id="{90D98F3B-E638-4565-80A6-44563A82FF7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06152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927E1-7671-4253-B5A2-19E06419301E}"/>
              </a:ext>
            </a:extLst>
          </p:cNvPr>
          <p:cNvSpPr>
            <a:spLocks noGrp="1"/>
          </p:cNvSpPr>
          <p:nvPr>
            <p:ph type="title"/>
          </p:nvPr>
        </p:nvSpPr>
        <p:spPr/>
        <p:txBody>
          <a:bodyPr/>
          <a:lstStyle/>
          <a:p>
            <a:r>
              <a:rPr lang="en-US"/>
              <a:t>Facebook Ads Costs Table | KOSÉ - 14 of 25</a:t>
            </a:r>
          </a:p>
        </p:txBody>
      </p:sp>
      <p:graphicFrame>
        <p:nvGraphicFramePr>
          <p:cNvPr id="5" name="Table Placeholder 4">
            <a:extLst>
              <a:ext uri="{FF2B5EF4-FFF2-40B4-BE49-F238E27FC236}">
                <a16:creationId xmlns:a16="http://schemas.microsoft.com/office/drawing/2014/main" id="{CEB0507E-7CBF-4357-AF76-DB80CC71ABB3}"/>
              </a:ext>
            </a:extLst>
          </p:cNvPr>
          <p:cNvGraphicFramePr>
            <a:graphicFrameLocks noGrp="1"/>
          </p:cNvGraphicFramePr>
          <p:nvPr>
            <p:ph type="tbl" sz="quarter" idx="13"/>
            <p:extLst>
              <p:ext uri="{D42A27DB-BD31-4B8C-83A1-F6EECF244321}">
                <p14:modId xmlns:p14="http://schemas.microsoft.com/office/powerpoint/2010/main" val="291898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59607959"/>
                    </a:ext>
                  </a:extLst>
                </a:gridCol>
                <a:gridCol w="411480">
                  <a:extLst>
                    <a:ext uri="{9D8B030D-6E8A-4147-A177-3AD203B41FA5}">
                      <a16:colId xmlns:a16="http://schemas.microsoft.com/office/drawing/2014/main" val="2042248730"/>
                    </a:ext>
                  </a:extLst>
                </a:gridCol>
                <a:gridCol w="411480">
                  <a:extLst>
                    <a:ext uri="{9D8B030D-6E8A-4147-A177-3AD203B41FA5}">
                      <a16:colId xmlns:a16="http://schemas.microsoft.com/office/drawing/2014/main" val="3110815101"/>
                    </a:ext>
                  </a:extLst>
                </a:gridCol>
                <a:gridCol w="411480">
                  <a:extLst>
                    <a:ext uri="{9D8B030D-6E8A-4147-A177-3AD203B41FA5}">
                      <a16:colId xmlns:a16="http://schemas.microsoft.com/office/drawing/2014/main" val="76214826"/>
                    </a:ext>
                  </a:extLst>
                </a:gridCol>
                <a:gridCol w="411480">
                  <a:extLst>
                    <a:ext uri="{9D8B030D-6E8A-4147-A177-3AD203B41FA5}">
                      <a16:colId xmlns:a16="http://schemas.microsoft.com/office/drawing/2014/main" val="2974353072"/>
                    </a:ext>
                  </a:extLst>
                </a:gridCol>
                <a:gridCol w="411480">
                  <a:extLst>
                    <a:ext uri="{9D8B030D-6E8A-4147-A177-3AD203B41FA5}">
                      <a16:colId xmlns:a16="http://schemas.microsoft.com/office/drawing/2014/main" val="1387224597"/>
                    </a:ext>
                  </a:extLst>
                </a:gridCol>
                <a:gridCol w="411480">
                  <a:extLst>
                    <a:ext uri="{9D8B030D-6E8A-4147-A177-3AD203B41FA5}">
                      <a16:colId xmlns:a16="http://schemas.microsoft.com/office/drawing/2014/main" val="3341590661"/>
                    </a:ext>
                  </a:extLst>
                </a:gridCol>
                <a:gridCol w="411480">
                  <a:extLst>
                    <a:ext uri="{9D8B030D-6E8A-4147-A177-3AD203B41FA5}">
                      <a16:colId xmlns:a16="http://schemas.microsoft.com/office/drawing/2014/main" val="4143502171"/>
                    </a:ext>
                  </a:extLst>
                </a:gridCol>
                <a:gridCol w="411480">
                  <a:extLst>
                    <a:ext uri="{9D8B030D-6E8A-4147-A177-3AD203B41FA5}">
                      <a16:colId xmlns:a16="http://schemas.microsoft.com/office/drawing/2014/main" val="2057746244"/>
                    </a:ext>
                  </a:extLst>
                </a:gridCol>
                <a:gridCol w="411480">
                  <a:extLst>
                    <a:ext uri="{9D8B030D-6E8A-4147-A177-3AD203B41FA5}">
                      <a16:colId xmlns:a16="http://schemas.microsoft.com/office/drawing/2014/main" val="2274372124"/>
                    </a:ext>
                  </a:extLst>
                </a:gridCol>
                <a:gridCol w="1892807">
                  <a:extLst>
                    <a:ext uri="{9D8B030D-6E8A-4147-A177-3AD203B41FA5}">
                      <a16:colId xmlns:a16="http://schemas.microsoft.com/office/drawing/2014/main" val="214603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5476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4205013030"/>
                  </a:ext>
                </a:extLst>
              </a:tr>
            </a:tbl>
          </a:graphicData>
        </a:graphic>
      </p:graphicFrame>
      <p:sp>
        <p:nvSpPr>
          <p:cNvPr id="4" name="Text Placeholder 3">
            <a:extLst>
              <a:ext uri="{FF2B5EF4-FFF2-40B4-BE49-F238E27FC236}">
                <a16:creationId xmlns:a16="http://schemas.microsoft.com/office/drawing/2014/main" id="{A6CF2DBE-CED2-4C3A-9E93-E239BD62310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58335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CDF7-CE49-4132-B13B-7136694B9FEC}"/>
              </a:ext>
            </a:extLst>
          </p:cNvPr>
          <p:cNvSpPr>
            <a:spLocks noGrp="1"/>
          </p:cNvSpPr>
          <p:nvPr>
            <p:ph type="title"/>
          </p:nvPr>
        </p:nvSpPr>
        <p:spPr/>
        <p:txBody>
          <a:bodyPr/>
          <a:lstStyle/>
          <a:p>
            <a:r>
              <a:rPr lang="en-US"/>
              <a:t>Facebook Ads Costs Table | KOSÉ - 15 of 25</a:t>
            </a:r>
          </a:p>
        </p:txBody>
      </p:sp>
      <p:graphicFrame>
        <p:nvGraphicFramePr>
          <p:cNvPr id="5" name="Table Placeholder 4">
            <a:extLst>
              <a:ext uri="{FF2B5EF4-FFF2-40B4-BE49-F238E27FC236}">
                <a16:creationId xmlns:a16="http://schemas.microsoft.com/office/drawing/2014/main" id="{2C5A4658-066A-4EB6-A3ED-4F8785460A72}"/>
              </a:ext>
            </a:extLst>
          </p:cNvPr>
          <p:cNvGraphicFramePr>
            <a:graphicFrameLocks noGrp="1"/>
          </p:cNvGraphicFramePr>
          <p:nvPr>
            <p:ph type="tbl" sz="quarter" idx="13"/>
            <p:extLst>
              <p:ext uri="{D42A27DB-BD31-4B8C-83A1-F6EECF244321}">
                <p14:modId xmlns:p14="http://schemas.microsoft.com/office/powerpoint/2010/main" val="391786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54925813"/>
                    </a:ext>
                  </a:extLst>
                </a:gridCol>
                <a:gridCol w="411480">
                  <a:extLst>
                    <a:ext uri="{9D8B030D-6E8A-4147-A177-3AD203B41FA5}">
                      <a16:colId xmlns:a16="http://schemas.microsoft.com/office/drawing/2014/main" val="861440839"/>
                    </a:ext>
                  </a:extLst>
                </a:gridCol>
                <a:gridCol w="411480">
                  <a:extLst>
                    <a:ext uri="{9D8B030D-6E8A-4147-A177-3AD203B41FA5}">
                      <a16:colId xmlns:a16="http://schemas.microsoft.com/office/drawing/2014/main" val="2535072507"/>
                    </a:ext>
                  </a:extLst>
                </a:gridCol>
                <a:gridCol w="411480">
                  <a:extLst>
                    <a:ext uri="{9D8B030D-6E8A-4147-A177-3AD203B41FA5}">
                      <a16:colId xmlns:a16="http://schemas.microsoft.com/office/drawing/2014/main" val="3596209454"/>
                    </a:ext>
                  </a:extLst>
                </a:gridCol>
                <a:gridCol w="411480">
                  <a:extLst>
                    <a:ext uri="{9D8B030D-6E8A-4147-A177-3AD203B41FA5}">
                      <a16:colId xmlns:a16="http://schemas.microsoft.com/office/drawing/2014/main" val="3339577982"/>
                    </a:ext>
                  </a:extLst>
                </a:gridCol>
                <a:gridCol w="411480">
                  <a:extLst>
                    <a:ext uri="{9D8B030D-6E8A-4147-A177-3AD203B41FA5}">
                      <a16:colId xmlns:a16="http://schemas.microsoft.com/office/drawing/2014/main" val="2499365734"/>
                    </a:ext>
                  </a:extLst>
                </a:gridCol>
                <a:gridCol w="411480">
                  <a:extLst>
                    <a:ext uri="{9D8B030D-6E8A-4147-A177-3AD203B41FA5}">
                      <a16:colId xmlns:a16="http://schemas.microsoft.com/office/drawing/2014/main" val="4147628507"/>
                    </a:ext>
                  </a:extLst>
                </a:gridCol>
                <a:gridCol w="411480">
                  <a:extLst>
                    <a:ext uri="{9D8B030D-6E8A-4147-A177-3AD203B41FA5}">
                      <a16:colId xmlns:a16="http://schemas.microsoft.com/office/drawing/2014/main" val="30707080"/>
                    </a:ext>
                  </a:extLst>
                </a:gridCol>
                <a:gridCol w="411480">
                  <a:extLst>
                    <a:ext uri="{9D8B030D-6E8A-4147-A177-3AD203B41FA5}">
                      <a16:colId xmlns:a16="http://schemas.microsoft.com/office/drawing/2014/main" val="3641299643"/>
                    </a:ext>
                  </a:extLst>
                </a:gridCol>
                <a:gridCol w="411480">
                  <a:extLst>
                    <a:ext uri="{9D8B030D-6E8A-4147-A177-3AD203B41FA5}">
                      <a16:colId xmlns:a16="http://schemas.microsoft.com/office/drawing/2014/main" val="4227992528"/>
                    </a:ext>
                  </a:extLst>
                </a:gridCol>
                <a:gridCol w="1892807">
                  <a:extLst>
                    <a:ext uri="{9D8B030D-6E8A-4147-A177-3AD203B41FA5}">
                      <a16:colId xmlns:a16="http://schemas.microsoft.com/office/drawing/2014/main" val="327813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72739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641.28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761151574"/>
                  </a:ext>
                </a:extLst>
              </a:tr>
            </a:tbl>
          </a:graphicData>
        </a:graphic>
      </p:graphicFrame>
      <p:sp>
        <p:nvSpPr>
          <p:cNvPr id="4" name="Text Placeholder 3">
            <a:extLst>
              <a:ext uri="{FF2B5EF4-FFF2-40B4-BE49-F238E27FC236}">
                <a16:creationId xmlns:a16="http://schemas.microsoft.com/office/drawing/2014/main" id="{6AE29714-9518-4347-8588-3A982AA0762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48058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3041-1BA7-484F-A7BA-1C493321BC2C}"/>
              </a:ext>
            </a:extLst>
          </p:cNvPr>
          <p:cNvSpPr>
            <a:spLocks noGrp="1"/>
          </p:cNvSpPr>
          <p:nvPr>
            <p:ph type="title"/>
          </p:nvPr>
        </p:nvSpPr>
        <p:spPr/>
        <p:txBody>
          <a:bodyPr/>
          <a:lstStyle/>
          <a:p>
            <a:r>
              <a:rPr lang="en-US"/>
              <a:t>Facebook Ads Costs Table | KOSÉ - 16 of 25</a:t>
            </a:r>
          </a:p>
        </p:txBody>
      </p:sp>
      <p:graphicFrame>
        <p:nvGraphicFramePr>
          <p:cNvPr id="5" name="Table Placeholder 4">
            <a:extLst>
              <a:ext uri="{FF2B5EF4-FFF2-40B4-BE49-F238E27FC236}">
                <a16:creationId xmlns:a16="http://schemas.microsoft.com/office/drawing/2014/main" id="{21F897F4-58A8-47B2-AC98-22285B0CDDD7}"/>
              </a:ext>
            </a:extLst>
          </p:cNvPr>
          <p:cNvGraphicFramePr>
            <a:graphicFrameLocks noGrp="1"/>
          </p:cNvGraphicFramePr>
          <p:nvPr>
            <p:ph type="tbl" sz="quarter" idx="13"/>
            <p:extLst>
              <p:ext uri="{D42A27DB-BD31-4B8C-83A1-F6EECF244321}">
                <p14:modId xmlns:p14="http://schemas.microsoft.com/office/powerpoint/2010/main" val="308729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63296723"/>
                    </a:ext>
                  </a:extLst>
                </a:gridCol>
                <a:gridCol w="411480">
                  <a:extLst>
                    <a:ext uri="{9D8B030D-6E8A-4147-A177-3AD203B41FA5}">
                      <a16:colId xmlns:a16="http://schemas.microsoft.com/office/drawing/2014/main" val="3821847949"/>
                    </a:ext>
                  </a:extLst>
                </a:gridCol>
                <a:gridCol w="411480">
                  <a:extLst>
                    <a:ext uri="{9D8B030D-6E8A-4147-A177-3AD203B41FA5}">
                      <a16:colId xmlns:a16="http://schemas.microsoft.com/office/drawing/2014/main" val="2814455199"/>
                    </a:ext>
                  </a:extLst>
                </a:gridCol>
                <a:gridCol w="411480">
                  <a:extLst>
                    <a:ext uri="{9D8B030D-6E8A-4147-A177-3AD203B41FA5}">
                      <a16:colId xmlns:a16="http://schemas.microsoft.com/office/drawing/2014/main" val="2349734494"/>
                    </a:ext>
                  </a:extLst>
                </a:gridCol>
                <a:gridCol w="411480">
                  <a:extLst>
                    <a:ext uri="{9D8B030D-6E8A-4147-A177-3AD203B41FA5}">
                      <a16:colId xmlns:a16="http://schemas.microsoft.com/office/drawing/2014/main" val="1074130150"/>
                    </a:ext>
                  </a:extLst>
                </a:gridCol>
                <a:gridCol w="411480">
                  <a:extLst>
                    <a:ext uri="{9D8B030D-6E8A-4147-A177-3AD203B41FA5}">
                      <a16:colId xmlns:a16="http://schemas.microsoft.com/office/drawing/2014/main" val="1281376062"/>
                    </a:ext>
                  </a:extLst>
                </a:gridCol>
                <a:gridCol w="411480">
                  <a:extLst>
                    <a:ext uri="{9D8B030D-6E8A-4147-A177-3AD203B41FA5}">
                      <a16:colId xmlns:a16="http://schemas.microsoft.com/office/drawing/2014/main" val="693008527"/>
                    </a:ext>
                  </a:extLst>
                </a:gridCol>
                <a:gridCol w="411480">
                  <a:extLst>
                    <a:ext uri="{9D8B030D-6E8A-4147-A177-3AD203B41FA5}">
                      <a16:colId xmlns:a16="http://schemas.microsoft.com/office/drawing/2014/main" val="3414208943"/>
                    </a:ext>
                  </a:extLst>
                </a:gridCol>
                <a:gridCol w="411480">
                  <a:extLst>
                    <a:ext uri="{9D8B030D-6E8A-4147-A177-3AD203B41FA5}">
                      <a16:colId xmlns:a16="http://schemas.microsoft.com/office/drawing/2014/main" val="61758764"/>
                    </a:ext>
                  </a:extLst>
                </a:gridCol>
                <a:gridCol w="411480">
                  <a:extLst>
                    <a:ext uri="{9D8B030D-6E8A-4147-A177-3AD203B41FA5}">
                      <a16:colId xmlns:a16="http://schemas.microsoft.com/office/drawing/2014/main" val="2075504156"/>
                    </a:ext>
                  </a:extLst>
                </a:gridCol>
                <a:gridCol w="1892807">
                  <a:extLst>
                    <a:ext uri="{9D8B030D-6E8A-4147-A177-3AD203B41FA5}">
                      <a16:colId xmlns:a16="http://schemas.microsoft.com/office/drawing/2014/main" val="407206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0631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Traffic-Story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Messenger; Location(s): Malaysia; Ages: 25-45</a:t>
                      </a:r>
                    </a:p>
                  </a:txBody>
                  <a:tcPr/>
                </a:tc>
                <a:extLst>
                  <a:ext uri="{0D108BD9-81ED-4DB2-BD59-A6C34878D82A}">
                    <a16:rowId xmlns:a16="http://schemas.microsoft.com/office/drawing/2014/main" val="2719526962"/>
                  </a:ext>
                </a:extLst>
              </a:tr>
            </a:tbl>
          </a:graphicData>
        </a:graphic>
      </p:graphicFrame>
      <p:sp>
        <p:nvSpPr>
          <p:cNvPr id="4" name="Text Placeholder 3">
            <a:extLst>
              <a:ext uri="{FF2B5EF4-FFF2-40B4-BE49-F238E27FC236}">
                <a16:creationId xmlns:a16="http://schemas.microsoft.com/office/drawing/2014/main" id="{EFC8D23F-FFDD-48EC-8B19-AB1F2542694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055295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E8BC-2680-47CD-B06F-7AFCA713D664}"/>
              </a:ext>
            </a:extLst>
          </p:cNvPr>
          <p:cNvSpPr>
            <a:spLocks noGrp="1"/>
          </p:cNvSpPr>
          <p:nvPr>
            <p:ph type="title"/>
          </p:nvPr>
        </p:nvSpPr>
        <p:spPr/>
        <p:txBody>
          <a:bodyPr/>
          <a:lstStyle/>
          <a:p>
            <a:r>
              <a:rPr lang="en-US"/>
              <a:t>Facebook Ads Costs Table | KOSÉ - 17 of 25</a:t>
            </a:r>
          </a:p>
        </p:txBody>
      </p:sp>
      <p:graphicFrame>
        <p:nvGraphicFramePr>
          <p:cNvPr id="5" name="Table Placeholder 4">
            <a:extLst>
              <a:ext uri="{FF2B5EF4-FFF2-40B4-BE49-F238E27FC236}">
                <a16:creationId xmlns:a16="http://schemas.microsoft.com/office/drawing/2014/main" id="{2A0EC90A-13D3-4BB8-AA35-23E7A17859CF}"/>
              </a:ext>
            </a:extLst>
          </p:cNvPr>
          <p:cNvGraphicFramePr>
            <a:graphicFrameLocks noGrp="1"/>
          </p:cNvGraphicFramePr>
          <p:nvPr>
            <p:ph type="tbl" sz="quarter" idx="13"/>
            <p:extLst>
              <p:ext uri="{D42A27DB-BD31-4B8C-83A1-F6EECF244321}">
                <p14:modId xmlns:p14="http://schemas.microsoft.com/office/powerpoint/2010/main" val="2744151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097458"/>
                    </a:ext>
                  </a:extLst>
                </a:gridCol>
                <a:gridCol w="411480">
                  <a:extLst>
                    <a:ext uri="{9D8B030D-6E8A-4147-A177-3AD203B41FA5}">
                      <a16:colId xmlns:a16="http://schemas.microsoft.com/office/drawing/2014/main" val="4084007680"/>
                    </a:ext>
                  </a:extLst>
                </a:gridCol>
                <a:gridCol w="411480">
                  <a:extLst>
                    <a:ext uri="{9D8B030D-6E8A-4147-A177-3AD203B41FA5}">
                      <a16:colId xmlns:a16="http://schemas.microsoft.com/office/drawing/2014/main" val="3091178071"/>
                    </a:ext>
                  </a:extLst>
                </a:gridCol>
                <a:gridCol w="411480">
                  <a:extLst>
                    <a:ext uri="{9D8B030D-6E8A-4147-A177-3AD203B41FA5}">
                      <a16:colId xmlns:a16="http://schemas.microsoft.com/office/drawing/2014/main" val="3455124280"/>
                    </a:ext>
                  </a:extLst>
                </a:gridCol>
                <a:gridCol w="411480">
                  <a:extLst>
                    <a:ext uri="{9D8B030D-6E8A-4147-A177-3AD203B41FA5}">
                      <a16:colId xmlns:a16="http://schemas.microsoft.com/office/drawing/2014/main" val="3822561036"/>
                    </a:ext>
                  </a:extLst>
                </a:gridCol>
                <a:gridCol w="411480">
                  <a:extLst>
                    <a:ext uri="{9D8B030D-6E8A-4147-A177-3AD203B41FA5}">
                      <a16:colId xmlns:a16="http://schemas.microsoft.com/office/drawing/2014/main" val="2760666339"/>
                    </a:ext>
                  </a:extLst>
                </a:gridCol>
                <a:gridCol w="411480">
                  <a:extLst>
                    <a:ext uri="{9D8B030D-6E8A-4147-A177-3AD203B41FA5}">
                      <a16:colId xmlns:a16="http://schemas.microsoft.com/office/drawing/2014/main" val="4287027160"/>
                    </a:ext>
                  </a:extLst>
                </a:gridCol>
                <a:gridCol w="411480">
                  <a:extLst>
                    <a:ext uri="{9D8B030D-6E8A-4147-A177-3AD203B41FA5}">
                      <a16:colId xmlns:a16="http://schemas.microsoft.com/office/drawing/2014/main" val="2544160664"/>
                    </a:ext>
                  </a:extLst>
                </a:gridCol>
                <a:gridCol w="411480">
                  <a:extLst>
                    <a:ext uri="{9D8B030D-6E8A-4147-A177-3AD203B41FA5}">
                      <a16:colId xmlns:a16="http://schemas.microsoft.com/office/drawing/2014/main" val="3380727682"/>
                    </a:ext>
                  </a:extLst>
                </a:gridCol>
                <a:gridCol w="411480">
                  <a:extLst>
                    <a:ext uri="{9D8B030D-6E8A-4147-A177-3AD203B41FA5}">
                      <a16:colId xmlns:a16="http://schemas.microsoft.com/office/drawing/2014/main" val="1676613077"/>
                    </a:ext>
                  </a:extLst>
                </a:gridCol>
                <a:gridCol w="1892807">
                  <a:extLst>
                    <a:ext uri="{9D8B030D-6E8A-4147-A177-3AD203B41FA5}">
                      <a16:colId xmlns:a16="http://schemas.microsoft.com/office/drawing/2014/main" val="215319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3448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Traffic-Story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Messenger; Location(s): Malaysia; Ages: 25-45</a:t>
                      </a:r>
                    </a:p>
                  </a:txBody>
                  <a:tcPr/>
                </a:tc>
                <a:extLst>
                  <a:ext uri="{0D108BD9-81ED-4DB2-BD59-A6C34878D82A}">
                    <a16:rowId xmlns:a16="http://schemas.microsoft.com/office/drawing/2014/main" val="508271661"/>
                  </a:ext>
                </a:extLst>
              </a:tr>
            </a:tbl>
          </a:graphicData>
        </a:graphic>
      </p:graphicFrame>
      <p:sp>
        <p:nvSpPr>
          <p:cNvPr id="4" name="Text Placeholder 3">
            <a:extLst>
              <a:ext uri="{FF2B5EF4-FFF2-40B4-BE49-F238E27FC236}">
                <a16:creationId xmlns:a16="http://schemas.microsoft.com/office/drawing/2014/main" id="{4EC5AD24-0E10-4748-BD3E-98E60068F22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528186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42AB8-D064-4F11-80E2-FAF170BE4CF2}"/>
              </a:ext>
            </a:extLst>
          </p:cNvPr>
          <p:cNvSpPr>
            <a:spLocks noGrp="1"/>
          </p:cNvSpPr>
          <p:nvPr>
            <p:ph type="title"/>
          </p:nvPr>
        </p:nvSpPr>
        <p:spPr/>
        <p:txBody>
          <a:bodyPr/>
          <a:lstStyle/>
          <a:p>
            <a:r>
              <a:rPr lang="en-US"/>
              <a:t>Facebook Ads Costs Table | KOSÉ - 18 of 25</a:t>
            </a:r>
          </a:p>
        </p:txBody>
      </p:sp>
      <p:graphicFrame>
        <p:nvGraphicFramePr>
          <p:cNvPr id="5" name="Table Placeholder 4">
            <a:extLst>
              <a:ext uri="{FF2B5EF4-FFF2-40B4-BE49-F238E27FC236}">
                <a16:creationId xmlns:a16="http://schemas.microsoft.com/office/drawing/2014/main" id="{D0161866-CEBC-4554-9873-5B26B9A35894}"/>
              </a:ext>
            </a:extLst>
          </p:cNvPr>
          <p:cNvGraphicFramePr>
            <a:graphicFrameLocks noGrp="1"/>
          </p:cNvGraphicFramePr>
          <p:nvPr>
            <p:ph type="tbl" sz="quarter" idx="13"/>
            <p:extLst>
              <p:ext uri="{D42A27DB-BD31-4B8C-83A1-F6EECF244321}">
                <p14:modId xmlns:p14="http://schemas.microsoft.com/office/powerpoint/2010/main" val="121145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78995155"/>
                    </a:ext>
                  </a:extLst>
                </a:gridCol>
                <a:gridCol w="411480">
                  <a:extLst>
                    <a:ext uri="{9D8B030D-6E8A-4147-A177-3AD203B41FA5}">
                      <a16:colId xmlns:a16="http://schemas.microsoft.com/office/drawing/2014/main" val="2909515483"/>
                    </a:ext>
                  </a:extLst>
                </a:gridCol>
                <a:gridCol w="411480">
                  <a:extLst>
                    <a:ext uri="{9D8B030D-6E8A-4147-A177-3AD203B41FA5}">
                      <a16:colId xmlns:a16="http://schemas.microsoft.com/office/drawing/2014/main" val="319242787"/>
                    </a:ext>
                  </a:extLst>
                </a:gridCol>
                <a:gridCol w="411480">
                  <a:extLst>
                    <a:ext uri="{9D8B030D-6E8A-4147-A177-3AD203B41FA5}">
                      <a16:colId xmlns:a16="http://schemas.microsoft.com/office/drawing/2014/main" val="2996853333"/>
                    </a:ext>
                  </a:extLst>
                </a:gridCol>
                <a:gridCol w="411480">
                  <a:extLst>
                    <a:ext uri="{9D8B030D-6E8A-4147-A177-3AD203B41FA5}">
                      <a16:colId xmlns:a16="http://schemas.microsoft.com/office/drawing/2014/main" val="2355531141"/>
                    </a:ext>
                  </a:extLst>
                </a:gridCol>
                <a:gridCol w="411480">
                  <a:extLst>
                    <a:ext uri="{9D8B030D-6E8A-4147-A177-3AD203B41FA5}">
                      <a16:colId xmlns:a16="http://schemas.microsoft.com/office/drawing/2014/main" val="1628350354"/>
                    </a:ext>
                  </a:extLst>
                </a:gridCol>
                <a:gridCol w="411480">
                  <a:extLst>
                    <a:ext uri="{9D8B030D-6E8A-4147-A177-3AD203B41FA5}">
                      <a16:colId xmlns:a16="http://schemas.microsoft.com/office/drawing/2014/main" val="4061972006"/>
                    </a:ext>
                  </a:extLst>
                </a:gridCol>
                <a:gridCol w="411480">
                  <a:extLst>
                    <a:ext uri="{9D8B030D-6E8A-4147-A177-3AD203B41FA5}">
                      <a16:colId xmlns:a16="http://schemas.microsoft.com/office/drawing/2014/main" val="1757987935"/>
                    </a:ext>
                  </a:extLst>
                </a:gridCol>
                <a:gridCol w="411480">
                  <a:extLst>
                    <a:ext uri="{9D8B030D-6E8A-4147-A177-3AD203B41FA5}">
                      <a16:colId xmlns:a16="http://schemas.microsoft.com/office/drawing/2014/main" val="2209908778"/>
                    </a:ext>
                  </a:extLst>
                </a:gridCol>
                <a:gridCol w="411480">
                  <a:extLst>
                    <a:ext uri="{9D8B030D-6E8A-4147-A177-3AD203B41FA5}">
                      <a16:colId xmlns:a16="http://schemas.microsoft.com/office/drawing/2014/main" val="796189690"/>
                    </a:ext>
                  </a:extLst>
                </a:gridCol>
                <a:gridCol w="1892807">
                  <a:extLst>
                    <a:ext uri="{9D8B030D-6E8A-4147-A177-3AD203B41FA5}">
                      <a16:colId xmlns:a16="http://schemas.microsoft.com/office/drawing/2014/main" val="3764143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40425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981010590"/>
                  </a:ext>
                </a:extLst>
              </a:tr>
            </a:tbl>
          </a:graphicData>
        </a:graphic>
      </p:graphicFrame>
      <p:sp>
        <p:nvSpPr>
          <p:cNvPr id="4" name="Text Placeholder 3">
            <a:extLst>
              <a:ext uri="{FF2B5EF4-FFF2-40B4-BE49-F238E27FC236}">
                <a16:creationId xmlns:a16="http://schemas.microsoft.com/office/drawing/2014/main" id="{0E0A4561-BFC4-4BDB-B2F5-AF6FB99E504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258359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49E1-0727-429E-8D6B-D82B4C071375}"/>
              </a:ext>
            </a:extLst>
          </p:cNvPr>
          <p:cNvSpPr>
            <a:spLocks noGrp="1"/>
          </p:cNvSpPr>
          <p:nvPr>
            <p:ph type="title"/>
          </p:nvPr>
        </p:nvSpPr>
        <p:spPr/>
        <p:txBody>
          <a:bodyPr/>
          <a:lstStyle/>
          <a:p>
            <a:r>
              <a:rPr lang="en-US"/>
              <a:t>Facebook Ads Costs Table | KOSÉ - 19 of 25</a:t>
            </a:r>
          </a:p>
        </p:txBody>
      </p:sp>
      <p:graphicFrame>
        <p:nvGraphicFramePr>
          <p:cNvPr id="5" name="Table Placeholder 4">
            <a:extLst>
              <a:ext uri="{FF2B5EF4-FFF2-40B4-BE49-F238E27FC236}">
                <a16:creationId xmlns:a16="http://schemas.microsoft.com/office/drawing/2014/main" id="{C2C7DF8E-4302-49F5-AD8A-A691C332D681}"/>
              </a:ext>
            </a:extLst>
          </p:cNvPr>
          <p:cNvGraphicFramePr>
            <a:graphicFrameLocks noGrp="1"/>
          </p:cNvGraphicFramePr>
          <p:nvPr>
            <p:ph type="tbl" sz="quarter" idx="13"/>
            <p:extLst>
              <p:ext uri="{D42A27DB-BD31-4B8C-83A1-F6EECF244321}">
                <p14:modId xmlns:p14="http://schemas.microsoft.com/office/powerpoint/2010/main" val="411029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86682035"/>
                    </a:ext>
                  </a:extLst>
                </a:gridCol>
                <a:gridCol w="411480">
                  <a:extLst>
                    <a:ext uri="{9D8B030D-6E8A-4147-A177-3AD203B41FA5}">
                      <a16:colId xmlns:a16="http://schemas.microsoft.com/office/drawing/2014/main" val="3912924305"/>
                    </a:ext>
                  </a:extLst>
                </a:gridCol>
                <a:gridCol w="411480">
                  <a:extLst>
                    <a:ext uri="{9D8B030D-6E8A-4147-A177-3AD203B41FA5}">
                      <a16:colId xmlns:a16="http://schemas.microsoft.com/office/drawing/2014/main" val="664871086"/>
                    </a:ext>
                  </a:extLst>
                </a:gridCol>
                <a:gridCol w="411480">
                  <a:extLst>
                    <a:ext uri="{9D8B030D-6E8A-4147-A177-3AD203B41FA5}">
                      <a16:colId xmlns:a16="http://schemas.microsoft.com/office/drawing/2014/main" val="2748204577"/>
                    </a:ext>
                  </a:extLst>
                </a:gridCol>
                <a:gridCol w="411480">
                  <a:extLst>
                    <a:ext uri="{9D8B030D-6E8A-4147-A177-3AD203B41FA5}">
                      <a16:colId xmlns:a16="http://schemas.microsoft.com/office/drawing/2014/main" val="1563339810"/>
                    </a:ext>
                  </a:extLst>
                </a:gridCol>
                <a:gridCol w="411480">
                  <a:extLst>
                    <a:ext uri="{9D8B030D-6E8A-4147-A177-3AD203B41FA5}">
                      <a16:colId xmlns:a16="http://schemas.microsoft.com/office/drawing/2014/main" val="1379079437"/>
                    </a:ext>
                  </a:extLst>
                </a:gridCol>
                <a:gridCol w="411480">
                  <a:extLst>
                    <a:ext uri="{9D8B030D-6E8A-4147-A177-3AD203B41FA5}">
                      <a16:colId xmlns:a16="http://schemas.microsoft.com/office/drawing/2014/main" val="2742443359"/>
                    </a:ext>
                  </a:extLst>
                </a:gridCol>
                <a:gridCol w="411480">
                  <a:extLst>
                    <a:ext uri="{9D8B030D-6E8A-4147-A177-3AD203B41FA5}">
                      <a16:colId xmlns:a16="http://schemas.microsoft.com/office/drawing/2014/main" val="3641538891"/>
                    </a:ext>
                  </a:extLst>
                </a:gridCol>
                <a:gridCol w="411480">
                  <a:extLst>
                    <a:ext uri="{9D8B030D-6E8A-4147-A177-3AD203B41FA5}">
                      <a16:colId xmlns:a16="http://schemas.microsoft.com/office/drawing/2014/main" val="2856815379"/>
                    </a:ext>
                  </a:extLst>
                </a:gridCol>
                <a:gridCol w="411480">
                  <a:extLst>
                    <a:ext uri="{9D8B030D-6E8A-4147-A177-3AD203B41FA5}">
                      <a16:colId xmlns:a16="http://schemas.microsoft.com/office/drawing/2014/main" val="1463357272"/>
                    </a:ext>
                  </a:extLst>
                </a:gridCol>
                <a:gridCol w="1892807">
                  <a:extLst>
                    <a:ext uri="{9D8B030D-6E8A-4147-A177-3AD203B41FA5}">
                      <a16:colId xmlns:a16="http://schemas.microsoft.com/office/drawing/2014/main" val="378253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1608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2561037573"/>
                  </a:ext>
                </a:extLst>
              </a:tr>
            </a:tbl>
          </a:graphicData>
        </a:graphic>
      </p:graphicFrame>
      <p:sp>
        <p:nvSpPr>
          <p:cNvPr id="4" name="Text Placeholder 3">
            <a:extLst>
              <a:ext uri="{FF2B5EF4-FFF2-40B4-BE49-F238E27FC236}">
                <a16:creationId xmlns:a16="http://schemas.microsoft.com/office/drawing/2014/main" id="{208B16D2-F9B0-4BF9-B2FA-E20DEA3D3F0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316523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7B211-2A37-4E96-B0CC-7CD2C0049D19}"/>
              </a:ext>
            </a:extLst>
          </p:cNvPr>
          <p:cNvSpPr>
            <a:spLocks noGrp="1"/>
          </p:cNvSpPr>
          <p:nvPr>
            <p:ph type="title"/>
          </p:nvPr>
        </p:nvSpPr>
        <p:spPr/>
        <p:txBody>
          <a:bodyPr/>
          <a:lstStyle/>
          <a:p>
            <a:r>
              <a:rPr lang="en-US"/>
              <a:t>Facebook Ads Costs Table | KOSÉ - 20 of 25</a:t>
            </a:r>
          </a:p>
        </p:txBody>
      </p:sp>
      <p:graphicFrame>
        <p:nvGraphicFramePr>
          <p:cNvPr id="5" name="Table Placeholder 4">
            <a:extLst>
              <a:ext uri="{FF2B5EF4-FFF2-40B4-BE49-F238E27FC236}">
                <a16:creationId xmlns:a16="http://schemas.microsoft.com/office/drawing/2014/main" id="{05824136-B813-454E-A16E-19585A6E0099}"/>
              </a:ext>
            </a:extLst>
          </p:cNvPr>
          <p:cNvGraphicFramePr>
            <a:graphicFrameLocks noGrp="1"/>
          </p:cNvGraphicFramePr>
          <p:nvPr>
            <p:ph type="tbl" sz="quarter" idx="13"/>
            <p:extLst>
              <p:ext uri="{D42A27DB-BD31-4B8C-83A1-F6EECF244321}">
                <p14:modId xmlns:p14="http://schemas.microsoft.com/office/powerpoint/2010/main" val="32025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62445780"/>
                    </a:ext>
                  </a:extLst>
                </a:gridCol>
                <a:gridCol w="411480">
                  <a:extLst>
                    <a:ext uri="{9D8B030D-6E8A-4147-A177-3AD203B41FA5}">
                      <a16:colId xmlns:a16="http://schemas.microsoft.com/office/drawing/2014/main" val="2292787570"/>
                    </a:ext>
                  </a:extLst>
                </a:gridCol>
                <a:gridCol w="411480">
                  <a:extLst>
                    <a:ext uri="{9D8B030D-6E8A-4147-A177-3AD203B41FA5}">
                      <a16:colId xmlns:a16="http://schemas.microsoft.com/office/drawing/2014/main" val="50935842"/>
                    </a:ext>
                  </a:extLst>
                </a:gridCol>
                <a:gridCol w="411480">
                  <a:extLst>
                    <a:ext uri="{9D8B030D-6E8A-4147-A177-3AD203B41FA5}">
                      <a16:colId xmlns:a16="http://schemas.microsoft.com/office/drawing/2014/main" val="1402752780"/>
                    </a:ext>
                  </a:extLst>
                </a:gridCol>
                <a:gridCol w="411480">
                  <a:extLst>
                    <a:ext uri="{9D8B030D-6E8A-4147-A177-3AD203B41FA5}">
                      <a16:colId xmlns:a16="http://schemas.microsoft.com/office/drawing/2014/main" val="3103430706"/>
                    </a:ext>
                  </a:extLst>
                </a:gridCol>
                <a:gridCol w="411480">
                  <a:extLst>
                    <a:ext uri="{9D8B030D-6E8A-4147-A177-3AD203B41FA5}">
                      <a16:colId xmlns:a16="http://schemas.microsoft.com/office/drawing/2014/main" val="256376970"/>
                    </a:ext>
                  </a:extLst>
                </a:gridCol>
                <a:gridCol w="411480">
                  <a:extLst>
                    <a:ext uri="{9D8B030D-6E8A-4147-A177-3AD203B41FA5}">
                      <a16:colId xmlns:a16="http://schemas.microsoft.com/office/drawing/2014/main" val="3876996610"/>
                    </a:ext>
                  </a:extLst>
                </a:gridCol>
                <a:gridCol w="411480">
                  <a:extLst>
                    <a:ext uri="{9D8B030D-6E8A-4147-A177-3AD203B41FA5}">
                      <a16:colId xmlns:a16="http://schemas.microsoft.com/office/drawing/2014/main" val="3024893605"/>
                    </a:ext>
                  </a:extLst>
                </a:gridCol>
                <a:gridCol w="411480">
                  <a:extLst>
                    <a:ext uri="{9D8B030D-6E8A-4147-A177-3AD203B41FA5}">
                      <a16:colId xmlns:a16="http://schemas.microsoft.com/office/drawing/2014/main" val="2910674616"/>
                    </a:ext>
                  </a:extLst>
                </a:gridCol>
                <a:gridCol w="411480">
                  <a:extLst>
                    <a:ext uri="{9D8B030D-6E8A-4147-A177-3AD203B41FA5}">
                      <a16:colId xmlns:a16="http://schemas.microsoft.com/office/drawing/2014/main" val="2102355271"/>
                    </a:ext>
                  </a:extLst>
                </a:gridCol>
                <a:gridCol w="1892807">
                  <a:extLst>
                    <a:ext uri="{9D8B030D-6E8A-4147-A177-3AD203B41FA5}">
                      <a16:colId xmlns:a16="http://schemas.microsoft.com/office/drawing/2014/main" val="424776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1268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30507837"/>
                  </a:ext>
                </a:extLst>
              </a:tr>
            </a:tbl>
          </a:graphicData>
        </a:graphic>
      </p:graphicFrame>
      <p:sp>
        <p:nvSpPr>
          <p:cNvPr id="4" name="Text Placeholder 3">
            <a:extLst>
              <a:ext uri="{FF2B5EF4-FFF2-40B4-BE49-F238E27FC236}">
                <a16:creationId xmlns:a16="http://schemas.microsoft.com/office/drawing/2014/main" id="{BD3C1F4E-1B56-4521-BE77-ECB512CFEA8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280066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AF01-E071-4D12-9415-680DD4F02929}"/>
              </a:ext>
            </a:extLst>
          </p:cNvPr>
          <p:cNvSpPr>
            <a:spLocks noGrp="1"/>
          </p:cNvSpPr>
          <p:nvPr>
            <p:ph type="title"/>
          </p:nvPr>
        </p:nvSpPr>
        <p:spPr/>
        <p:txBody>
          <a:bodyPr/>
          <a:lstStyle/>
          <a:p>
            <a:r>
              <a:rPr lang="en-US"/>
              <a:t>Facebook Ads Costs Table | KOSÉ - 21 of 25</a:t>
            </a:r>
          </a:p>
        </p:txBody>
      </p:sp>
      <p:graphicFrame>
        <p:nvGraphicFramePr>
          <p:cNvPr id="5" name="Table Placeholder 4">
            <a:extLst>
              <a:ext uri="{FF2B5EF4-FFF2-40B4-BE49-F238E27FC236}">
                <a16:creationId xmlns:a16="http://schemas.microsoft.com/office/drawing/2014/main" id="{97D2AB19-C2A5-49C6-935B-F54B750F8E0F}"/>
              </a:ext>
            </a:extLst>
          </p:cNvPr>
          <p:cNvGraphicFramePr>
            <a:graphicFrameLocks noGrp="1"/>
          </p:cNvGraphicFramePr>
          <p:nvPr>
            <p:ph type="tbl" sz="quarter" idx="13"/>
            <p:extLst>
              <p:ext uri="{D42A27DB-BD31-4B8C-83A1-F6EECF244321}">
                <p14:modId xmlns:p14="http://schemas.microsoft.com/office/powerpoint/2010/main" val="2112677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34383217"/>
                    </a:ext>
                  </a:extLst>
                </a:gridCol>
                <a:gridCol w="411480">
                  <a:extLst>
                    <a:ext uri="{9D8B030D-6E8A-4147-A177-3AD203B41FA5}">
                      <a16:colId xmlns:a16="http://schemas.microsoft.com/office/drawing/2014/main" val="3531587467"/>
                    </a:ext>
                  </a:extLst>
                </a:gridCol>
                <a:gridCol w="411480">
                  <a:extLst>
                    <a:ext uri="{9D8B030D-6E8A-4147-A177-3AD203B41FA5}">
                      <a16:colId xmlns:a16="http://schemas.microsoft.com/office/drawing/2014/main" val="1258024113"/>
                    </a:ext>
                  </a:extLst>
                </a:gridCol>
                <a:gridCol w="411480">
                  <a:extLst>
                    <a:ext uri="{9D8B030D-6E8A-4147-A177-3AD203B41FA5}">
                      <a16:colId xmlns:a16="http://schemas.microsoft.com/office/drawing/2014/main" val="2518541696"/>
                    </a:ext>
                  </a:extLst>
                </a:gridCol>
                <a:gridCol w="411480">
                  <a:extLst>
                    <a:ext uri="{9D8B030D-6E8A-4147-A177-3AD203B41FA5}">
                      <a16:colId xmlns:a16="http://schemas.microsoft.com/office/drawing/2014/main" val="2192535306"/>
                    </a:ext>
                  </a:extLst>
                </a:gridCol>
                <a:gridCol w="411480">
                  <a:extLst>
                    <a:ext uri="{9D8B030D-6E8A-4147-A177-3AD203B41FA5}">
                      <a16:colId xmlns:a16="http://schemas.microsoft.com/office/drawing/2014/main" val="2552239088"/>
                    </a:ext>
                  </a:extLst>
                </a:gridCol>
                <a:gridCol w="411480">
                  <a:extLst>
                    <a:ext uri="{9D8B030D-6E8A-4147-A177-3AD203B41FA5}">
                      <a16:colId xmlns:a16="http://schemas.microsoft.com/office/drawing/2014/main" val="1914212620"/>
                    </a:ext>
                  </a:extLst>
                </a:gridCol>
                <a:gridCol w="411480">
                  <a:extLst>
                    <a:ext uri="{9D8B030D-6E8A-4147-A177-3AD203B41FA5}">
                      <a16:colId xmlns:a16="http://schemas.microsoft.com/office/drawing/2014/main" val="1807250395"/>
                    </a:ext>
                  </a:extLst>
                </a:gridCol>
                <a:gridCol w="411480">
                  <a:extLst>
                    <a:ext uri="{9D8B030D-6E8A-4147-A177-3AD203B41FA5}">
                      <a16:colId xmlns:a16="http://schemas.microsoft.com/office/drawing/2014/main" val="17271719"/>
                    </a:ext>
                  </a:extLst>
                </a:gridCol>
                <a:gridCol w="411480">
                  <a:extLst>
                    <a:ext uri="{9D8B030D-6E8A-4147-A177-3AD203B41FA5}">
                      <a16:colId xmlns:a16="http://schemas.microsoft.com/office/drawing/2014/main" val="2842908329"/>
                    </a:ext>
                  </a:extLst>
                </a:gridCol>
                <a:gridCol w="1892807">
                  <a:extLst>
                    <a:ext uri="{9D8B030D-6E8A-4147-A177-3AD203B41FA5}">
                      <a16:colId xmlns:a16="http://schemas.microsoft.com/office/drawing/2014/main" val="304699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4849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10:59:10</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690262786"/>
                  </a:ext>
                </a:extLst>
              </a:tr>
            </a:tbl>
          </a:graphicData>
        </a:graphic>
      </p:graphicFrame>
      <p:sp>
        <p:nvSpPr>
          <p:cNvPr id="4" name="Text Placeholder 3">
            <a:extLst>
              <a:ext uri="{FF2B5EF4-FFF2-40B4-BE49-F238E27FC236}">
                <a16:creationId xmlns:a16="http://schemas.microsoft.com/office/drawing/2014/main" id="{C3EE352F-1D2B-4D6C-88AD-E31092ED712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15588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0AA0-EAD9-4D0E-823B-9370ACFCC0F4}"/>
              </a:ext>
            </a:extLst>
          </p:cNvPr>
          <p:cNvSpPr>
            <a:spLocks noGrp="1"/>
          </p:cNvSpPr>
          <p:nvPr>
            <p:ph type="title"/>
          </p:nvPr>
        </p:nvSpPr>
        <p:spPr/>
        <p:txBody>
          <a:bodyPr/>
          <a:lstStyle/>
          <a:p>
            <a:r>
              <a:rPr lang="en-US"/>
              <a:t>Facebook Ads Costs Table | KOSÉ - 22 of 25</a:t>
            </a:r>
          </a:p>
        </p:txBody>
      </p:sp>
      <p:graphicFrame>
        <p:nvGraphicFramePr>
          <p:cNvPr id="5" name="Table Placeholder 4">
            <a:extLst>
              <a:ext uri="{FF2B5EF4-FFF2-40B4-BE49-F238E27FC236}">
                <a16:creationId xmlns:a16="http://schemas.microsoft.com/office/drawing/2014/main" id="{D04086A0-E313-4182-9769-628697D55885}"/>
              </a:ext>
            </a:extLst>
          </p:cNvPr>
          <p:cNvGraphicFramePr>
            <a:graphicFrameLocks noGrp="1"/>
          </p:cNvGraphicFramePr>
          <p:nvPr>
            <p:ph type="tbl" sz="quarter" idx="13"/>
            <p:extLst>
              <p:ext uri="{D42A27DB-BD31-4B8C-83A1-F6EECF244321}">
                <p14:modId xmlns:p14="http://schemas.microsoft.com/office/powerpoint/2010/main" val="2661050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05284344"/>
                    </a:ext>
                  </a:extLst>
                </a:gridCol>
                <a:gridCol w="411480">
                  <a:extLst>
                    <a:ext uri="{9D8B030D-6E8A-4147-A177-3AD203B41FA5}">
                      <a16:colId xmlns:a16="http://schemas.microsoft.com/office/drawing/2014/main" val="800304798"/>
                    </a:ext>
                  </a:extLst>
                </a:gridCol>
                <a:gridCol w="411480">
                  <a:extLst>
                    <a:ext uri="{9D8B030D-6E8A-4147-A177-3AD203B41FA5}">
                      <a16:colId xmlns:a16="http://schemas.microsoft.com/office/drawing/2014/main" val="3893898198"/>
                    </a:ext>
                  </a:extLst>
                </a:gridCol>
                <a:gridCol w="411480">
                  <a:extLst>
                    <a:ext uri="{9D8B030D-6E8A-4147-A177-3AD203B41FA5}">
                      <a16:colId xmlns:a16="http://schemas.microsoft.com/office/drawing/2014/main" val="732385310"/>
                    </a:ext>
                  </a:extLst>
                </a:gridCol>
                <a:gridCol w="411480">
                  <a:extLst>
                    <a:ext uri="{9D8B030D-6E8A-4147-A177-3AD203B41FA5}">
                      <a16:colId xmlns:a16="http://schemas.microsoft.com/office/drawing/2014/main" val="129927377"/>
                    </a:ext>
                  </a:extLst>
                </a:gridCol>
                <a:gridCol w="411480">
                  <a:extLst>
                    <a:ext uri="{9D8B030D-6E8A-4147-A177-3AD203B41FA5}">
                      <a16:colId xmlns:a16="http://schemas.microsoft.com/office/drawing/2014/main" val="4001712322"/>
                    </a:ext>
                  </a:extLst>
                </a:gridCol>
                <a:gridCol w="411480">
                  <a:extLst>
                    <a:ext uri="{9D8B030D-6E8A-4147-A177-3AD203B41FA5}">
                      <a16:colId xmlns:a16="http://schemas.microsoft.com/office/drawing/2014/main" val="414693270"/>
                    </a:ext>
                  </a:extLst>
                </a:gridCol>
                <a:gridCol w="411480">
                  <a:extLst>
                    <a:ext uri="{9D8B030D-6E8A-4147-A177-3AD203B41FA5}">
                      <a16:colId xmlns:a16="http://schemas.microsoft.com/office/drawing/2014/main" val="4107940931"/>
                    </a:ext>
                  </a:extLst>
                </a:gridCol>
                <a:gridCol w="411480">
                  <a:extLst>
                    <a:ext uri="{9D8B030D-6E8A-4147-A177-3AD203B41FA5}">
                      <a16:colId xmlns:a16="http://schemas.microsoft.com/office/drawing/2014/main" val="1758513167"/>
                    </a:ext>
                  </a:extLst>
                </a:gridCol>
                <a:gridCol w="411480">
                  <a:extLst>
                    <a:ext uri="{9D8B030D-6E8A-4147-A177-3AD203B41FA5}">
                      <a16:colId xmlns:a16="http://schemas.microsoft.com/office/drawing/2014/main" val="1721322583"/>
                    </a:ext>
                  </a:extLst>
                </a:gridCol>
                <a:gridCol w="1892807">
                  <a:extLst>
                    <a:ext uri="{9D8B030D-6E8A-4147-A177-3AD203B41FA5}">
                      <a16:colId xmlns:a16="http://schemas.microsoft.com/office/drawing/2014/main" val="1802373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2327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10:59:06</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18-60</a:t>
                      </a:r>
                    </a:p>
                  </a:txBody>
                  <a:tcPr/>
                </a:tc>
                <a:extLst>
                  <a:ext uri="{0D108BD9-81ED-4DB2-BD59-A6C34878D82A}">
                    <a16:rowId xmlns:a16="http://schemas.microsoft.com/office/drawing/2014/main" val="3111150177"/>
                  </a:ext>
                </a:extLst>
              </a:tr>
            </a:tbl>
          </a:graphicData>
        </a:graphic>
      </p:graphicFrame>
      <p:sp>
        <p:nvSpPr>
          <p:cNvPr id="4" name="Text Placeholder 3">
            <a:extLst>
              <a:ext uri="{FF2B5EF4-FFF2-40B4-BE49-F238E27FC236}">
                <a16:creationId xmlns:a16="http://schemas.microsoft.com/office/drawing/2014/main" id="{A7965EB7-D324-4D47-A3F3-5F4A39D3B11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387672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812DF-F07E-4912-96DF-0296B82B8F74}"/>
              </a:ext>
            </a:extLst>
          </p:cNvPr>
          <p:cNvSpPr>
            <a:spLocks noGrp="1"/>
          </p:cNvSpPr>
          <p:nvPr>
            <p:ph type="title"/>
          </p:nvPr>
        </p:nvSpPr>
        <p:spPr/>
        <p:txBody>
          <a:bodyPr/>
          <a:lstStyle/>
          <a:p>
            <a:r>
              <a:rPr lang="en-US"/>
              <a:t>Facebook Ads Costs Table | KOSÉ - 23 of 25</a:t>
            </a:r>
          </a:p>
        </p:txBody>
      </p:sp>
      <p:graphicFrame>
        <p:nvGraphicFramePr>
          <p:cNvPr id="5" name="Table Placeholder 4">
            <a:extLst>
              <a:ext uri="{FF2B5EF4-FFF2-40B4-BE49-F238E27FC236}">
                <a16:creationId xmlns:a16="http://schemas.microsoft.com/office/drawing/2014/main" id="{17B6DF2F-DFFC-4F64-868C-E81B9C8A0319}"/>
              </a:ext>
            </a:extLst>
          </p:cNvPr>
          <p:cNvGraphicFramePr>
            <a:graphicFrameLocks noGrp="1"/>
          </p:cNvGraphicFramePr>
          <p:nvPr>
            <p:ph type="tbl" sz="quarter" idx="13"/>
            <p:extLst>
              <p:ext uri="{D42A27DB-BD31-4B8C-83A1-F6EECF244321}">
                <p14:modId xmlns:p14="http://schemas.microsoft.com/office/powerpoint/2010/main" val="353233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91451947"/>
                    </a:ext>
                  </a:extLst>
                </a:gridCol>
                <a:gridCol w="411480">
                  <a:extLst>
                    <a:ext uri="{9D8B030D-6E8A-4147-A177-3AD203B41FA5}">
                      <a16:colId xmlns:a16="http://schemas.microsoft.com/office/drawing/2014/main" val="4293842460"/>
                    </a:ext>
                  </a:extLst>
                </a:gridCol>
                <a:gridCol w="411480">
                  <a:extLst>
                    <a:ext uri="{9D8B030D-6E8A-4147-A177-3AD203B41FA5}">
                      <a16:colId xmlns:a16="http://schemas.microsoft.com/office/drawing/2014/main" val="3312682780"/>
                    </a:ext>
                  </a:extLst>
                </a:gridCol>
                <a:gridCol w="411480">
                  <a:extLst>
                    <a:ext uri="{9D8B030D-6E8A-4147-A177-3AD203B41FA5}">
                      <a16:colId xmlns:a16="http://schemas.microsoft.com/office/drawing/2014/main" val="1582599039"/>
                    </a:ext>
                  </a:extLst>
                </a:gridCol>
                <a:gridCol w="411480">
                  <a:extLst>
                    <a:ext uri="{9D8B030D-6E8A-4147-A177-3AD203B41FA5}">
                      <a16:colId xmlns:a16="http://schemas.microsoft.com/office/drawing/2014/main" val="1750231766"/>
                    </a:ext>
                  </a:extLst>
                </a:gridCol>
                <a:gridCol w="411480">
                  <a:extLst>
                    <a:ext uri="{9D8B030D-6E8A-4147-A177-3AD203B41FA5}">
                      <a16:colId xmlns:a16="http://schemas.microsoft.com/office/drawing/2014/main" val="2203233645"/>
                    </a:ext>
                  </a:extLst>
                </a:gridCol>
                <a:gridCol w="411480">
                  <a:extLst>
                    <a:ext uri="{9D8B030D-6E8A-4147-A177-3AD203B41FA5}">
                      <a16:colId xmlns:a16="http://schemas.microsoft.com/office/drawing/2014/main" val="2542101607"/>
                    </a:ext>
                  </a:extLst>
                </a:gridCol>
                <a:gridCol w="411480">
                  <a:extLst>
                    <a:ext uri="{9D8B030D-6E8A-4147-A177-3AD203B41FA5}">
                      <a16:colId xmlns:a16="http://schemas.microsoft.com/office/drawing/2014/main" val="2926002595"/>
                    </a:ext>
                  </a:extLst>
                </a:gridCol>
                <a:gridCol w="411480">
                  <a:extLst>
                    <a:ext uri="{9D8B030D-6E8A-4147-A177-3AD203B41FA5}">
                      <a16:colId xmlns:a16="http://schemas.microsoft.com/office/drawing/2014/main" val="541321751"/>
                    </a:ext>
                  </a:extLst>
                </a:gridCol>
                <a:gridCol w="411480">
                  <a:extLst>
                    <a:ext uri="{9D8B030D-6E8A-4147-A177-3AD203B41FA5}">
                      <a16:colId xmlns:a16="http://schemas.microsoft.com/office/drawing/2014/main" val="1765138610"/>
                    </a:ext>
                  </a:extLst>
                </a:gridCol>
                <a:gridCol w="1892807">
                  <a:extLst>
                    <a:ext uri="{9D8B030D-6E8A-4147-A177-3AD203B41FA5}">
                      <a16:colId xmlns:a16="http://schemas.microsoft.com/office/drawing/2014/main" val="3680625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8538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10:59:06</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1827617544"/>
                  </a:ext>
                </a:extLst>
              </a:tr>
            </a:tbl>
          </a:graphicData>
        </a:graphic>
      </p:graphicFrame>
      <p:sp>
        <p:nvSpPr>
          <p:cNvPr id="4" name="Text Placeholder 3">
            <a:extLst>
              <a:ext uri="{FF2B5EF4-FFF2-40B4-BE49-F238E27FC236}">
                <a16:creationId xmlns:a16="http://schemas.microsoft.com/office/drawing/2014/main" id="{5CCC0F8E-4AF6-428A-9178-C283D21679B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94758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AB3EB-16CE-467E-A599-44D56A1A369E}"/>
              </a:ext>
            </a:extLst>
          </p:cNvPr>
          <p:cNvSpPr>
            <a:spLocks noGrp="1"/>
          </p:cNvSpPr>
          <p:nvPr>
            <p:ph type="title"/>
          </p:nvPr>
        </p:nvSpPr>
        <p:spPr/>
        <p:txBody>
          <a:bodyPr/>
          <a:lstStyle/>
          <a:p>
            <a:r>
              <a:rPr lang="en-US"/>
              <a:t>Facebook Ads Costs Table | KOSÉ - 24 of 25</a:t>
            </a:r>
          </a:p>
        </p:txBody>
      </p:sp>
      <p:graphicFrame>
        <p:nvGraphicFramePr>
          <p:cNvPr id="5" name="Table Placeholder 4">
            <a:extLst>
              <a:ext uri="{FF2B5EF4-FFF2-40B4-BE49-F238E27FC236}">
                <a16:creationId xmlns:a16="http://schemas.microsoft.com/office/drawing/2014/main" id="{20B46DB5-263B-45B1-BC00-6A844173E765}"/>
              </a:ext>
            </a:extLst>
          </p:cNvPr>
          <p:cNvGraphicFramePr>
            <a:graphicFrameLocks noGrp="1"/>
          </p:cNvGraphicFramePr>
          <p:nvPr>
            <p:ph type="tbl" sz="quarter" idx="13"/>
            <p:extLst>
              <p:ext uri="{D42A27DB-BD31-4B8C-83A1-F6EECF244321}">
                <p14:modId xmlns:p14="http://schemas.microsoft.com/office/powerpoint/2010/main" val="297130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41946051"/>
                    </a:ext>
                  </a:extLst>
                </a:gridCol>
                <a:gridCol w="411480">
                  <a:extLst>
                    <a:ext uri="{9D8B030D-6E8A-4147-A177-3AD203B41FA5}">
                      <a16:colId xmlns:a16="http://schemas.microsoft.com/office/drawing/2014/main" val="2428851341"/>
                    </a:ext>
                  </a:extLst>
                </a:gridCol>
                <a:gridCol w="411480">
                  <a:extLst>
                    <a:ext uri="{9D8B030D-6E8A-4147-A177-3AD203B41FA5}">
                      <a16:colId xmlns:a16="http://schemas.microsoft.com/office/drawing/2014/main" val="3161835847"/>
                    </a:ext>
                  </a:extLst>
                </a:gridCol>
                <a:gridCol w="411480">
                  <a:extLst>
                    <a:ext uri="{9D8B030D-6E8A-4147-A177-3AD203B41FA5}">
                      <a16:colId xmlns:a16="http://schemas.microsoft.com/office/drawing/2014/main" val="3224997228"/>
                    </a:ext>
                  </a:extLst>
                </a:gridCol>
                <a:gridCol w="411480">
                  <a:extLst>
                    <a:ext uri="{9D8B030D-6E8A-4147-A177-3AD203B41FA5}">
                      <a16:colId xmlns:a16="http://schemas.microsoft.com/office/drawing/2014/main" val="4010232171"/>
                    </a:ext>
                  </a:extLst>
                </a:gridCol>
                <a:gridCol w="411480">
                  <a:extLst>
                    <a:ext uri="{9D8B030D-6E8A-4147-A177-3AD203B41FA5}">
                      <a16:colId xmlns:a16="http://schemas.microsoft.com/office/drawing/2014/main" val="3548014889"/>
                    </a:ext>
                  </a:extLst>
                </a:gridCol>
                <a:gridCol w="411480">
                  <a:extLst>
                    <a:ext uri="{9D8B030D-6E8A-4147-A177-3AD203B41FA5}">
                      <a16:colId xmlns:a16="http://schemas.microsoft.com/office/drawing/2014/main" val="2602221679"/>
                    </a:ext>
                  </a:extLst>
                </a:gridCol>
                <a:gridCol w="411480">
                  <a:extLst>
                    <a:ext uri="{9D8B030D-6E8A-4147-A177-3AD203B41FA5}">
                      <a16:colId xmlns:a16="http://schemas.microsoft.com/office/drawing/2014/main" val="1306581892"/>
                    </a:ext>
                  </a:extLst>
                </a:gridCol>
                <a:gridCol w="411480">
                  <a:extLst>
                    <a:ext uri="{9D8B030D-6E8A-4147-A177-3AD203B41FA5}">
                      <a16:colId xmlns:a16="http://schemas.microsoft.com/office/drawing/2014/main" val="4027137381"/>
                    </a:ext>
                  </a:extLst>
                </a:gridCol>
                <a:gridCol w="411480">
                  <a:extLst>
                    <a:ext uri="{9D8B030D-6E8A-4147-A177-3AD203B41FA5}">
                      <a16:colId xmlns:a16="http://schemas.microsoft.com/office/drawing/2014/main" val="2524612919"/>
                    </a:ext>
                  </a:extLst>
                </a:gridCol>
                <a:gridCol w="1892807">
                  <a:extLst>
                    <a:ext uri="{9D8B030D-6E8A-4147-A177-3AD203B41FA5}">
                      <a16:colId xmlns:a16="http://schemas.microsoft.com/office/drawing/2014/main" val="359531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6789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10:59:05</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18-60</a:t>
                      </a:r>
                    </a:p>
                  </a:txBody>
                  <a:tcPr/>
                </a:tc>
                <a:extLst>
                  <a:ext uri="{0D108BD9-81ED-4DB2-BD59-A6C34878D82A}">
                    <a16:rowId xmlns:a16="http://schemas.microsoft.com/office/drawing/2014/main" val="1265595631"/>
                  </a:ext>
                </a:extLst>
              </a:tr>
            </a:tbl>
          </a:graphicData>
        </a:graphic>
      </p:graphicFrame>
      <p:sp>
        <p:nvSpPr>
          <p:cNvPr id="4" name="Text Placeholder 3">
            <a:extLst>
              <a:ext uri="{FF2B5EF4-FFF2-40B4-BE49-F238E27FC236}">
                <a16:creationId xmlns:a16="http://schemas.microsoft.com/office/drawing/2014/main" id="{EC98F2AB-DD88-42E4-99BB-96EA68E7DDA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300028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770CA-6473-4101-A0BE-48D562D860AB}"/>
              </a:ext>
            </a:extLst>
          </p:cNvPr>
          <p:cNvSpPr>
            <a:spLocks noGrp="1"/>
          </p:cNvSpPr>
          <p:nvPr>
            <p:ph type="title"/>
          </p:nvPr>
        </p:nvSpPr>
        <p:spPr/>
        <p:txBody>
          <a:bodyPr/>
          <a:lstStyle/>
          <a:p>
            <a:r>
              <a:rPr lang="en-US"/>
              <a:t>Facebook Ads Costs Table | KOSÉ - 25 of 25</a:t>
            </a:r>
          </a:p>
        </p:txBody>
      </p:sp>
      <p:graphicFrame>
        <p:nvGraphicFramePr>
          <p:cNvPr id="5" name="Table Placeholder 4">
            <a:extLst>
              <a:ext uri="{FF2B5EF4-FFF2-40B4-BE49-F238E27FC236}">
                <a16:creationId xmlns:a16="http://schemas.microsoft.com/office/drawing/2014/main" id="{56484CE4-193A-4B6B-A7DA-99E4539A774B}"/>
              </a:ext>
            </a:extLst>
          </p:cNvPr>
          <p:cNvGraphicFramePr>
            <a:graphicFrameLocks noGrp="1"/>
          </p:cNvGraphicFramePr>
          <p:nvPr>
            <p:ph type="tbl" sz="quarter" idx="13"/>
            <p:extLst>
              <p:ext uri="{D42A27DB-BD31-4B8C-83A1-F6EECF244321}">
                <p14:modId xmlns:p14="http://schemas.microsoft.com/office/powerpoint/2010/main" val="15335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36236164"/>
                    </a:ext>
                  </a:extLst>
                </a:gridCol>
                <a:gridCol w="411480">
                  <a:extLst>
                    <a:ext uri="{9D8B030D-6E8A-4147-A177-3AD203B41FA5}">
                      <a16:colId xmlns:a16="http://schemas.microsoft.com/office/drawing/2014/main" val="2858725966"/>
                    </a:ext>
                  </a:extLst>
                </a:gridCol>
                <a:gridCol w="411480">
                  <a:extLst>
                    <a:ext uri="{9D8B030D-6E8A-4147-A177-3AD203B41FA5}">
                      <a16:colId xmlns:a16="http://schemas.microsoft.com/office/drawing/2014/main" val="3960445988"/>
                    </a:ext>
                  </a:extLst>
                </a:gridCol>
                <a:gridCol w="411480">
                  <a:extLst>
                    <a:ext uri="{9D8B030D-6E8A-4147-A177-3AD203B41FA5}">
                      <a16:colId xmlns:a16="http://schemas.microsoft.com/office/drawing/2014/main" val="3420987754"/>
                    </a:ext>
                  </a:extLst>
                </a:gridCol>
                <a:gridCol w="411480">
                  <a:extLst>
                    <a:ext uri="{9D8B030D-6E8A-4147-A177-3AD203B41FA5}">
                      <a16:colId xmlns:a16="http://schemas.microsoft.com/office/drawing/2014/main" val="1366987832"/>
                    </a:ext>
                  </a:extLst>
                </a:gridCol>
                <a:gridCol w="411480">
                  <a:extLst>
                    <a:ext uri="{9D8B030D-6E8A-4147-A177-3AD203B41FA5}">
                      <a16:colId xmlns:a16="http://schemas.microsoft.com/office/drawing/2014/main" val="3210862661"/>
                    </a:ext>
                  </a:extLst>
                </a:gridCol>
                <a:gridCol w="411480">
                  <a:extLst>
                    <a:ext uri="{9D8B030D-6E8A-4147-A177-3AD203B41FA5}">
                      <a16:colId xmlns:a16="http://schemas.microsoft.com/office/drawing/2014/main" val="3159660825"/>
                    </a:ext>
                  </a:extLst>
                </a:gridCol>
                <a:gridCol w="411480">
                  <a:extLst>
                    <a:ext uri="{9D8B030D-6E8A-4147-A177-3AD203B41FA5}">
                      <a16:colId xmlns:a16="http://schemas.microsoft.com/office/drawing/2014/main" val="2595713711"/>
                    </a:ext>
                  </a:extLst>
                </a:gridCol>
                <a:gridCol w="411480">
                  <a:extLst>
                    <a:ext uri="{9D8B030D-6E8A-4147-A177-3AD203B41FA5}">
                      <a16:colId xmlns:a16="http://schemas.microsoft.com/office/drawing/2014/main" val="72374582"/>
                    </a:ext>
                  </a:extLst>
                </a:gridCol>
                <a:gridCol w="411480">
                  <a:extLst>
                    <a:ext uri="{9D8B030D-6E8A-4147-A177-3AD203B41FA5}">
                      <a16:colId xmlns:a16="http://schemas.microsoft.com/office/drawing/2014/main" val="3945778976"/>
                    </a:ext>
                  </a:extLst>
                </a:gridCol>
                <a:gridCol w="1892807">
                  <a:extLst>
                    <a:ext uri="{9D8B030D-6E8A-4147-A177-3AD203B41FA5}">
                      <a16:colId xmlns:a16="http://schemas.microsoft.com/office/drawing/2014/main" val="382747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613958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10:59:03</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482659025"/>
                  </a:ext>
                </a:extLst>
              </a:tr>
            </a:tbl>
          </a:graphicData>
        </a:graphic>
      </p:graphicFrame>
      <p:sp>
        <p:nvSpPr>
          <p:cNvPr id="4" name="Text Placeholder 3">
            <a:extLst>
              <a:ext uri="{FF2B5EF4-FFF2-40B4-BE49-F238E27FC236}">
                <a16:creationId xmlns:a16="http://schemas.microsoft.com/office/drawing/2014/main" id="{0671944F-F448-4448-BAB5-AF6C7434F79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86777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4D74B-3994-4C09-892C-043809E75DA3}"/>
              </a:ext>
            </a:extLst>
          </p:cNvPr>
          <p:cNvSpPr>
            <a:spLocks noGrp="1"/>
          </p:cNvSpPr>
          <p:nvPr>
            <p:ph type="title"/>
          </p:nvPr>
        </p:nvSpPr>
        <p:spPr/>
        <p:txBody>
          <a:bodyPr/>
          <a:lstStyle/>
          <a:p>
            <a:r>
              <a:rPr lang="en-US"/>
              <a:t>Facebook Ads Performance Table | KOSÉ - 1 of 26</a:t>
            </a:r>
          </a:p>
        </p:txBody>
      </p:sp>
      <p:graphicFrame>
        <p:nvGraphicFramePr>
          <p:cNvPr id="5" name="Table Placeholder 4">
            <a:extLst>
              <a:ext uri="{FF2B5EF4-FFF2-40B4-BE49-F238E27FC236}">
                <a16:creationId xmlns:a16="http://schemas.microsoft.com/office/drawing/2014/main" id="{CA3E13AE-8EAD-4CFB-909A-D3F8CE01CFF5}"/>
              </a:ext>
            </a:extLst>
          </p:cNvPr>
          <p:cNvGraphicFramePr>
            <a:graphicFrameLocks noGrp="1"/>
          </p:cNvGraphicFramePr>
          <p:nvPr>
            <p:ph type="tbl" sz="quarter" idx="13"/>
            <p:extLst>
              <p:ext uri="{D42A27DB-BD31-4B8C-83A1-F6EECF244321}">
                <p14:modId xmlns:p14="http://schemas.microsoft.com/office/powerpoint/2010/main" val="1597667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49976422"/>
                    </a:ext>
                  </a:extLst>
                </a:gridCol>
                <a:gridCol w="329184">
                  <a:extLst>
                    <a:ext uri="{9D8B030D-6E8A-4147-A177-3AD203B41FA5}">
                      <a16:colId xmlns:a16="http://schemas.microsoft.com/office/drawing/2014/main" val="1972573606"/>
                    </a:ext>
                  </a:extLst>
                </a:gridCol>
                <a:gridCol w="329184">
                  <a:extLst>
                    <a:ext uri="{9D8B030D-6E8A-4147-A177-3AD203B41FA5}">
                      <a16:colId xmlns:a16="http://schemas.microsoft.com/office/drawing/2014/main" val="2928411907"/>
                    </a:ext>
                  </a:extLst>
                </a:gridCol>
                <a:gridCol w="329184">
                  <a:extLst>
                    <a:ext uri="{9D8B030D-6E8A-4147-A177-3AD203B41FA5}">
                      <a16:colId xmlns:a16="http://schemas.microsoft.com/office/drawing/2014/main" val="3411127406"/>
                    </a:ext>
                  </a:extLst>
                </a:gridCol>
                <a:gridCol w="329184">
                  <a:extLst>
                    <a:ext uri="{9D8B030D-6E8A-4147-A177-3AD203B41FA5}">
                      <a16:colId xmlns:a16="http://schemas.microsoft.com/office/drawing/2014/main" val="803623510"/>
                    </a:ext>
                  </a:extLst>
                </a:gridCol>
                <a:gridCol w="329184">
                  <a:extLst>
                    <a:ext uri="{9D8B030D-6E8A-4147-A177-3AD203B41FA5}">
                      <a16:colId xmlns:a16="http://schemas.microsoft.com/office/drawing/2014/main" val="2397765265"/>
                    </a:ext>
                  </a:extLst>
                </a:gridCol>
                <a:gridCol w="329184">
                  <a:extLst>
                    <a:ext uri="{9D8B030D-6E8A-4147-A177-3AD203B41FA5}">
                      <a16:colId xmlns:a16="http://schemas.microsoft.com/office/drawing/2014/main" val="1308519185"/>
                    </a:ext>
                  </a:extLst>
                </a:gridCol>
                <a:gridCol w="329184">
                  <a:extLst>
                    <a:ext uri="{9D8B030D-6E8A-4147-A177-3AD203B41FA5}">
                      <a16:colId xmlns:a16="http://schemas.microsoft.com/office/drawing/2014/main" val="3174174775"/>
                    </a:ext>
                  </a:extLst>
                </a:gridCol>
                <a:gridCol w="329184">
                  <a:extLst>
                    <a:ext uri="{9D8B030D-6E8A-4147-A177-3AD203B41FA5}">
                      <a16:colId xmlns:a16="http://schemas.microsoft.com/office/drawing/2014/main" val="2053312763"/>
                    </a:ext>
                  </a:extLst>
                </a:gridCol>
                <a:gridCol w="329184">
                  <a:extLst>
                    <a:ext uri="{9D8B030D-6E8A-4147-A177-3AD203B41FA5}">
                      <a16:colId xmlns:a16="http://schemas.microsoft.com/office/drawing/2014/main" val="4064182121"/>
                    </a:ext>
                  </a:extLst>
                </a:gridCol>
                <a:gridCol w="329184">
                  <a:extLst>
                    <a:ext uri="{9D8B030D-6E8A-4147-A177-3AD203B41FA5}">
                      <a16:colId xmlns:a16="http://schemas.microsoft.com/office/drawing/2014/main" val="2317369425"/>
                    </a:ext>
                  </a:extLst>
                </a:gridCol>
                <a:gridCol w="329184">
                  <a:extLst>
                    <a:ext uri="{9D8B030D-6E8A-4147-A177-3AD203B41FA5}">
                      <a16:colId xmlns:a16="http://schemas.microsoft.com/office/drawing/2014/main" val="259650508"/>
                    </a:ext>
                  </a:extLst>
                </a:gridCol>
                <a:gridCol w="329184">
                  <a:extLst>
                    <a:ext uri="{9D8B030D-6E8A-4147-A177-3AD203B41FA5}">
                      <a16:colId xmlns:a16="http://schemas.microsoft.com/office/drawing/2014/main" val="1580838907"/>
                    </a:ext>
                  </a:extLst>
                </a:gridCol>
                <a:gridCol w="329184">
                  <a:extLst>
                    <a:ext uri="{9D8B030D-6E8A-4147-A177-3AD203B41FA5}">
                      <a16:colId xmlns:a16="http://schemas.microsoft.com/office/drawing/2014/main" val="1452445075"/>
                    </a:ext>
                  </a:extLst>
                </a:gridCol>
                <a:gridCol w="329184">
                  <a:extLst>
                    <a:ext uri="{9D8B030D-6E8A-4147-A177-3AD203B41FA5}">
                      <a16:colId xmlns:a16="http://schemas.microsoft.com/office/drawing/2014/main" val="2880031299"/>
                    </a:ext>
                  </a:extLst>
                </a:gridCol>
                <a:gridCol w="329184">
                  <a:extLst>
                    <a:ext uri="{9D8B030D-6E8A-4147-A177-3AD203B41FA5}">
                      <a16:colId xmlns:a16="http://schemas.microsoft.com/office/drawing/2014/main" val="1645601675"/>
                    </a:ext>
                  </a:extLst>
                </a:gridCol>
                <a:gridCol w="1399032">
                  <a:extLst>
                    <a:ext uri="{9D8B030D-6E8A-4147-A177-3AD203B41FA5}">
                      <a16:colId xmlns:a16="http://schemas.microsoft.com/office/drawing/2014/main" val="2862832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961573209"/>
                  </a:ext>
                </a:extLst>
              </a:tr>
            </a:tbl>
          </a:graphicData>
        </a:graphic>
      </p:graphicFrame>
      <p:sp>
        <p:nvSpPr>
          <p:cNvPr id="4" name="Text Placeholder 3">
            <a:extLst>
              <a:ext uri="{FF2B5EF4-FFF2-40B4-BE49-F238E27FC236}">
                <a16:creationId xmlns:a16="http://schemas.microsoft.com/office/drawing/2014/main" id="{18248595-7F8C-4309-BF61-7AF6AC4B5C6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862282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957A-4A92-40A9-B8AE-F9C873C159E7}"/>
              </a:ext>
            </a:extLst>
          </p:cNvPr>
          <p:cNvSpPr>
            <a:spLocks noGrp="1"/>
          </p:cNvSpPr>
          <p:nvPr>
            <p:ph type="title"/>
          </p:nvPr>
        </p:nvSpPr>
        <p:spPr/>
        <p:txBody>
          <a:bodyPr/>
          <a:lstStyle/>
          <a:p>
            <a:r>
              <a:rPr lang="en-US"/>
              <a:t>Facebook Ads Performance Table | KOSÉ - 2 of 26</a:t>
            </a:r>
          </a:p>
        </p:txBody>
      </p:sp>
      <p:graphicFrame>
        <p:nvGraphicFramePr>
          <p:cNvPr id="5" name="Table Placeholder 4">
            <a:extLst>
              <a:ext uri="{FF2B5EF4-FFF2-40B4-BE49-F238E27FC236}">
                <a16:creationId xmlns:a16="http://schemas.microsoft.com/office/drawing/2014/main" id="{281A32F5-8962-4CCF-81FD-E11C99D4F4EA}"/>
              </a:ext>
            </a:extLst>
          </p:cNvPr>
          <p:cNvGraphicFramePr>
            <a:graphicFrameLocks noGrp="1"/>
          </p:cNvGraphicFramePr>
          <p:nvPr>
            <p:ph type="tbl" sz="quarter" idx="13"/>
            <p:extLst>
              <p:ext uri="{D42A27DB-BD31-4B8C-83A1-F6EECF244321}">
                <p14:modId xmlns:p14="http://schemas.microsoft.com/office/powerpoint/2010/main" val="258264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90824967"/>
                    </a:ext>
                  </a:extLst>
                </a:gridCol>
                <a:gridCol w="329184">
                  <a:extLst>
                    <a:ext uri="{9D8B030D-6E8A-4147-A177-3AD203B41FA5}">
                      <a16:colId xmlns:a16="http://schemas.microsoft.com/office/drawing/2014/main" val="2970213214"/>
                    </a:ext>
                  </a:extLst>
                </a:gridCol>
                <a:gridCol w="329184">
                  <a:extLst>
                    <a:ext uri="{9D8B030D-6E8A-4147-A177-3AD203B41FA5}">
                      <a16:colId xmlns:a16="http://schemas.microsoft.com/office/drawing/2014/main" val="4027444979"/>
                    </a:ext>
                  </a:extLst>
                </a:gridCol>
                <a:gridCol w="329184">
                  <a:extLst>
                    <a:ext uri="{9D8B030D-6E8A-4147-A177-3AD203B41FA5}">
                      <a16:colId xmlns:a16="http://schemas.microsoft.com/office/drawing/2014/main" val="2973718407"/>
                    </a:ext>
                  </a:extLst>
                </a:gridCol>
                <a:gridCol w="329184">
                  <a:extLst>
                    <a:ext uri="{9D8B030D-6E8A-4147-A177-3AD203B41FA5}">
                      <a16:colId xmlns:a16="http://schemas.microsoft.com/office/drawing/2014/main" val="2591439624"/>
                    </a:ext>
                  </a:extLst>
                </a:gridCol>
                <a:gridCol w="329184">
                  <a:extLst>
                    <a:ext uri="{9D8B030D-6E8A-4147-A177-3AD203B41FA5}">
                      <a16:colId xmlns:a16="http://schemas.microsoft.com/office/drawing/2014/main" val="3533935501"/>
                    </a:ext>
                  </a:extLst>
                </a:gridCol>
                <a:gridCol w="329184">
                  <a:extLst>
                    <a:ext uri="{9D8B030D-6E8A-4147-A177-3AD203B41FA5}">
                      <a16:colId xmlns:a16="http://schemas.microsoft.com/office/drawing/2014/main" val="1601224920"/>
                    </a:ext>
                  </a:extLst>
                </a:gridCol>
                <a:gridCol w="329184">
                  <a:extLst>
                    <a:ext uri="{9D8B030D-6E8A-4147-A177-3AD203B41FA5}">
                      <a16:colId xmlns:a16="http://schemas.microsoft.com/office/drawing/2014/main" val="2395781326"/>
                    </a:ext>
                  </a:extLst>
                </a:gridCol>
                <a:gridCol w="329184">
                  <a:extLst>
                    <a:ext uri="{9D8B030D-6E8A-4147-A177-3AD203B41FA5}">
                      <a16:colId xmlns:a16="http://schemas.microsoft.com/office/drawing/2014/main" val="3588513596"/>
                    </a:ext>
                  </a:extLst>
                </a:gridCol>
                <a:gridCol w="329184">
                  <a:extLst>
                    <a:ext uri="{9D8B030D-6E8A-4147-A177-3AD203B41FA5}">
                      <a16:colId xmlns:a16="http://schemas.microsoft.com/office/drawing/2014/main" val="3641954331"/>
                    </a:ext>
                  </a:extLst>
                </a:gridCol>
                <a:gridCol w="329184">
                  <a:extLst>
                    <a:ext uri="{9D8B030D-6E8A-4147-A177-3AD203B41FA5}">
                      <a16:colId xmlns:a16="http://schemas.microsoft.com/office/drawing/2014/main" val="3461519076"/>
                    </a:ext>
                  </a:extLst>
                </a:gridCol>
                <a:gridCol w="329184">
                  <a:extLst>
                    <a:ext uri="{9D8B030D-6E8A-4147-A177-3AD203B41FA5}">
                      <a16:colId xmlns:a16="http://schemas.microsoft.com/office/drawing/2014/main" val="654106512"/>
                    </a:ext>
                  </a:extLst>
                </a:gridCol>
                <a:gridCol w="329184">
                  <a:extLst>
                    <a:ext uri="{9D8B030D-6E8A-4147-A177-3AD203B41FA5}">
                      <a16:colId xmlns:a16="http://schemas.microsoft.com/office/drawing/2014/main" val="147036866"/>
                    </a:ext>
                  </a:extLst>
                </a:gridCol>
                <a:gridCol w="329184">
                  <a:extLst>
                    <a:ext uri="{9D8B030D-6E8A-4147-A177-3AD203B41FA5}">
                      <a16:colId xmlns:a16="http://schemas.microsoft.com/office/drawing/2014/main" val="4109331008"/>
                    </a:ext>
                  </a:extLst>
                </a:gridCol>
                <a:gridCol w="329184">
                  <a:extLst>
                    <a:ext uri="{9D8B030D-6E8A-4147-A177-3AD203B41FA5}">
                      <a16:colId xmlns:a16="http://schemas.microsoft.com/office/drawing/2014/main" val="1533756148"/>
                    </a:ext>
                  </a:extLst>
                </a:gridCol>
                <a:gridCol w="329184">
                  <a:extLst>
                    <a:ext uri="{9D8B030D-6E8A-4147-A177-3AD203B41FA5}">
                      <a16:colId xmlns:a16="http://schemas.microsoft.com/office/drawing/2014/main" val="3967726272"/>
                    </a:ext>
                  </a:extLst>
                </a:gridCol>
                <a:gridCol w="1399032">
                  <a:extLst>
                    <a:ext uri="{9D8B030D-6E8A-4147-A177-3AD203B41FA5}">
                      <a16:colId xmlns:a16="http://schemas.microsoft.com/office/drawing/2014/main" val="118718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65578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21:34:42</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1624016535"/>
                  </a:ext>
                </a:extLst>
              </a:tr>
            </a:tbl>
          </a:graphicData>
        </a:graphic>
      </p:graphicFrame>
      <p:sp>
        <p:nvSpPr>
          <p:cNvPr id="4" name="Text Placeholder 3">
            <a:extLst>
              <a:ext uri="{FF2B5EF4-FFF2-40B4-BE49-F238E27FC236}">
                <a16:creationId xmlns:a16="http://schemas.microsoft.com/office/drawing/2014/main" id="{083286F6-6F0A-4D7C-8303-C76AB4C387B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052280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B4F1-04E3-42E9-8A31-3E18C175B611}"/>
              </a:ext>
            </a:extLst>
          </p:cNvPr>
          <p:cNvSpPr>
            <a:spLocks noGrp="1"/>
          </p:cNvSpPr>
          <p:nvPr>
            <p:ph type="title"/>
          </p:nvPr>
        </p:nvSpPr>
        <p:spPr/>
        <p:txBody>
          <a:bodyPr/>
          <a:lstStyle/>
          <a:p>
            <a:r>
              <a:rPr lang="en-US"/>
              <a:t>Facebook Ads Performance Table | KOSÉ - 3 of 26</a:t>
            </a:r>
          </a:p>
        </p:txBody>
      </p:sp>
      <p:graphicFrame>
        <p:nvGraphicFramePr>
          <p:cNvPr id="5" name="Table Placeholder 4">
            <a:extLst>
              <a:ext uri="{FF2B5EF4-FFF2-40B4-BE49-F238E27FC236}">
                <a16:creationId xmlns:a16="http://schemas.microsoft.com/office/drawing/2014/main" id="{04D4199F-C1BC-4104-A5B3-647B4FA13B32}"/>
              </a:ext>
            </a:extLst>
          </p:cNvPr>
          <p:cNvGraphicFramePr>
            <a:graphicFrameLocks noGrp="1"/>
          </p:cNvGraphicFramePr>
          <p:nvPr>
            <p:ph type="tbl" sz="quarter" idx="13"/>
            <p:extLst>
              <p:ext uri="{D42A27DB-BD31-4B8C-83A1-F6EECF244321}">
                <p14:modId xmlns:p14="http://schemas.microsoft.com/office/powerpoint/2010/main" val="2920744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43428770"/>
                    </a:ext>
                  </a:extLst>
                </a:gridCol>
                <a:gridCol w="329184">
                  <a:extLst>
                    <a:ext uri="{9D8B030D-6E8A-4147-A177-3AD203B41FA5}">
                      <a16:colId xmlns:a16="http://schemas.microsoft.com/office/drawing/2014/main" val="1345660866"/>
                    </a:ext>
                  </a:extLst>
                </a:gridCol>
                <a:gridCol w="329184">
                  <a:extLst>
                    <a:ext uri="{9D8B030D-6E8A-4147-A177-3AD203B41FA5}">
                      <a16:colId xmlns:a16="http://schemas.microsoft.com/office/drawing/2014/main" val="1979159705"/>
                    </a:ext>
                  </a:extLst>
                </a:gridCol>
                <a:gridCol w="329184">
                  <a:extLst>
                    <a:ext uri="{9D8B030D-6E8A-4147-A177-3AD203B41FA5}">
                      <a16:colId xmlns:a16="http://schemas.microsoft.com/office/drawing/2014/main" val="2785780573"/>
                    </a:ext>
                  </a:extLst>
                </a:gridCol>
                <a:gridCol w="329184">
                  <a:extLst>
                    <a:ext uri="{9D8B030D-6E8A-4147-A177-3AD203B41FA5}">
                      <a16:colId xmlns:a16="http://schemas.microsoft.com/office/drawing/2014/main" val="3050785313"/>
                    </a:ext>
                  </a:extLst>
                </a:gridCol>
                <a:gridCol w="329184">
                  <a:extLst>
                    <a:ext uri="{9D8B030D-6E8A-4147-A177-3AD203B41FA5}">
                      <a16:colId xmlns:a16="http://schemas.microsoft.com/office/drawing/2014/main" val="3601694258"/>
                    </a:ext>
                  </a:extLst>
                </a:gridCol>
                <a:gridCol w="329184">
                  <a:extLst>
                    <a:ext uri="{9D8B030D-6E8A-4147-A177-3AD203B41FA5}">
                      <a16:colId xmlns:a16="http://schemas.microsoft.com/office/drawing/2014/main" val="1362476369"/>
                    </a:ext>
                  </a:extLst>
                </a:gridCol>
                <a:gridCol w="329184">
                  <a:extLst>
                    <a:ext uri="{9D8B030D-6E8A-4147-A177-3AD203B41FA5}">
                      <a16:colId xmlns:a16="http://schemas.microsoft.com/office/drawing/2014/main" val="3604064001"/>
                    </a:ext>
                  </a:extLst>
                </a:gridCol>
                <a:gridCol w="329184">
                  <a:extLst>
                    <a:ext uri="{9D8B030D-6E8A-4147-A177-3AD203B41FA5}">
                      <a16:colId xmlns:a16="http://schemas.microsoft.com/office/drawing/2014/main" val="1327408838"/>
                    </a:ext>
                  </a:extLst>
                </a:gridCol>
                <a:gridCol w="329184">
                  <a:extLst>
                    <a:ext uri="{9D8B030D-6E8A-4147-A177-3AD203B41FA5}">
                      <a16:colId xmlns:a16="http://schemas.microsoft.com/office/drawing/2014/main" val="3303211303"/>
                    </a:ext>
                  </a:extLst>
                </a:gridCol>
                <a:gridCol w="329184">
                  <a:extLst>
                    <a:ext uri="{9D8B030D-6E8A-4147-A177-3AD203B41FA5}">
                      <a16:colId xmlns:a16="http://schemas.microsoft.com/office/drawing/2014/main" val="3320151167"/>
                    </a:ext>
                  </a:extLst>
                </a:gridCol>
                <a:gridCol w="329184">
                  <a:extLst>
                    <a:ext uri="{9D8B030D-6E8A-4147-A177-3AD203B41FA5}">
                      <a16:colId xmlns:a16="http://schemas.microsoft.com/office/drawing/2014/main" val="2476653141"/>
                    </a:ext>
                  </a:extLst>
                </a:gridCol>
                <a:gridCol w="329184">
                  <a:extLst>
                    <a:ext uri="{9D8B030D-6E8A-4147-A177-3AD203B41FA5}">
                      <a16:colId xmlns:a16="http://schemas.microsoft.com/office/drawing/2014/main" val="3839962316"/>
                    </a:ext>
                  </a:extLst>
                </a:gridCol>
                <a:gridCol w="329184">
                  <a:extLst>
                    <a:ext uri="{9D8B030D-6E8A-4147-A177-3AD203B41FA5}">
                      <a16:colId xmlns:a16="http://schemas.microsoft.com/office/drawing/2014/main" val="1431176095"/>
                    </a:ext>
                  </a:extLst>
                </a:gridCol>
                <a:gridCol w="329184">
                  <a:extLst>
                    <a:ext uri="{9D8B030D-6E8A-4147-A177-3AD203B41FA5}">
                      <a16:colId xmlns:a16="http://schemas.microsoft.com/office/drawing/2014/main" val="2321626520"/>
                    </a:ext>
                  </a:extLst>
                </a:gridCol>
                <a:gridCol w="329184">
                  <a:extLst>
                    <a:ext uri="{9D8B030D-6E8A-4147-A177-3AD203B41FA5}">
                      <a16:colId xmlns:a16="http://schemas.microsoft.com/office/drawing/2014/main" val="2672399529"/>
                    </a:ext>
                  </a:extLst>
                </a:gridCol>
                <a:gridCol w="1399032">
                  <a:extLst>
                    <a:ext uri="{9D8B030D-6E8A-4147-A177-3AD203B41FA5}">
                      <a16:colId xmlns:a16="http://schemas.microsoft.com/office/drawing/2014/main" val="370785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21059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543635967"/>
                  </a:ext>
                </a:extLst>
              </a:tr>
            </a:tbl>
          </a:graphicData>
        </a:graphic>
      </p:graphicFrame>
      <p:sp>
        <p:nvSpPr>
          <p:cNvPr id="4" name="Text Placeholder 3">
            <a:extLst>
              <a:ext uri="{FF2B5EF4-FFF2-40B4-BE49-F238E27FC236}">
                <a16:creationId xmlns:a16="http://schemas.microsoft.com/office/drawing/2014/main" id="{E9CF067A-EE12-45EF-9DF9-FE9521AC864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995552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B24A-9CEE-44BB-AFEA-B572ADBD67C5}"/>
              </a:ext>
            </a:extLst>
          </p:cNvPr>
          <p:cNvSpPr>
            <a:spLocks noGrp="1"/>
          </p:cNvSpPr>
          <p:nvPr>
            <p:ph type="title"/>
          </p:nvPr>
        </p:nvSpPr>
        <p:spPr/>
        <p:txBody>
          <a:bodyPr/>
          <a:lstStyle/>
          <a:p>
            <a:r>
              <a:rPr lang="en-US"/>
              <a:t>Facebook Ads Performance Table | KOSÉ - 4 of 26</a:t>
            </a:r>
          </a:p>
        </p:txBody>
      </p:sp>
      <p:graphicFrame>
        <p:nvGraphicFramePr>
          <p:cNvPr id="5" name="Table Placeholder 4">
            <a:extLst>
              <a:ext uri="{FF2B5EF4-FFF2-40B4-BE49-F238E27FC236}">
                <a16:creationId xmlns:a16="http://schemas.microsoft.com/office/drawing/2014/main" id="{0250F71E-ED89-41C2-A85D-851DF4FACA2E}"/>
              </a:ext>
            </a:extLst>
          </p:cNvPr>
          <p:cNvGraphicFramePr>
            <a:graphicFrameLocks noGrp="1"/>
          </p:cNvGraphicFramePr>
          <p:nvPr>
            <p:ph type="tbl" sz="quarter" idx="13"/>
            <p:extLst>
              <p:ext uri="{D42A27DB-BD31-4B8C-83A1-F6EECF244321}">
                <p14:modId xmlns:p14="http://schemas.microsoft.com/office/powerpoint/2010/main" val="688077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37409111"/>
                    </a:ext>
                  </a:extLst>
                </a:gridCol>
                <a:gridCol w="329184">
                  <a:extLst>
                    <a:ext uri="{9D8B030D-6E8A-4147-A177-3AD203B41FA5}">
                      <a16:colId xmlns:a16="http://schemas.microsoft.com/office/drawing/2014/main" val="4048078804"/>
                    </a:ext>
                  </a:extLst>
                </a:gridCol>
                <a:gridCol w="329184">
                  <a:extLst>
                    <a:ext uri="{9D8B030D-6E8A-4147-A177-3AD203B41FA5}">
                      <a16:colId xmlns:a16="http://schemas.microsoft.com/office/drawing/2014/main" val="281699113"/>
                    </a:ext>
                  </a:extLst>
                </a:gridCol>
                <a:gridCol w="329184">
                  <a:extLst>
                    <a:ext uri="{9D8B030D-6E8A-4147-A177-3AD203B41FA5}">
                      <a16:colId xmlns:a16="http://schemas.microsoft.com/office/drawing/2014/main" val="436408024"/>
                    </a:ext>
                  </a:extLst>
                </a:gridCol>
                <a:gridCol w="329184">
                  <a:extLst>
                    <a:ext uri="{9D8B030D-6E8A-4147-A177-3AD203B41FA5}">
                      <a16:colId xmlns:a16="http://schemas.microsoft.com/office/drawing/2014/main" val="1193430795"/>
                    </a:ext>
                  </a:extLst>
                </a:gridCol>
                <a:gridCol w="329184">
                  <a:extLst>
                    <a:ext uri="{9D8B030D-6E8A-4147-A177-3AD203B41FA5}">
                      <a16:colId xmlns:a16="http://schemas.microsoft.com/office/drawing/2014/main" val="389240640"/>
                    </a:ext>
                  </a:extLst>
                </a:gridCol>
                <a:gridCol w="329184">
                  <a:extLst>
                    <a:ext uri="{9D8B030D-6E8A-4147-A177-3AD203B41FA5}">
                      <a16:colId xmlns:a16="http://schemas.microsoft.com/office/drawing/2014/main" val="991383381"/>
                    </a:ext>
                  </a:extLst>
                </a:gridCol>
                <a:gridCol w="329184">
                  <a:extLst>
                    <a:ext uri="{9D8B030D-6E8A-4147-A177-3AD203B41FA5}">
                      <a16:colId xmlns:a16="http://schemas.microsoft.com/office/drawing/2014/main" val="3144525938"/>
                    </a:ext>
                  </a:extLst>
                </a:gridCol>
                <a:gridCol w="329184">
                  <a:extLst>
                    <a:ext uri="{9D8B030D-6E8A-4147-A177-3AD203B41FA5}">
                      <a16:colId xmlns:a16="http://schemas.microsoft.com/office/drawing/2014/main" val="2522805090"/>
                    </a:ext>
                  </a:extLst>
                </a:gridCol>
                <a:gridCol w="329184">
                  <a:extLst>
                    <a:ext uri="{9D8B030D-6E8A-4147-A177-3AD203B41FA5}">
                      <a16:colId xmlns:a16="http://schemas.microsoft.com/office/drawing/2014/main" val="195426284"/>
                    </a:ext>
                  </a:extLst>
                </a:gridCol>
                <a:gridCol w="329184">
                  <a:extLst>
                    <a:ext uri="{9D8B030D-6E8A-4147-A177-3AD203B41FA5}">
                      <a16:colId xmlns:a16="http://schemas.microsoft.com/office/drawing/2014/main" val="2412528340"/>
                    </a:ext>
                  </a:extLst>
                </a:gridCol>
                <a:gridCol w="329184">
                  <a:extLst>
                    <a:ext uri="{9D8B030D-6E8A-4147-A177-3AD203B41FA5}">
                      <a16:colId xmlns:a16="http://schemas.microsoft.com/office/drawing/2014/main" val="888889321"/>
                    </a:ext>
                  </a:extLst>
                </a:gridCol>
                <a:gridCol w="329184">
                  <a:extLst>
                    <a:ext uri="{9D8B030D-6E8A-4147-A177-3AD203B41FA5}">
                      <a16:colId xmlns:a16="http://schemas.microsoft.com/office/drawing/2014/main" val="3254681829"/>
                    </a:ext>
                  </a:extLst>
                </a:gridCol>
                <a:gridCol w="329184">
                  <a:extLst>
                    <a:ext uri="{9D8B030D-6E8A-4147-A177-3AD203B41FA5}">
                      <a16:colId xmlns:a16="http://schemas.microsoft.com/office/drawing/2014/main" val="3077209303"/>
                    </a:ext>
                  </a:extLst>
                </a:gridCol>
                <a:gridCol w="329184">
                  <a:extLst>
                    <a:ext uri="{9D8B030D-6E8A-4147-A177-3AD203B41FA5}">
                      <a16:colId xmlns:a16="http://schemas.microsoft.com/office/drawing/2014/main" val="1902947287"/>
                    </a:ext>
                  </a:extLst>
                </a:gridCol>
                <a:gridCol w="329184">
                  <a:extLst>
                    <a:ext uri="{9D8B030D-6E8A-4147-A177-3AD203B41FA5}">
                      <a16:colId xmlns:a16="http://schemas.microsoft.com/office/drawing/2014/main" val="2440949439"/>
                    </a:ext>
                  </a:extLst>
                </a:gridCol>
                <a:gridCol w="1399032">
                  <a:extLst>
                    <a:ext uri="{9D8B030D-6E8A-4147-A177-3AD203B41FA5}">
                      <a16:colId xmlns:a16="http://schemas.microsoft.com/office/drawing/2014/main" val="1803126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82763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838975046"/>
                  </a:ext>
                </a:extLst>
              </a:tr>
            </a:tbl>
          </a:graphicData>
        </a:graphic>
      </p:graphicFrame>
      <p:sp>
        <p:nvSpPr>
          <p:cNvPr id="4" name="Text Placeholder 3">
            <a:extLst>
              <a:ext uri="{FF2B5EF4-FFF2-40B4-BE49-F238E27FC236}">
                <a16:creationId xmlns:a16="http://schemas.microsoft.com/office/drawing/2014/main" id="{B7ECDD2D-0AD7-4915-A629-9DF5316F7E6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362686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D90A-D48F-4A1E-B337-998C9F208AAC}"/>
              </a:ext>
            </a:extLst>
          </p:cNvPr>
          <p:cNvSpPr>
            <a:spLocks noGrp="1"/>
          </p:cNvSpPr>
          <p:nvPr>
            <p:ph type="title"/>
          </p:nvPr>
        </p:nvSpPr>
        <p:spPr/>
        <p:txBody>
          <a:bodyPr/>
          <a:lstStyle/>
          <a:p>
            <a:r>
              <a:rPr lang="en-US"/>
              <a:t>Facebook Ads Performance Table | KOSÉ - 5 of 26</a:t>
            </a:r>
          </a:p>
        </p:txBody>
      </p:sp>
      <p:graphicFrame>
        <p:nvGraphicFramePr>
          <p:cNvPr id="5" name="Table Placeholder 4">
            <a:extLst>
              <a:ext uri="{FF2B5EF4-FFF2-40B4-BE49-F238E27FC236}">
                <a16:creationId xmlns:a16="http://schemas.microsoft.com/office/drawing/2014/main" id="{84E15DBC-A8EC-47EE-B65C-E5B396C9D7B4}"/>
              </a:ext>
            </a:extLst>
          </p:cNvPr>
          <p:cNvGraphicFramePr>
            <a:graphicFrameLocks noGrp="1"/>
          </p:cNvGraphicFramePr>
          <p:nvPr>
            <p:ph type="tbl" sz="quarter" idx="13"/>
            <p:extLst>
              <p:ext uri="{D42A27DB-BD31-4B8C-83A1-F6EECF244321}">
                <p14:modId xmlns:p14="http://schemas.microsoft.com/office/powerpoint/2010/main" val="259299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90807556"/>
                    </a:ext>
                  </a:extLst>
                </a:gridCol>
                <a:gridCol w="329184">
                  <a:extLst>
                    <a:ext uri="{9D8B030D-6E8A-4147-A177-3AD203B41FA5}">
                      <a16:colId xmlns:a16="http://schemas.microsoft.com/office/drawing/2014/main" val="3764471737"/>
                    </a:ext>
                  </a:extLst>
                </a:gridCol>
                <a:gridCol w="329184">
                  <a:extLst>
                    <a:ext uri="{9D8B030D-6E8A-4147-A177-3AD203B41FA5}">
                      <a16:colId xmlns:a16="http://schemas.microsoft.com/office/drawing/2014/main" val="839858948"/>
                    </a:ext>
                  </a:extLst>
                </a:gridCol>
                <a:gridCol w="329184">
                  <a:extLst>
                    <a:ext uri="{9D8B030D-6E8A-4147-A177-3AD203B41FA5}">
                      <a16:colId xmlns:a16="http://schemas.microsoft.com/office/drawing/2014/main" val="307415257"/>
                    </a:ext>
                  </a:extLst>
                </a:gridCol>
                <a:gridCol w="329184">
                  <a:extLst>
                    <a:ext uri="{9D8B030D-6E8A-4147-A177-3AD203B41FA5}">
                      <a16:colId xmlns:a16="http://schemas.microsoft.com/office/drawing/2014/main" val="2433482021"/>
                    </a:ext>
                  </a:extLst>
                </a:gridCol>
                <a:gridCol w="329184">
                  <a:extLst>
                    <a:ext uri="{9D8B030D-6E8A-4147-A177-3AD203B41FA5}">
                      <a16:colId xmlns:a16="http://schemas.microsoft.com/office/drawing/2014/main" val="1504698242"/>
                    </a:ext>
                  </a:extLst>
                </a:gridCol>
                <a:gridCol w="329184">
                  <a:extLst>
                    <a:ext uri="{9D8B030D-6E8A-4147-A177-3AD203B41FA5}">
                      <a16:colId xmlns:a16="http://schemas.microsoft.com/office/drawing/2014/main" val="3399432148"/>
                    </a:ext>
                  </a:extLst>
                </a:gridCol>
                <a:gridCol w="329184">
                  <a:extLst>
                    <a:ext uri="{9D8B030D-6E8A-4147-A177-3AD203B41FA5}">
                      <a16:colId xmlns:a16="http://schemas.microsoft.com/office/drawing/2014/main" val="1891671682"/>
                    </a:ext>
                  </a:extLst>
                </a:gridCol>
                <a:gridCol w="329184">
                  <a:extLst>
                    <a:ext uri="{9D8B030D-6E8A-4147-A177-3AD203B41FA5}">
                      <a16:colId xmlns:a16="http://schemas.microsoft.com/office/drawing/2014/main" val="1844832316"/>
                    </a:ext>
                  </a:extLst>
                </a:gridCol>
                <a:gridCol w="329184">
                  <a:extLst>
                    <a:ext uri="{9D8B030D-6E8A-4147-A177-3AD203B41FA5}">
                      <a16:colId xmlns:a16="http://schemas.microsoft.com/office/drawing/2014/main" val="1229751943"/>
                    </a:ext>
                  </a:extLst>
                </a:gridCol>
                <a:gridCol w="329184">
                  <a:extLst>
                    <a:ext uri="{9D8B030D-6E8A-4147-A177-3AD203B41FA5}">
                      <a16:colId xmlns:a16="http://schemas.microsoft.com/office/drawing/2014/main" val="16205712"/>
                    </a:ext>
                  </a:extLst>
                </a:gridCol>
                <a:gridCol w="329184">
                  <a:extLst>
                    <a:ext uri="{9D8B030D-6E8A-4147-A177-3AD203B41FA5}">
                      <a16:colId xmlns:a16="http://schemas.microsoft.com/office/drawing/2014/main" val="125163319"/>
                    </a:ext>
                  </a:extLst>
                </a:gridCol>
                <a:gridCol w="329184">
                  <a:extLst>
                    <a:ext uri="{9D8B030D-6E8A-4147-A177-3AD203B41FA5}">
                      <a16:colId xmlns:a16="http://schemas.microsoft.com/office/drawing/2014/main" val="414350003"/>
                    </a:ext>
                  </a:extLst>
                </a:gridCol>
                <a:gridCol w="329184">
                  <a:extLst>
                    <a:ext uri="{9D8B030D-6E8A-4147-A177-3AD203B41FA5}">
                      <a16:colId xmlns:a16="http://schemas.microsoft.com/office/drawing/2014/main" val="1391443647"/>
                    </a:ext>
                  </a:extLst>
                </a:gridCol>
                <a:gridCol w="329184">
                  <a:extLst>
                    <a:ext uri="{9D8B030D-6E8A-4147-A177-3AD203B41FA5}">
                      <a16:colId xmlns:a16="http://schemas.microsoft.com/office/drawing/2014/main" val="3362557029"/>
                    </a:ext>
                  </a:extLst>
                </a:gridCol>
                <a:gridCol w="329184">
                  <a:extLst>
                    <a:ext uri="{9D8B030D-6E8A-4147-A177-3AD203B41FA5}">
                      <a16:colId xmlns:a16="http://schemas.microsoft.com/office/drawing/2014/main" val="3266608395"/>
                    </a:ext>
                  </a:extLst>
                </a:gridCol>
                <a:gridCol w="1399032">
                  <a:extLst>
                    <a:ext uri="{9D8B030D-6E8A-4147-A177-3AD203B41FA5}">
                      <a16:colId xmlns:a16="http://schemas.microsoft.com/office/drawing/2014/main" val="180040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71325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21:34:41</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957504397"/>
                  </a:ext>
                </a:extLst>
              </a:tr>
            </a:tbl>
          </a:graphicData>
        </a:graphic>
      </p:graphicFrame>
      <p:sp>
        <p:nvSpPr>
          <p:cNvPr id="4" name="Text Placeholder 3">
            <a:extLst>
              <a:ext uri="{FF2B5EF4-FFF2-40B4-BE49-F238E27FC236}">
                <a16:creationId xmlns:a16="http://schemas.microsoft.com/office/drawing/2014/main" id="{CB172B27-D69B-45E9-8B87-EB53AFB6E57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877463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0AEC-0D50-4D7C-9DE8-F22D5BBD723F}"/>
              </a:ext>
            </a:extLst>
          </p:cNvPr>
          <p:cNvSpPr>
            <a:spLocks noGrp="1"/>
          </p:cNvSpPr>
          <p:nvPr>
            <p:ph type="title"/>
          </p:nvPr>
        </p:nvSpPr>
        <p:spPr/>
        <p:txBody>
          <a:bodyPr/>
          <a:lstStyle/>
          <a:p>
            <a:r>
              <a:rPr lang="en-US"/>
              <a:t>Facebook Ads Performance Table | KOSÉ - 6 of 26</a:t>
            </a:r>
          </a:p>
        </p:txBody>
      </p:sp>
      <p:graphicFrame>
        <p:nvGraphicFramePr>
          <p:cNvPr id="5" name="Table Placeholder 4">
            <a:extLst>
              <a:ext uri="{FF2B5EF4-FFF2-40B4-BE49-F238E27FC236}">
                <a16:creationId xmlns:a16="http://schemas.microsoft.com/office/drawing/2014/main" id="{9780B53C-814D-44CB-B795-E51A897EDFC1}"/>
              </a:ext>
            </a:extLst>
          </p:cNvPr>
          <p:cNvGraphicFramePr>
            <a:graphicFrameLocks noGrp="1"/>
          </p:cNvGraphicFramePr>
          <p:nvPr>
            <p:ph type="tbl" sz="quarter" idx="13"/>
            <p:extLst>
              <p:ext uri="{D42A27DB-BD31-4B8C-83A1-F6EECF244321}">
                <p14:modId xmlns:p14="http://schemas.microsoft.com/office/powerpoint/2010/main" val="29218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07462465"/>
                    </a:ext>
                  </a:extLst>
                </a:gridCol>
                <a:gridCol w="329184">
                  <a:extLst>
                    <a:ext uri="{9D8B030D-6E8A-4147-A177-3AD203B41FA5}">
                      <a16:colId xmlns:a16="http://schemas.microsoft.com/office/drawing/2014/main" val="1468584576"/>
                    </a:ext>
                  </a:extLst>
                </a:gridCol>
                <a:gridCol w="329184">
                  <a:extLst>
                    <a:ext uri="{9D8B030D-6E8A-4147-A177-3AD203B41FA5}">
                      <a16:colId xmlns:a16="http://schemas.microsoft.com/office/drawing/2014/main" val="90783258"/>
                    </a:ext>
                  </a:extLst>
                </a:gridCol>
                <a:gridCol w="329184">
                  <a:extLst>
                    <a:ext uri="{9D8B030D-6E8A-4147-A177-3AD203B41FA5}">
                      <a16:colId xmlns:a16="http://schemas.microsoft.com/office/drawing/2014/main" val="2482700751"/>
                    </a:ext>
                  </a:extLst>
                </a:gridCol>
                <a:gridCol w="329184">
                  <a:extLst>
                    <a:ext uri="{9D8B030D-6E8A-4147-A177-3AD203B41FA5}">
                      <a16:colId xmlns:a16="http://schemas.microsoft.com/office/drawing/2014/main" val="2855779365"/>
                    </a:ext>
                  </a:extLst>
                </a:gridCol>
                <a:gridCol w="329184">
                  <a:extLst>
                    <a:ext uri="{9D8B030D-6E8A-4147-A177-3AD203B41FA5}">
                      <a16:colId xmlns:a16="http://schemas.microsoft.com/office/drawing/2014/main" val="266792455"/>
                    </a:ext>
                  </a:extLst>
                </a:gridCol>
                <a:gridCol w="329184">
                  <a:extLst>
                    <a:ext uri="{9D8B030D-6E8A-4147-A177-3AD203B41FA5}">
                      <a16:colId xmlns:a16="http://schemas.microsoft.com/office/drawing/2014/main" val="3307208120"/>
                    </a:ext>
                  </a:extLst>
                </a:gridCol>
                <a:gridCol w="329184">
                  <a:extLst>
                    <a:ext uri="{9D8B030D-6E8A-4147-A177-3AD203B41FA5}">
                      <a16:colId xmlns:a16="http://schemas.microsoft.com/office/drawing/2014/main" val="1293672646"/>
                    </a:ext>
                  </a:extLst>
                </a:gridCol>
                <a:gridCol w="329184">
                  <a:extLst>
                    <a:ext uri="{9D8B030D-6E8A-4147-A177-3AD203B41FA5}">
                      <a16:colId xmlns:a16="http://schemas.microsoft.com/office/drawing/2014/main" val="1515954824"/>
                    </a:ext>
                  </a:extLst>
                </a:gridCol>
                <a:gridCol w="329184">
                  <a:extLst>
                    <a:ext uri="{9D8B030D-6E8A-4147-A177-3AD203B41FA5}">
                      <a16:colId xmlns:a16="http://schemas.microsoft.com/office/drawing/2014/main" val="3989212376"/>
                    </a:ext>
                  </a:extLst>
                </a:gridCol>
                <a:gridCol w="329184">
                  <a:extLst>
                    <a:ext uri="{9D8B030D-6E8A-4147-A177-3AD203B41FA5}">
                      <a16:colId xmlns:a16="http://schemas.microsoft.com/office/drawing/2014/main" val="2312452869"/>
                    </a:ext>
                  </a:extLst>
                </a:gridCol>
                <a:gridCol w="329184">
                  <a:extLst>
                    <a:ext uri="{9D8B030D-6E8A-4147-A177-3AD203B41FA5}">
                      <a16:colId xmlns:a16="http://schemas.microsoft.com/office/drawing/2014/main" val="1814145728"/>
                    </a:ext>
                  </a:extLst>
                </a:gridCol>
                <a:gridCol w="329184">
                  <a:extLst>
                    <a:ext uri="{9D8B030D-6E8A-4147-A177-3AD203B41FA5}">
                      <a16:colId xmlns:a16="http://schemas.microsoft.com/office/drawing/2014/main" val="3894856227"/>
                    </a:ext>
                  </a:extLst>
                </a:gridCol>
                <a:gridCol w="329184">
                  <a:extLst>
                    <a:ext uri="{9D8B030D-6E8A-4147-A177-3AD203B41FA5}">
                      <a16:colId xmlns:a16="http://schemas.microsoft.com/office/drawing/2014/main" val="1705673964"/>
                    </a:ext>
                  </a:extLst>
                </a:gridCol>
                <a:gridCol w="329184">
                  <a:extLst>
                    <a:ext uri="{9D8B030D-6E8A-4147-A177-3AD203B41FA5}">
                      <a16:colId xmlns:a16="http://schemas.microsoft.com/office/drawing/2014/main" val="880403192"/>
                    </a:ext>
                  </a:extLst>
                </a:gridCol>
                <a:gridCol w="329184">
                  <a:extLst>
                    <a:ext uri="{9D8B030D-6E8A-4147-A177-3AD203B41FA5}">
                      <a16:colId xmlns:a16="http://schemas.microsoft.com/office/drawing/2014/main" val="3619852275"/>
                    </a:ext>
                  </a:extLst>
                </a:gridCol>
                <a:gridCol w="1399032">
                  <a:extLst>
                    <a:ext uri="{9D8B030D-6E8A-4147-A177-3AD203B41FA5}">
                      <a16:colId xmlns:a16="http://schemas.microsoft.com/office/drawing/2014/main" val="2328830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17380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210172857"/>
                  </a:ext>
                </a:extLst>
              </a:tr>
            </a:tbl>
          </a:graphicData>
        </a:graphic>
      </p:graphicFrame>
      <p:sp>
        <p:nvSpPr>
          <p:cNvPr id="4" name="Text Placeholder 3">
            <a:extLst>
              <a:ext uri="{FF2B5EF4-FFF2-40B4-BE49-F238E27FC236}">
                <a16:creationId xmlns:a16="http://schemas.microsoft.com/office/drawing/2014/main" id="{EF996D6F-3B01-4463-9615-ADCA2B8177A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409860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2790-8A3D-411F-80E1-0B95871A0B8D}"/>
              </a:ext>
            </a:extLst>
          </p:cNvPr>
          <p:cNvSpPr>
            <a:spLocks noGrp="1"/>
          </p:cNvSpPr>
          <p:nvPr>
            <p:ph type="title"/>
          </p:nvPr>
        </p:nvSpPr>
        <p:spPr/>
        <p:txBody>
          <a:bodyPr/>
          <a:lstStyle/>
          <a:p>
            <a:r>
              <a:rPr lang="en-US"/>
              <a:t>Facebook Ads Performance Table | KOSÉ - 7 of 26</a:t>
            </a:r>
          </a:p>
        </p:txBody>
      </p:sp>
      <p:graphicFrame>
        <p:nvGraphicFramePr>
          <p:cNvPr id="5" name="Table Placeholder 4">
            <a:extLst>
              <a:ext uri="{FF2B5EF4-FFF2-40B4-BE49-F238E27FC236}">
                <a16:creationId xmlns:a16="http://schemas.microsoft.com/office/drawing/2014/main" id="{7F1C0F9E-2A6A-4609-B182-409E9B3759BD}"/>
              </a:ext>
            </a:extLst>
          </p:cNvPr>
          <p:cNvGraphicFramePr>
            <a:graphicFrameLocks noGrp="1"/>
          </p:cNvGraphicFramePr>
          <p:nvPr>
            <p:ph type="tbl" sz="quarter" idx="13"/>
            <p:extLst>
              <p:ext uri="{D42A27DB-BD31-4B8C-83A1-F6EECF244321}">
                <p14:modId xmlns:p14="http://schemas.microsoft.com/office/powerpoint/2010/main" val="161443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60568158"/>
                    </a:ext>
                  </a:extLst>
                </a:gridCol>
                <a:gridCol w="329184">
                  <a:extLst>
                    <a:ext uri="{9D8B030D-6E8A-4147-A177-3AD203B41FA5}">
                      <a16:colId xmlns:a16="http://schemas.microsoft.com/office/drawing/2014/main" val="657737029"/>
                    </a:ext>
                  </a:extLst>
                </a:gridCol>
                <a:gridCol w="329184">
                  <a:extLst>
                    <a:ext uri="{9D8B030D-6E8A-4147-A177-3AD203B41FA5}">
                      <a16:colId xmlns:a16="http://schemas.microsoft.com/office/drawing/2014/main" val="3566181307"/>
                    </a:ext>
                  </a:extLst>
                </a:gridCol>
                <a:gridCol w="329184">
                  <a:extLst>
                    <a:ext uri="{9D8B030D-6E8A-4147-A177-3AD203B41FA5}">
                      <a16:colId xmlns:a16="http://schemas.microsoft.com/office/drawing/2014/main" val="2389710671"/>
                    </a:ext>
                  </a:extLst>
                </a:gridCol>
                <a:gridCol w="329184">
                  <a:extLst>
                    <a:ext uri="{9D8B030D-6E8A-4147-A177-3AD203B41FA5}">
                      <a16:colId xmlns:a16="http://schemas.microsoft.com/office/drawing/2014/main" val="1972264380"/>
                    </a:ext>
                  </a:extLst>
                </a:gridCol>
                <a:gridCol w="329184">
                  <a:extLst>
                    <a:ext uri="{9D8B030D-6E8A-4147-A177-3AD203B41FA5}">
                      <a16:colId xmlns:a16="http://schemas.microsoft.com/office/drawing/2014/main" val="3390996036"/>
                    </a:ext>
                  </a:extLst>
                </a:gridCol>
                <a:gridCol w="329184">
                  <a:extLst>
                    <a:ext uri="{9D8B030D-6E8A-4147-A177-3AD203B41FA5}">
                      <a16:colId xmlns:a16="http://schemas.microsoft.com/office/drawing/2014/main" val="3655729903"/>
                    </a:ext>
                  </a:extLst>
                </a:gridCol>
                <a:gridCol w="329184">
                  <a:extLst>
                    <a:ext uri="{9D8B030D-6E8A-4147-A177-3AD203B41FA5}">
                      <a16:colId xmlns:a16="http://schemas.microsoft.com/office/drawing/2014/main" val="2653885801"/>
                    </a:ext>
                  </a:extLst>
                </a:gridCol>
                <a:gridCol w="329184">
                  <a:extLst>
                    <a:ext uri="{9D8B030D-6E8A-4147-A177-3AD203B41FA5}">
                      <a16:colId xmlns:a16="http://schemas.microsoft.com/office/drawing/2014/main" val="3054645230"/>
                    </a:ext>
                  </a:extLst>
                </a:gridCol>
                <a:gridCol w="329184">
                  <a:extLst>
                    <a:ext uri="{9D8B030D-6E8A-4147-A177-3AD203B41FA5}">
                      <a16:colId xmlns:a16="http://schemas.microsoft.com/office/drawing/2014/main" val="4049823268"/>
                    </a:ext>
                  </a:extLst>
                </a:gridCol>
                <a:gridCol w="329184">
                  <a:extLst>
                    <a:ext uri="{9D8B030D-6E8A-4147-A177-3AD203B41FA5}">
                      <a16:colId xmlns:a16="http://schemas.microsoft.com/office/drawing/2014/main" val="3106158571"/>
                    </a:ext>
                  </a:extLst>
                </a:gridCol>
                <a:gridCol w="329184">
                  <a:extLst>
                    <a:ext uri="{9D8B030D-6E8A-4147-A177-3AD203B41FA5}">
                      <a16:colId xmlns:a16="http://schemas.microsoft.com/office/drawing/2014/main" val="935026254"/>
                    </a:ext>
                  </a:extLst>
                </a:gridCol>
                <a:gridCol w="329184">
                  <a:extLst>
                    <a:ext uri="{9D8B030D-6E8A-4147-A177-3AD203B41FA5}">
                      <a16:colId xmlns:a16="http://schemas.microsoft.com/office/drawing/2014/main" val="24227701"/>
                    </a:ext>
                  </a:extLst>
                </a:gridCol>
                <a:gridCol w="329184">
                  <a:extLst>
                    <a:ext uri="{9D8B030D-6E8A-4147-A177-3AD203B41FA5}">
                      <a16:colId xmlns:a16="http://schemas.microsoft.com/office/drawing/2014/main" val="1861677299"/>
                    </a:ext>
                  </a:extLst>
                </a:gridCol>
                <a:gridCol w="329184">
                  <a:extLst>
                    <a:ext uri="{9D8B030D-6E8A-4147-A177-3AD203B41FA5}">
                      <a16:colId xmlns:a16="http://schemas.microsoft.com/office/drawing/2014/main" val="1669586072"/>
                    </a:ext>
                  </a:extLst>
                </a:gridCol>
                <a:gridCol w="329184">
                  <a:extLst>
                    <a:ext uri="{9D8B030D-6E8A-4147-A177-3AD203B41FA5}">
                      <a16:colId xmlns:a16="http://schemas.microsoft.com/office/drawing/2014/main" val="1400219458"/>
                    </a:ext>
                  </a:extLst>
                </a:gridCol>
                <a:gridCol w="1399032">
                  <a:extLst>
                    <a:ext uri="{9D8B030D-6E8A-4147-A177-3AD203B41FA5}">
                      <a16:colId xmlns:a16="http://schemas.microsoft.com/office/drawing/2014/main" val="219882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97227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261155241"/>
                  </a:ext>
                </a:extLst>
              </a:tr>
            </a:tbl>
          </a:graphicData>
        </a:graphic>
      </p:graphicFrame>
      <p:sp>
        <p:nvSpPr>
          <p:cNvPr id="4" name="Text Placeholder 3">
            <a:extLst>
              <a:ext uri="{FF2B5EF4-FFF2-40B4-BE49-F238E27FC236}">
                <a16:creationId xmlns:a16="http://schemas.microsoft.com/office/drawing/2014/main" id="{8B3211FF-65E7-4337-9785-9F7F4ECBB68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826194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0A04-7AAD-4B8F-B03A-3982003B2BC2}"/>
              </a:ext>
            </a:extLst>
          </p:cNvPr>
          <p:cNvSpPr>
            <a:spLocks noGrp="1"/>
          </p:cNvSpPr>
          <p:nvPr>
            <p:ph type="title"/>
          </p:nvPr>
        </p:nvSpPr>
        <p:spPr/>
        <p:txBody>
          <a:bodyPr/>
          <a:lstStyle/>
          <a:p>
            <a:r>
              <a:rPr lang="en-US"/>
              <a:t>Facebook Ads Performance Table | KOSÉ - 8 of 26</a:t>
            </a:r>
          </a:p>
        </p:txBody>
      </p:sp>
      <p:graphicFrame>
        <p:nvGraphicFramePr>
          <p:cNvPr id="5" name="Table Placeholder 4">
            <a:extLst>
              <a:ext uri="{FF2B5EF4-FFF2-40B4-BE49-F238E27FC236}">
                <a16:creationId xmlns:a16="http://schemas.microsoft.com/office/drawing/2014/main" id="{BEC5EDDB-64F0-4522-BEE3-E84C9DF6182E}"/>
              </a:ext>
            </a:extLst>
          </p:cNvPr>
          <p:cNvGraphicFramePr>
            <a:graphicFrameLocks noGrp="1"/>
          </p:cNvGraphicFramePr>
          <p:nvPr>
            <p:ph type="tbl" sz="quarter" idx="13"/>
            <p:extLst>
              <p:ext uri="{D42A27DB-BD31-4B8C-83A1-F6EECF244321}">
                <p14:modId xmlns:p14="http://schemas.microsoft.com/office/powerpoint/2010/main" val="2405195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29049736"/>
                    </a:ext>
                  </a:extLst>
                </a:gridCol>
                <a:gridCol w="329184">
                  <a:extLst>
                    <a:ext uri="{9D8B030D-6E8A-4147-A177-3AD203B41FA5}">
                      <a16:colId xmlns:a16="http://schemas.microsoft.com/office/drawing/2014/main" val="1201282931"/>
                    </a:ext>
                  </a:extLst>
                </a:gridCol>
                <a:gridCol w="329184">
                  <a:extLst>
                    <a:ext uri="{9D8B030D-6E8A-4147-A177-3AD203B41FA5}">
                      <a16:colId xmlns:a16="http://schemas.microsoft.com/office/drawing/2014/main" val="1922195866"/>
                    </a:ext>
                  </a:extLst>
                </a:gridCol>
                <a:gridCol w="329184">
                  <a:extLst>
                    <a:ext uri="{9D8B030D-6E8A-4147-A177-3AD203B41FA5}">
                      <a16:colId xmlns:a16="http://schemas.microsoft.com/office/drawing/2014/main" val="1395068173"/>
                    </a:ext>
                  </a:extLst>
                </a:gridCol>
                <a:gridCol w="329184">
                  <a:extLst>
                    <a:ext uri="{9D8B030D-6E8A-4147-A177-3AD203B41FA5}">
                      <a16:colId xmlns:a16="http://schemas.microsoft.com/office/drawing/2014/main" val="1596182350"/>
                    </a:ext>
                  </a:extLst>
                </a:gridCol>
                <a:gridCol w="329184">
                  <a:extLst>
                    <a:ext uri="{9D8B030D-6E8A-4147-A177-3AD203B41FA5}">
                      <a16:colId xmlns:a16="http://schemas.microsoft.com/office/drawing/2014/main" val="2653855074"/>
                    </a:ext>
                  </a:extLst>
                </a:gridCol>
                <a:gridCol w="329184">
                  <a:extLst>
                    <a:ext uri="{9D8B030D-6E8A-4147-A177-3AD203B41FA5}">
                      <a16:colId xmlns:a16="http://schemas.microsoft.com/office/drawing/2014/main" val="200137262"/>
                    </a:ext>
                  </a:extLst>
                </a:gridCol>
                <a:gridCol w="329184">
                  <a:extLst>
                    <a:ext uri="{9D8B030D-6E8A-4147-A177-3AD203B41FA5}">
                      <a16:colId xmlns:a16="http://schemas.microsoft.com/office/drawing/2014/main" val="1107766857"/>
                    </a:ext>
                  </a:extLst>
                </a:gridCol>
                <a:gridCol w="329184">
                  <a:extLst>
                    <a:ext uri="{9D8B030D-6E8A-4147-A177-3AD203B41FA5}">
                      <a16:colId xmlns:a16="http://schemas.microsoft.com/office/drawing/2014/main" val="2899643354"/>
                    </a:ext>
                  </a:extLst>
                </a:gridCol>
                <a:gridCol w="329184">
                  <a:extLst>
                    <a:ext uri="{9D8B030D-6E8A-4147-A177-3AD203B41FA5}">
                      <a16:colId xmlns:a16="http://schemas.microsoft.com/office/drawing/2014/main" val="2690125269"/>
                    </a:ext>
                  </a:extLst>
                </a:gridCol>
                <a:gridCol w="329184">
                  <a:extLst>
                    <a:ext uri="{9D8B030D-6E8A-4147-A177-3AD203B41FA5}">
                      <a16:colId xmlns:a16="http://schemas.microsoft.com/office/drawing/2014/main" val="4218765890"/>
                    </a:ext>
                  </a:extLst>
                </a:gridCol>
                <a:gridCol w="329184">
                  <a:extLst>
                    <a:ext uri="{9D8B030D-6E8A-4147-A177-3AD203B41FA5}">
                      <a16:colId xmlns:a16="http://schemas.microsoft.com/office/drawing/2014/main" val="3499328104"/>
                    </a:ext>
                  </a:extLst>
                </a:gridCol>
                <a:gridCol w="329184">
                  <a:extLst>
                    <a:ext uri="{9D8B030D-6E8A-4147-A177-3AD203B41FA5}">
                      <a16:colId xmlns:a16="http://schemas.microsoft.com/office/drawing/2014/main" val="4039687007"/>
                    </a:ext>
                  </a:extLst>
                </a:gridCol>
                <a:gridCol w="329184">
                  <a:extLst>
                    <a:ext uri="{9D8B030D-6E8A-4147-A177-3AD203B41FA5}">
                      <a16:colId xmlns:a16="http://schemas.microsoft.com/office/drawing/2014/main" val="840774414"/>
                    </a:ext>
                  </a:extLst>
                </a:gridCol>
                <a:gridCol w="329184">
                  <a:extLst>
                    <a:ext uri="{9D8B030D-6E8A-4147-A177-3AD203B41FA5}">
                      <a16:colId xmlns:a16="http://schemas.microsoft.com/office/drawing/2014/main" val="2223941928"/>
                    </a:ext>
                  </a:extLst>
                </a:gridCol>
                <a:gridCol w="329184">
                  <a:extLst>
                    <a:ext uri="{9D8B030D-6E8A-4147-A177-3AD203B41FA5}">
                      <a16:colId xmlns:a16="http://schemas.microsoft.com/office/drawing/2014/main" val="647669455"/>
                    </a:ext>
                  </a:extLst>
                </a:gridCol>
                <a:gridCol w="1399032">
                  <a:extLst>
                    <a:ext uri="{9D8B030D-6E8A-4147-A177-3AD203B41FA5}">
                      <a16:colId xmlns:a16="http://schemas.microsoft.com/office/drawing/2014/main" val="15099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6784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242149598"/>
                  </a:ext>
                </a:extLst>
              </a:tr>
            </a:tbl>
          </a:graphicData>
        </a:graphic>
      </p:graphicFrame>
      <p:sp>
        <p:nvSpPr>
          <p:cNvPr id="4" name="Text Placeholder 3">
            <a:extLst>
              <a:ext uri="{FF2B5EF4-FFF2-40B4-BE49-F238E27FC236}">
                <a16:creationId xmlns:a16="http://schemas.microsoft.com/office/drawing/2014/main" id="{EBB56A52-AE09-43EF-9440-B7A6620DFAD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12679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FCEA3-E903-439E-A2EB-228975CB03A7}"/>
              </a:ext>
            </a:extLst>
          </p:cNvPr>
          <p:cNvSpPr>
            <a:spLocks noGrp="1"/>
          </p:cNvSpPr>
          <p:nvPr>
            <p:ph type="title"/>
          </p:nvPr>
        </p:nvSpPr>
        <p:spPr/>
        <p:txBody>
          <a:bodyPr/>
          <a:lstStyle/>
          <a:p>
            <a:r>
              <a:rPr lang="en-US"/>
              <a:t>Facebook Ads Performance Table | KOSÉ - 9 of 26</a:t>
            </a:r>
          </a:p>
        </p:txBody>
      </p:sp>
      <p:graphicFrame>
        <p:nvGraphicFramePr>
          <p:cNvPr id="5" name="Table Placeholder 4">
            <a:extLst>
              <a:ext uri="{FF2B5EF4-FFF2-40B4-BE49-F238E27FC236}">
                <a16:creationId xmlns:a16="http://schemas.microsoft.com/office/drawing/2014/main" id="{986C631F-83BE-4783-9325-E98DBE81FA49}"/>
              </a:ext>
            </a:extLst>
          </p:cNvPr>
          <p:cNvGraphicFramePr>
            <a:graphicFrameLocks noGrp="1"/>
          </p:cNvGraphicFramePr>
          <p:nvPr>
            <p:ph type="tbl" sz="quarter" idx="13"/>
            <p:extLst>
              <p:ext uri="{D42A27DB-BD31-4B8C-83A1-F6EECF244321}">
                <p14:modId xmlns:p14="http://schemas.microsoft.com/office/powerpoint/2010/main" val="245924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20692155"/>
                    </a:ext>
                  </a:extLst>
                </a:gridCol>
                <a:gridCol w="329184">
                  <a:extLst>
                    <a:ext uri="{9D8B030D-6E8A-4147-A177-3AD203B41FA5}">
                      <a16:colId xmlns:a16="http://schemas.microsoft.com/office/drawing/2014/main" val="4234765369"/>
                    </a:ext>
                  </a:extLst>
                </a:gridCol>
                <a:gridCol w="329184">
                  <a:extLst>
                    <a:ext uri="{9D8B030D-6E8A-4147-A177-3AD203B41FA5}">
                      <a16:colId xmlns:a16="http://schemas.microsoft.com/office/drawing/2014/main" val="438047163"/>
                    </a:ext>
                  </a:extLst>
                </a:gridCol>
                <a:gridCol w="329184">
                  <a:extLst>
                    <a:ext uri="{9D8B030D-6E8A-4147-A177-3AD203B41FA5}">
                      <a16:colId xmlns:a16="http://schemas.microsoft.com/office/drawing/2014/main" val="454324285"/>
                    </a:ext>
                  </a:extLst>
                </a:gridCol>
                <a:gridCol w="329184">
                  <a:extLst>
                    <a:ext uri="{9D8B030D-6E8A-4147-A177-3AD203B41FA5}">
                      <a16:colId xmlns:a16="http://schemas.microsoft.com/office/drawing/2014/main" val="3963935876"/>
                    </a:ext>
                  </a:extLst>
                </a:gridCol>
                <a:gridCol w="329184">
                  <a:extLst>
                    <a:ext uri="{9D8B030D-6E8A-4147-A177-3AD203B41FA5}">
                      <a16:colId xmlns:a16="http://schemas.microsoft.com/office/drawing/2014/main" val="2039703485"/>
                    </a:ext>
                  </a:extLst>
                </a:gridCol>
                <a:gridCol w="329184">
                  <a:extLst>
                    <a:ext uri="{9D8B030D-6E8A-4147-A177-3AD203B41FA5}">
                      <a16:colId xmlns:a16="http://schemas.microsoft.com/office/drawing/2014/main" val="3331583476"/>
                    </a:ext>
                  </a:extLst>
                </a:gridCol>
                <a:gridCol w="329184">
                  <a:extLst>
                    <a:ext uri="{9D8B030D-6E8A-4147-A177-3AD203B41FA5}">
                      <a16:colId xmlns:a16="http://schemas.microsoft.com/office/drawing/2014/main" val="310763695"/>
                    </a:ext>
                  </a:extLst>
                </a:gridCol>
                <a:gridCol w="329184">
                  <a:extLst>
                    <a:ext uri="{9D8B030D-6E8A-4147-A177-3AD203B41FA5}">
                      <a16:colId xmlns:a16="http://schemas.microsoft.com/office/drawing/2014/main" val="2170458595"/>
                    </a:ext>
                  </a:extLst>
                </a:gridCol>
                <a:gridCol w="329184">
                  <a:extLst>
                    <a:ext uri="{9D8B030D-6E8A-4147-A177-3AD203B41FA5}">
                      <a16:colId xmlns:a16="http://schemas.microsoft.com/office/drawing/2014/main" val="3243741649"/>
                    </a:ext>
                  </a:extLst>
                </a:gridCol>
                <a:gridCol w="329184">
                  <a:extLst>
                    <a:ext uri="{9D8B030D-6E8A-4147-A177-3AD203B41FA5}">
                      <a16:colId xmlns:a16="http://schemas.microsoft.com/office/drawing/2014/main" val="597162918"/>
                    </a:ext>
                  </a:extLst>
                </a:gridCol>
                <a:gridCol w="329184">
                  <a:extLst>
                    <a:ext uri="{9D8B030D-6E8A-4147-A177-3AD203B41FA5}">
                      <a16:colId xmlns:a16="http://schemas.microsoft.com/office/drawing/2014/main" val="1020519762"/>
                    </a:ext>
                  </a:extLst>
                </a:gridCol>
                <a:gridCol w="329184">
                  <a:extLst>
                    <a:ext uri="{9D8B030D-6E8A-4147-A177-3AD203B41FA5}">
                      <a16:colId xmlns:a16="http://schemas.microsoft.com/office/drawing/2014/main" val="1193171281"/>
                    </a:ext>
                  </a:extLst>
                </a:gridCol>
                <a:gridCol w="329184">
                  <a:extLst>
                    <a:ext uri="{9D8B030D-6E8A-4147-A177-3AD203B41FA5}">
                      <a16:colId xmlns:a16="http://schemas.microsoft.com/office/drawing/2014/main" val="323855107"/>
                    </a:ext>
                  </a:extLst>
                </a:gridCol>
                <a:gridCol w="329184">
                  <a:extLst>
                    <a:ext uri="{9D8B030D-6E8A-4147-A177-3AD203B41FA5}">
                      <a16:colId xmlns:a16="http://schemas.microsoft.com/office/drawing/2014/main" val="875821147"/>
                    </a:ext>
                  </a:extLst>
                </a:gridCol>
                <a:gridCol w="329184">
                  <a:extLst>
                    <a:ext uri="{9D8B030D-6E8A-4147-A177-3AD203B41FA5}">
                      <a16:colId xmlns:a16="http://schemas.microsoft.com/office/drawing/2014/main" val="2079672423"/>
                    </a:ext>
                  </a:extLst>
                </a:gridCol>
                <a:gridCol w="1399032">
                  <a:extLst>
                    <a:ext uri="{9D8B030D-6E8A-4147-A177-3AD203B41FA5}">
                      <a16:colId xmlns:a16="http://schemas.microsoft.com/office/drawing/2014/main" val="204503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12228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21:34:39</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79529938"/>
                  </a:ext>
                </a:extLst>
              </a:tr>
            </a:tbl>
          </a:graphicData>
        </a:graphic>
      </p:graphicFrame>
      <p:sp>
        <p:nvSpPr>
          <p:cNvPr id="4" name="Text Placeholder 3">
            <a:extLst>
              <a:ext uri="{FF2B5EF4-FFF2-40B4-BE49-F238E27FC236}">
                <a16:creationId xmlns:a16="http://schemas.microsoft.com/office/drawing/2014/main" id="{749A66B5-B3D6-492C-86DD-721CEF7C952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13190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466E-99E0-4EE3-9DFF-B7FF9D3BB0FA}"/>
              </a:ext>
            </a:extLst>
          </p:cNvPr>
          <p:cNvSpPr>
            <a:spLocks noGrp="1"/>
          </p:cNvSpPr>
          <p:nvPr>
            <p:ph type="title"/>
          </p:nvPr>
        </p:nvSpPr>
        <p:spPr/>
        <p:txBody>
          <a:bodyPr/>
          <a:lstStyle/>
          <a:p>
            <a:r>
              <a:rPr lang="en-US"/>
              <a:t>Facebook Ads Performance Table | KOSÉ - 10 of 26</a:t>
            </a:r>
          </a:p>
        </p:txBody>
      </p:sp>
      <p:graphicFrame>
        <p:nvGraphicFramePr>
          <p:cNvPr id="5" name="Table Placeholder 4">
            <a:extLst>
              <a:ext uri="{FF2B5EF4-FFF2-40B4-BE49-F238E27FC236}">
                <a16:creationId xmlns:a16="http://schemas.microsoft.com/office/drawing/2014/main" id="{1CB961E5-D612-4C05-AC67-37D2EBBE0D1B}"/>
              </a:ext>
            </a:extLst>
          </p:cNvPr>
          <p:cNvGraphicFramePr>
            <a:graphicFrameLocks noGrp="1"/>
          </p:cNvGraphicFramePr>
          <p:nvPr>
            <p:ph type="tbl" sz="quarter" idx="13"/>
            <p:extLst>
              <p:ext uri="{D42A27DB-BD31-4B8C-83A1-F6EECF244321}">
                <p14:modId xmlns:p14="http://schemas.microsoft.com/office/powerpoint/2010/main" val="137314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60105802"/>
                    </a:ext>
                  </a:extLst>
                </a:gridCol>
                <a:gridCol w="329184">
                  <a:extLst>
                    <a:ext uri="{9D8B030D-6E8A-4147-A177-3AD203B41FA5}">
                      <a16:colId xmlns:a16="http://schemas.microsoft.com/office/drawing/2014/main" val="3557220050"/>
                    </a:ext>
                  </a:extLst>
                </a:gridCol>
                <a:gridCol w="329184">
                  <a:extLst>
                    <a:ext uri="{9D8B030D-6E8A-4147-A177-3AD203B41FA5}">
                      <a16:colId xmlns:a16="http://schemas.microsoft.com/office/drawing/2014/main" val="504786868"/>
                    </a:ext>
                  </a:extLst>
                </a:gridCol>
                <a:gridCol w="329184">
                  <a:extLst>
                    <a:ext uri="{9D8B030D-6E8A-4147-A177-3AD203B41FA5}">
                      <a16:colId xmlns:a16="http://schemas.microsoft.com/office/drawing/2014/main" val="2789035980"/>
                    </a:ext>
                  </a:extLst>
                </a:gridCol>
                <a:gridCol w="329184">
                  <a:extLst>
                    <a:ext uri="{9D8B030D-6E8A-4147-A177-3AD203B41FA5}">
                      <a16:colId xmlns:a16="http://schemas.microsoft.com/office/drawing/2014/main" val="2183676224"/>
                    </a:ext>
                  </a:extLst>
                </a:gridCol>
                <a:gridCol w="329184">
                  <a:extLst>
                    <a:ext uri="{9D8B030D-6E8A-4147-A177-3AD203B41FA5}">
                      <a16:colId xmlns:a16="http://schemas.microsoft.com/office/drawing/2014/main" val="3105186297"/>
                    </a:ext>
                  </a:extLst>
                </a:gridCol>
                <a:gridCol w="329184">
                  <a:extLst>
                    <a:ext uri="{9D8B030D-6E8A-4147-A177-3AD203B41FA5}">
                      <a16:colId xmlns:a16="http://schemas.microsoft.com/office/drawing/2014/main" val="308010672"/>
                    </a:ext>
                  </a:extLst>
                </a:gridCol>
                <a:gridCol w="329184">
                  <a:extLst>
                    <a:ext uri="{9D8B030D-6E8A-4147-A177-3AD203B41FA5}">
                      <a16:colId xmlns:a16="http://schemas.microsoft.com/office/drawing/2014/main" val="175274210"/>
                    </a:ext>
                  </a:extLst>
                </a:gridCol>
                <a:gridCol w="329184">
                  <a:extLst>
                    <a:ext uri="{9D8B030D-6E8A-4147-A177-3AD203B41FA5}">
                      <a16:colId xmlns:a16="http://schemas.microsoft.com/office/drawing/2014/main" val="3733093943"/>
                    </a:ext>
                  </a:extLst>
                </a:gridCol>
                <a:gridCol w="329184">
                  <a:extLst>
                    <a:ext uri="{9D8B030D-6E8A-4147-A177-3AD203B41FA5}">
                      <a16:colId xmlns:a16="http://schemas.microsoft.com/office/drawing/2014/main" val="3473875134"/>
                    </a:ext>
                  </a:extLst>
                </a:gridCol>
                <a:gridCol w="329184">
                  <a:extLst>
                    <a:ext uri="{9D8B030D-6E8A-4147-A177-3AD203B41FA5}">
                      <a16:colId xmlns:a16="http://schemas.microsoft.com/office/drawing/2014/main" val="3711835310"/>
                    </a:ext>
                  </a:extLst>
                </a:gridCol>
                <a:gridCol w="329184">
                  <a:extLst>
                    <a:ext uri="{9D8B030D-6E8A-4147-A177-3AD203B41FA5}">
                      <a16:colId xmlns:a16="http://schemas.microsoft.com/office/drawing/2014/main" val="3612786309"/>
                    </a:ext>
                  </a:extLst>
                </a:gridCol>
                <a:gridCol w="329184">
                  <a:extLst>
                    <a:ext uri="{9D8B030D-6E8A-4147-A177-3AD203B41FA5}">
                      <a16:colId xmlns:a16="http://schemas.microsoft.com/office/drawing/2014/main" val="2361774856"/>
                    </a:ext>
                  </a:extLst>
                </a:gridCol>
                <a:gridCol w="329184">
                  <a:extLst>
                    <a:ext uri="{9D8B030D-6E8A-4147-A177-3AD203B41FA5}">
                      <a16:colId xmlns:a16="http://schemas.microsoft.com/office/drawing/2014/main" val="719101581"/>
                    </a:ext>
                  </a:extLst>
                </a:gridCol>
                <a:gridCol w="329184">
                  <a:extLst>
                    <a:ext uri="{9D8B030D-6E8A-4147-A177-3AD203B41FA5}">
                      <a16:colId xmlns:a16="http://schemas.microsoft.com/office/drawing/2014/main" val="555232233"/>
                    </a:ext>
                  </a:extLst>
                </a:gridCol>
                <a:gridCol w="329184">
                  <a:extLst>
                    <a:ext uri="{9D8B030D-6E8A-4147-A177-3AD203B41FA5}">
                      <a16:colId xmlns:a16="http://schemas.microsoft.com/office/drawing/2014/main" val="407486421"/>
                    </a:ext>
                  </a:extLst>
                </a:gridCol>
                <a:gridCol w="1399032">
                  <a:extLst>
                    <a:ext uri="{9D8B030D-6E8A-4147-A177-3AD203B41FA5}">
                      <a16:colId xmlns:a16="http://schemas.microsoft.com/office/drawing/2014/main" val="1278257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80854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258317416"/>
                  </a:ext>
                </a:extLst>
              </a:tr>
            </a:tbl>
          </a:graphicData>
        </a:graphic>
      </p:graphicFrame>
      <p:sp>
        <p:nvSpPr>
          <p:cNvPr id="4" name="Text Placeholder 3">
            <a:extLst>
              <a:ext uri="{FF2B5EF4-FFF2-40B4-BE49-F238E27FC236}">
                <a16:creationId xmlns:a16="http://schemas.microsoft.com/office/drawing/2014/main" id="{63B23884-1C2D-44F6-8773-34399F33EEF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716130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4465-0066-4E5E-B5AC-DED900D8E5E9}"/>
              </a:ext>
            </a:extLst>
          </p:cNvPr>
          <p:cNvSpPr>
            <a:spLocks noGrp="1"/>
          </p:cNvSpPr>
          <p:nvPr>
            <p:ph type="title"/>
          </p:nvPr>
        </p:nvSpPr>
        <p:spPr/>
        <p:txBody>
          <a:bodyPr/>
          <a:lstStyle/>
          <a:p>
            <a:r>
              <a:rPr lang="en-US"/>
              <a:t>Facebook Ads Performance Table | KOSÉ - 11 of 26</a:t>
            </a:r>
          </a:p>
        </p:txBody>
      </p:sp>
      <p:graphicFrame>
        <p:nvGraphicFramePr>
          <p:cNvPr id="5" name="Table Placeholder 4">
            <a:extLst>
              <a:ext uri="{FF2B5EF4-FFF2-40B4-BE49-F238E27FC236}">
                <a16:creationId xmlns:a16="http://schemas.microsoft.com/office/drawing/2014/main" id="{A85C61B7-025B-4EC5-B5CE-DBBC38519937}"/>
              </a:ext>
            </a:extLst>
          </p:cNvPr>
          <p:cNvGraphicFramePr>
            <a:graphicFrameLocks noGrp="1"/>
          </p:cNvGraphicFramePr>
          <p:nvPr>
            <p:ph type="tbl" sz="quarter" idx="13"/>
            <p:extLst>
              <p:ext uri="{D42A27DB-BD31-4B8C-83A1-F6EECF244321}">
                <p14:modId xmlns:p14="http://schemas.microsoft.com/office/powerpoint/2010/main" val="335805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02681413"/>
                    </a:ext>
                  </a:extLst>
                </a:gridCol>
                <a:gridCol w="329184">
                  <a:extLst>
                    <a:ext uri="{9D8B030D-6E8A-4147-A177-3AD203B41FA5}">
                      <a16:colId xmlns:a16="http://schemas.microsoft.com/office/drawing/2014/main" val="3084248601"/>
                    </a:ext>
                  </a:extLst>
                </a:gridCol>
                <a:gridCol w="329184">
                  <a:extLst>
                    <a:ext uri="{9D8B030D-6E8A-4147-A177-3AD203B41FA5}">
                      <a16:colId xmlns:a16="http://schemas.microsoft.com/office/drawing/2014/main" val="460707738"/>
                    </a:ext>
                  </a:extLst>
                </a:gridCol>
                <a:gridCol w="329184">
                  <a:extLst>
                    <a:ext uri="{9D8B030D-6E8A-4147-A177-3AD203B41FA5}">
                      <a16:colId xmlns:a16="http://schemas.microsoft.com/office/drawing/2014/main" val="891007837"/>
                    </a:ext>
                  </a:extLst>
                </a:gridCol>
                <a:gridCol w="329184">
                  <a:extLst>
                    <a:ext uri="{9D8B030D-6E8A-4147-A177-3AD203B41FA5}">
                      <a16:colId xmlns:a16="http://schemas.microsoft.com/office/drawing/2014/main" val="4052852361"/>
                    </a:ext>
                  </a:extLst>
                </a:gridCol>
                <a:gridCol w="329184">
                  <a:extLst>
                    <a:ext uri="{9D8B030D-6E8A-4147-A177-3AD203B41FA5}">
                      <a16:colId xmlns:a16="http://schemas.microsoft.com/office/drawing/2014/main" val="1364036725"/>
                    </a:ext>
                  </a:extLst>
                </a:gridCol>
                <a:gridCol w="329184">
                  <a:extLst>
                    <a:ext uri="{9D8B030D-6E8A-4147-A177-3AD203B41FA5}">
                      <a16:colId xmlns:a16="http://schemas.microsoft.com/office/drawing/2014/main" val="3753852890"/>
                    </a:ext>
                  </a:extLst>
                </a:gridCol>
                <a:gridCol w="329184">
                  <a:extLst>
                    <a:ext uri="{9D8B030D-6E8A-4147-A177-3AD203B41FA5}">
                      <a16:colId xmlns:a16="http://schemas.microsoft.com/office/drawing/2014/main" val="1539249575"/>
                    </a:ext>
                  </a:extLst>
                </a:gridCol>
                <a:gridCol w="329184">
                  <a:extLst>
                    <a:ext uri="{9D8B030D-6E8A-4147-A177-3AD203B41FA5}">
                      <a16:colId xmlns:a16="http://schemas.microsoft.com/office/drawing/2014/main" val="3131723748"/>
                    </a:ext>
                  </a:extLst>
                </a:gridCol>
                <a:gridCol w="329184">
                  <a:extLst>
                    <a:ext uri="{9D8B030D-6E8A-4147-A177-3AD203B41FA5}">
                      <a16:colId xmlns:a16="http://schemas.microsoft.com/office/drawing/2014/main" val="201386948"/>
                    </a:ext>
                  </a:extLst>
                </a:gridCol>
                <a:gridCol w="329184">
                  <a:extLst>
                    <a:ext uri="{9D8B030D-6E8A-4147-A177-3AD203B41FA5}">
                      <a16:colId xmlns:a16="http://schemas.microsoft.com/office/drawing/2014/main" val="1147517566"/>
                    </a:ext>
                  </a:extLst>
                </a:gridCol>
                <a:gridCol w="329184">
                  <a:extLst>
                    <a:ext uri="{9D8B030D-6E8A-4147-A177-3AD203B41FA5}">
                      <a16:colId xmlns:a16="http://schemas.microsoft.com/office/drawing/2014/main" val="173502077"/>
                    </a:ext>
                  </a:extLst>
                </a:gridCol>
                <a:gridCol w="329184">
                  <a:extLst>
                    <a:ext uri="{9D8B030D-6E8A-4147-A177-3AD203B41FA5}">
                      <a16:colId xmlns:a16="http://schemas.microsoft.com/office/drawing/2014/main" val="1026983031"/>
                    </a:ext>
                  </a:extLst>
                </a:gridCol>
                <a:gridCol w="329184">
                  <a:extLst>
                    <a:ext uri="{9D8B030D-6E8A-4147-A177-3AD203B41FA5}">
                      <a16:colId xmlns:a16="http://schemas.microsoft.com/office/drawing/2014/main" val="1693211519"/>
                    </a:ext>
                  </a:extLst>
                </a:gridCol>
                <a:gridCol w="329184">
                  <a:extLst>
                    <a:ext uri="{9D8B030D-6E8A-4147-A177-3AD203B41FA5}">
                      <a16:colId xmlns:a16="http://schemas.microsoft.com/office/drawing/2014/main" val="2695369046"/>
                    </a:ext>
                  </a:extLst>
                </a:gridCol>
                <a:gridCol w="329184">
                  <a:extLst>
                    <a:ext uri="{9D8B030D-6E8A-4147-A177-3AD203B41FA5}">
                      <a16:colId xmlns:a16="http://schemas.microsoft.com/office/drawing/2014/main" val="375327466"/>
                    </a:ext>
                  </a:extLst>
                </a:gridCol>
                <a:gridCol w="1399032">
                  <a:extLst>
                    <a:ext uri="{9D8B030D-6E8A-4147-A177-3AD203B41FA5}">
                      <a16:colId xmlns:a16="http://schemas.microsoft.com/office/drawing/2014/main" val="160745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04455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Add To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 cpas_active.csv, cpas_lapsed1yr_ift.csv, Lookalike (MY, 5%) - cpas_lapsed1yr_ift.csv or Lookalike (MY, 1%) - cpas_active.csv</a:t>
                      </a:r>
                    </a:p>
                  </a:txBody>
                  <a:tcPr/>
                </a:tc>
                <a:extLst>
                  <a:ext uri="{0D108BD9-81ED-4DB2-BD59-A6C34878D82A}">
                    <a16:rowId xmlns:a16="http://schemas.microsoft.com/office/drawing/2014/main" val="620421808"/>
                  </a:ext>
                </a:extLst>
              </a:tr>
            </a:tbl>
          </a:graphicData>
        </a:graphic>
      </p:graphicFrame>
      <p:sp>
        <p:nvSpPr>
          <p:cNvPr id="4" name="Text Placeholder 3">
            <a:extLst>
              <a:ext uri="{FF2B5EF4-FFF2-40B4-BE49-F238E27FC236}">
                <a16:creationId xmlns:a16="http://schemas.microsoft.com/office/drawing/2014/main" id="{A04F296A-391A-4BB8-AAF3-0C58DD97C99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166306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7AA8-747A-47EC-A01B-6854DD14CA93}"/>
              </a:ext>
            </a:extLst>
          </p:cNvPr>
          <p:cNvSpPr>
            <a:spLocks noGrp="1"/>
          </p:cNvSpPr>
          <p:nvPr>
            <p:ph type="title"/>
          </p:nvPr>
        </p:nvSpPr>
        <p:spPr/>
        <p:txBody>
          <a:bodyPr/>
          <a:lstStyle/>
          <a:p>
            <a:r>
              <a:rPr lang="en-US"/>
              <a:t>Facebook Ads Performance Table | KOSÉ - 12 of 26</a:t>
            </a:r>
          </a:p>
        </p:txBody>
      </p:sp>
      <p:graphicFrame>
        <p:nvGraphicFramePr>
          <p:cNvPr id="5" name="Table Placeholder 4">
            <a:extLst>
              <a:ext uri="{FF2B5EF4-FFF2-40B4-BE49-F238E27FC236}">
                <a16:creationId xmlns:a16="http://schemas.microsoft.com/office/drawing/2014/main" id="{0F4B6BFF-9E3A-413B-8F55-08174E879FFE}"/>
              </a:ext>
            </a:extLst>
          </p:cNvPr>
          <p:cNvGraphicFramePr>
            <a:graphicFrameLocks noGrp="1"/>
          </p:cNvGraphicFramePr>
          <p:nvPr>
            <p:ph type="tbl" sz="quarter" idx="13"/>
            <p:extLst>
              <p:ext uri="{D42A27DB-BD31-4B8C-83A1-F6EECF244321}">
                <p14:modId xmlns:p14="http://schemas.microsoft.com/office/powerpoint/2010/main" val="3463759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65425195"/>
                    </a:ext>
                  </a:extLst>
                </a:gridCol>
                <a:gridCol w="329184">
                  <a:extLst>
                    <a:ext uri="{9D8B030D-6E8A-4147-A177-3AD203B41FA5}">
                      <a16:colId xmlns:a16="http://schemas.microsoft.com/office/drawing/2014/main" val="2643267142"/>
                    </a:ext>
                  </a:extLst>
                </a:gridCol>
                <a:gridCol w="329184">
                  <a:extLst>
                    <a:ext uri="{9D8B030D-6E8A-4147-A177-3AD203B41FA5}">
                      <a16:colId xmlns:a16="http://schemas.microsoft.com/office/drawing/2014/main" val="3946698279"/>
                    </a:ext>
                  </a:extLst>
                </a:gridCol>
                <a:gridCol w="329184">
                  <a:extLst>
                    <a:ext uri="{9D8B030D-6E8A-4147-A177-3AD203B41FA5}">
                      <a16:colId xmlns:a16="http://schemas.microsoft.com/office/drawing/2014/main" val="3511483472"/>
                    </a:ext>
                  </a:extLst>
                </a:gridCol>
                <a:gridCol w="329184">
                  <a:extLst>
                    <a:ext uri="{9D8B030D-6E8A-4147-A177-3AD203B41FA5}">
                      <a16:colId xmlns:a16="http://schemas.microsoft.com/office/drawing/2014/main" val="1075472437"/>
                    </a:ext>
                  </a:extLst>
                </a:gridCol>
                <a:gridCol w="329184">
                  <a:extLst>
                    <a:ext uri="{9D8B030D-6E8A-4147-A177-3AD203B41FA5}">
                      <a16:colId xmlns:a16="http://schemas.microsoft.com/office/drawing/2014/main" val="980962013"/>
                    </a:ext>
                  </a:extLst>
                </a:gridCol>
                <a:gridCol w="329184">
                  <a:extLst>
                    <a:ext uri="{9D8B030D-6E8A-4147-A177-3AD203B41FA5}">
                      <a16:colId xmlns:a16="http://schemas.microsoft.com/office/drawing/2014/main" val="2139263755"/>
                    </a:ext>
                  </a:extLst>
                </a:gridCol>
                <a:gridCol w="329184">
                  <a:extLst>
                    <a:ext uri="{9D8B030D-6E8A-4147-A177-3AD203B41FA5}">
                      <a16:colId xmlns:a16="http://schemas.microsoft.com/office/drawing/2014/main" val="2919416225"/>
                    </a:ext>
                  </a:extLst>
                </a:gridCol>
                <a:gridCol w="329184">
                  <a:extLst>
                    <a:ext uri="{9D8B030D-6E8A-4147-A177-3AD203B41FA5}">
                      <a16:colId xmlns:a16="http://schemas.microsoft.com/office/drawing/2014/main" val="3850598177"/>
                    </a:ext>
                  </a:extLst>
                </a:gridCol>
                <a:gridCol w="329184">
                  <a:extLst>
                    <a:ext uri="{9D8B030D-6E8A-4147-A177-3AD203B41FA5}">
                      <a16:colId xmlns:a16="http://schemas.microsoft.com/office/drawing/2014/main" val="2607545520"/>
                    </a:ext>
                  </a:extLst>
                </a:gridCol>
                <a:gridCol w="329184">
                  <a:extLst>
                    <a:ext uri="{9D8B030D-6E8A-4147-A177-3AD203B41FA5}">
                      <a16:colId xmlns:a16="http://schemas.microsoft.com/office/drawing/2014/main" val="3435182213"/>
                    </a:ext>
                  </a:extLst>
                </a:gridCol>
                <a:gridCol w="329184">
                  <a:extLst>
                    <a:ext uri="{9D8B030D-6E8A-4147-A177-3AD203B41FA5}">
                      <a16:colId xmlns:a16="http://schemas.microsoft.com/office/drawing/2014/main" val="3986855622"/>
                    </a:ext>
                  </a:extLst>
                </a:gridCol>
                <a:gridCol w="329184">
                  <a:extLst>
                    <a:ext uri="{9D8B030D-6E8A-4147-A177-3AD203B41FA5}">
                      <a16:colId xmlns:a16="http://schemas.microsoft.com/office/drawing/2014/main" val="43072235"/>
                    </a:ext>
                  </a:extLst>
                </a:gridCol>
                <a:gridCol w="329184">
                  <a:extLst>
                    <a:ext uri="{9D8B030D-6E8A-4147-A177-3AD203B41FA5}">
                      <a16:colId xmlns:a16="http://schemas.microsoft.com/office/drawing/2014/main" val="2329002333"/>
                    </a:ext>
                  </a:extLst>
                </a:gridCol>
                <a:gridCol w="329184">
                  <a:extLst>
                    <a:ext uri="{9D8B030D-6E8A-4147-A177-3AD203B41FA5}">
                      <a16:colId xmlns:a16="http://schemas.microsoft.com/office/drawing/2014/main" val="997243794"/>
                    </a:ext>
                  </a:extLst>
                </a:gridCol>
                <a:gridCol w="329184">
                  <a:extLst>
                    <a:ext uri="{9D8B030D-6E8A-4147-A177-3AD203B41FA5}">
                      <a16:colId xmlns:a16="http://schemas.microsoft.com/office/drawing/2014/main" val="43498919"/>
                    </a:ext>
                  </a:extLst>
                </a:gridCol>
                <a:gridCol w="1399032">
                  <a:extLst>
                    <a:ext uri="{9D8B030D-6E8A-4147-A177-3AD203B41FA5}">
                      <a16:colId xmlns:a16="http://schemas.microsoft.com/office/drawing/2014/main" val="44099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42861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360489083"/>
                  </a:ext>
                </a:extLst>
              </a:tr>
            </a:tbl>
          </a:graphicData>
        </a:graphic>
      </p:graphicFrame>
      <p:sp>
        <p:nvSpPr>
          <p:cNvPr id="4" name="Text Placeholder 3">
            <a:extLst>
              <a:ext uri="{FF2B5EF4-FFF2-40B4-BE49-F238E27FC236}">
                <a16:creationId xmlns:a16="http://schemas.microsoft.com/office/drawing/2014/main" id="{B4D2495D-5F0E-417E-BBEB-91AEB6CD32D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655827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6948-A2CC-4EF3-8BB9-E00700F8461F}"/>
              </a:ext>
            </a:extLst>
          </p:cNvPr>
          <p:cNvSpPr>
            <a:spLocks noGrp="1"/>
          </p:cNvSpPr>
          <p:nvPr>
            <p:ph type="title"/>
          </p:nvPr>
        </p:nvSpPr>
        <p:spPr/>
        <p:txBody>
          <a:bodyPr/>
          <a:lstStyle/>
          <a:p>
            <a:r>
              <a:rPr lang="en-US"/>
              <a:t>Facebook Ads Performance Table | KOSÉ - 13 of 26</a:t>
            </a:r>
          </a:p>
        </p:txBody>
      </p:sp>
      <p:graphicFrame>
        <p:nvGraphicFramePr>
          <p:cNvPr id="5" name="Table Placeholder 4">
            <a:extLst>
              <a:ext uri="{FF2B5EF4-FFF2-40B4-BE49-F238E27FC236}">
                <a16:creationId xmlns:a16="http://schemas.microsoft.com/office/drawing/2014/main" id="{C92F601D-2706-40DA-9E8D-2C954DF1144A}"/>
              </a:ext>
            </a:extLst>
          </p:cNvPr>
          <p:cNvGraphicFramePr>
            <a:graphicFrameLocks noGrp="1"/>
          </p:cNvGraphicFramePr>
          <p:nvPr>
            <p:ph type="tbl" sz="quarter" idx="13"/>
            <p:extLst>
              <p:ext uri="{D42A27DB-BD31-4B8C-83A1-F6EECF244321}">
                <p14:modId xmlns:p14="http://schemas.microsoft.com/office/powerpoint/2010/main" val="406260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89792304"/>
                    </a:ext>
                  </a:extLst>
                </a:gridCol>
                <a:gridCol w="329184">
                  <a:extLst>
                    <a:ext uri="{9D8B030D-6E8A-4147-A177-3AD203B41FA5}">
                      <a16:colId xmlns:a16="http://schemas.microsoft.com/office/drawing/2014/main" val="1263740308"/>
                    </a:ext>
                  </a:extLst>
                </a:gridCol>
                <a:gridCol w="329184">
                  <a:extLst>
                    <a:ext uri="{9D8B030D-6E8A-4147-A177-3AD203B41FA5}">
                      <a16:colId xmlns:a16="http://schemas.microsoft.com/office/drawing/2014/main" val="767168795"/>
                    </a:ext>
                  </a:extLst>
                </a:gridCol>
                <a:gridCol w="329184">
                  <a:extLst>
                    <a:ext uri="{9D8B030D-6E8A-4147-A177-3AD203B41FA5}">
                      <a16:colId xmlns:a16="http://schemas.microsoft.com/office/drawing/2014/main" val="348969360"/>
                    </a:ext>
                  </a:extLst>
                </a:gridCol>
                <a:gridCol w="329184">
                  <a:extLst>
                    <a:ext uri="{9D8B030D-6E8A-4147-A177-3AD203B41FA5}">
                      <a16:colId xmlns:a16="http://schemas.microsoft.com/office/drawing/2014/main" val="715946413"/>
                    </a:ext>
                  </a:extLst>
                </a:gridCol>
                <a:gridCol w="329184">
                  <a:extLst>
                    <a:ext uri="{9D8B030D-6E8A-4147-A177-3AD203B41FA5}">
                      <a16:colId xmlns:a16="http://schemas.microsoft.com/office/drawing/2014/main" val="2055577827"/>
                    </a:ext>
                  </a:extLst>
                </a:gridCol>
                <a:gridCol w="329184">
                  <a:extLst>
                    <a:ext uri="{9D8B030D-6E8A-4147-A177-3AD203B41FA5}">
                      <a16:colId xmlns:a16="http://schemas.microsoft.com/office/drawing/2014/main" val="103843565"/>
                    </a:ext>
                  </a:extLst>
                </a:gridCol>
                <a:gridCol w="329184">
                  <a:extLst>
                    <a:ext uri="{9D8B030D-6E8A-4147-A177-3AD203B41FA5}">
                      <a16:colId xmlns:a16="http://schemas.microsoft.com/office/drawing/2014/main" val="3531500581"/>
                    </a:ext>
                  </a:extLst>
                </a:gridCol>
                <a:gridCol w="329184">
                  <a:extLst>
                    <a:ext uri="{9D8B030D-6E8A-4147-A177-3AD203B41FA5}">
                      <a16:colId xmlns:a16="http://schemas.microsoft.com/office/drawing/2014/main" val="1671638442"/>
                    </a:ext>
                  </a:extLst>
                </a:gridCol>
                <a:gridCol w="329184">
                  <a:extLst>
                    <a:ext uri="{9D8B030D-6E8A-4147-A177-3AD203B41FA5}">
                      <a16:colId xmlns:a16="http://schemas.microsoft.com/office/drawing/2014/main" val="2965689772"/>
                    </a:ext>
                  </a:extLst>
                </a:gridCol>
                <a:gridCol w="329184">
                  <a:extLst>
                    <a:ext uri="{9D8B030D-6E8A-4147-A177-3AD203B41FA5}">
                      <a16:colId xmlns:a16="http://schemas.microsoft.com/office/drawing/2014/main" val="4094250699"/>
                    </a:ext>
                  </a:extLst>
                </a:gridCol>
                <a:gridCol w="329184">
                  <a:extLst>
                    <a:ext uri="{9D8B030D-6E8A-4147-A177-3AD203B41FA5}">
                      <a16:colId xmlns:a16="http://schemas.microsoft.com/office/drawing/2014/main" val="476265822"/>
                    </a:ext>
                  </a:extLst>
                </a:gridCol>
                <a:gridCol w="329184">
                  <a:extLst>
                    <a:ext uri="{9D8B030D-6E8A-4147-A177-3AD203B41FA5}">
                      <a16:colId xmlns:a16="http://schemas.microsoft.com/office/drawing/2014/main" val="3806116350"/>
                    </a:ext>
                  </a:extLst>
                </a:gridCol>
                <a:gridCol w="329184">
                  <a:extLst>
                    <a:ext uri="{9D8B030D-6E8A-4147-A177-3AD203B41FA5}">
                      <a16:colId xmlns:a16="http://schemas.microsoft.com/office/drawing/2014/main" val="3478576489"/>
                    </a:ext>
                  </a:extLst>
                </a:gridCol>
                <a:gridCol w="329184">
                  <a:extLst>
                    <a:ext uri="{9D8B030D-6E8A-4147-A177-3AD203B41FA5}">
                      <a16:colId xmlns:a16="http://schemas.microsoft.com/office/drawing/2014/main" val="183565038"/>
                    </a:ext>
                  </a:extLst>
                </a:gridCol>
                <a:gridCol w="329184">
                  <a:extLst>
                    <a:ext uri="{9D8B030D-6E8A-4147-A177-3AD203B41FA5}">
                      <a16:colId xmlns:a16="http://schemas.microsoft.com/office/drawing/2014/main" val="545352257"/>
                    </a:ext>
                  </a:extLst>
                </a:gridCol>
                <a:gridCol w="1399032">
                  <a:extLst>
                    <a:ext uri="{9D8B030D-6E8A-4147-A177-3AD203B41FA5}">
                      <a16:colId xmlns:a16="http://schemas.microsoft.com/office/drawing/2014/main" val="552381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24623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21:34:37</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(DDAY) Shopee PayDay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2311177842"/>
                  </a:ext>
                </a:extLst>
              </a:tr>
            </a:tbl>
          </a:graphicData>
        </a:graphic>
      </p:graphicFrame>
      <p:sp>
        <p:nvSpPr>
          <p:cNvPr id="4" name="Text Placeholder 3">
            <a:extLst>
              <a:ext uri="{FF2B5EF4-FFF2-40B4-BE49-F238E27FC236}">
                <a16:creationId xmlns:a16="http://schemas.microsoft.com/office/drawing/2014/main" id="{49D93DCB-8597-4E8D-858F-E4A83151645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687960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46EF-5170-449D-BAE8-AA5271EBFDD9}"/>
              </a:ext>
            </a:extLst>
          </p:cNvPr>
          <p:cNvSpPr>
            <a:spLocks noGrp="1"/>
          </p:cNvSpPr>
          <p:nvPr>
            <p:ph type="title"/>
          </p:nvPr>
        </p:nvSpPr>
        <p:spPr/>
        <p:txBody>
          <a:bodyPr/>
          <a:lstStyle/>
          <a:p>
            <a:r>
              <a:rPr lang="en-US"/>
              <a:t>Facebook Ads Performance Table | KOSÉ - 14 of 26</a:t>
            </a:r>
          </a:p>
        </p:txBody>
      </p:sp>
      <p:graphicFrame>
        <p:nvGraphicFramePr>
          <p:cNvPr id="5" name="Table Placeholder 4">
            <a:extLst>
              <a:ext uri="{FF2B5EF4-FFF2-40B4-BE49-F238E27FC236}">
                <a16:creationId xmlns:a16="http://schemas.microsoft.com/office/drawing/2014/main" id="{96CC7C0F-2797-4308-8371-DA10F7BE12DE}"/>
              </a:ext>
            </a:extLst>
          </p:cNvPr>
          <p:cNvGraphicFramePr>
            <a:graphicFrameLocks noGrp="1"/>
          </p:cNvGraphicFramePr>
          <p:nvPr>
            <p:ph type="tbl" sz="quarter" idx="13"/>
            <p:extLst>
              <p:ext uri="{D42A27DB-BD31-4B8C-83A1-F6EECF244321}">
                <p14:modId xmlns:p14="http://schemas.microsoft.com/office/powerpoint/2010/main" val="210585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8101089"/>
                    </a:ext>
                  </a:extLst>
                </a:gridCol>
                <a:gridCol w="329184">
                  <a:extLst>
                    <a:ext uri="{9D8B030D-6E8A-4147-A177-3AD203B41FA5}">
                      <a16:colId xmlns:a16="http://schemas.microsoft.com/office/drawing/2014/main" val="1721839926"/>
                    </a:ext>
                  </a:extLst>
                </a:gridCol>
                <a:gridCol w="329184">
                  <a:extLst>
                    <a:ext uri="{9D8B030D-6E8A-4147-A177-3AD203B41FA5}">
                      <a16:colId xmlns:a16="http://schemas.microsoft.com/office/drawing/2014/main" val="2540804959"/>
                    </a:ext>
                  </a:extLst>
                </a:gridCol>
                <a:gridCol w="329184">
                  <a:extLst>
                    <a:ext uri="{9D8B030D-6E8A-4147-A177-3AD203B41FA5}">
                      <a16:colId xmlns:a16="http://schemas.microsoft.com/office/drawing/2014/main" val="1045414512"/>
                    </a:ext>
                  </a:extLst>
                </a:gridCol>
                <a:gridCol w="329184">
                  <a:extLst>
                    <a:ext uri="{9D8B030D-6E8A-4147-A177-3AD203B41FA5}">
                      <a16:colId xmlns:a16="http://schemas.microsoft.com/office/drawing/2014/main" val="4029223848"/>
                    </a:ext>
                  </a:extLst>
                </a:gridCol>
                <a:gridCol w="329184">
                  <a:extLst>
                    <a:ext uri="{9D8B030D-6E8A-4147-A177-3AD203B41FA5}">
                      <a16:colId xmlns:a16="http://schemas.microsoft.com/office/drawing/2014/main" val="1767698083"/>
                    </a:ext>
                  </a:extLst>
                </a:gridCol>
                <a:gridCol w="329184">
                  <a:extLst>
                    <a:ext uri="{9D8B030D-6E8A-4147-A177-3AD203B41FA5}">
                      <a16:colId xmlns:a16="http://schemas.microsoft.com/office/drawing/2014/main" val="160277823"/>
                    </a:ext>
                  </a:extLst>
                </a:gridCol>
                <a:gridCol w="329184">
                  <a:extLst>
                    <a:ext uri="{9D8B030D-6E8A-4147-A177-3AD203B41FA5}">
                      <a16:colId xmlns:a16="http://schemas.microsoft.com/office/drawing/2014/main" val="3149330932"/>
                    </a:ext>
                  </a:extLst>
                </a:gridCol>
                <a:gridCol w="329184">
                  <a:extLst>
                    <a:ext uri="{9D8B030D-6E8A-4147-A177-3AD203B41FA5}">
                      <a16:colId xmlns:a16="http://schemas.microsoft.com/office/drawing/2014/main" val="2434201135"/>
                    </a:ext>
                  </a:extLst>
                </a:gridCol>
                <a:gridCol w="329184">
                  <a:extLst>
                    <a:ext uri="{9D8B030D-6E8A-4147-A177-3AD203B41FA5}">
                      <a16:colId xmlns:a16="http://schemas.microsoft.com/office/drawing/2014/main" val="195757268"/>
                    </a:ext>
                  </a:extLst>
                </a:gridCol>
                <a:gridCol w="329184">
                  <a:extLst>
                    <a:ext uri="{9D8B030D-6E8A-4147-A177-3AD203B41FA5}">
                      <a16:colId xmlns:a16="http://schemas.microsoft.com/office/drawing/2014/main" val="2665702205"/>
                    </a:ext>
                  </a:extLst>
                </a:gridCol>
                <a:gridCol w="329184">
                  <a:extLst>
                    <a:ext uri="{9D8B030D-6E8A-4147-A177-3AD203B41FA5}">
                      <a16:colId xmlns:a16="http://schemas.microsoft.com/office/drawing/2014/main" val="3024875448"/>
                    </a:ext>
                  </a:extLst>
                </a:gridCol>
                <a:gridCol w="329184">
                  <a:extLst>
                    <a:ext uri="{9D8B030D-6E8A-4147-A177-3AD203B41FA5}">
                      <a16:colId xmlns:a16="http://schemas.microsoft.com/office/drawing/2014/main" val="1396127131"/>
                    </a:ext>
                  </a:extLst>
                </a:gridCol>
                <a:gridCol w="329184">
                  <a:extLst>
                    <a:ext uri="{9D8B030D-6E8A-4147-A177-3AD203B41FA5}">
                      <a16:colId xmlns:a16="http://schemas.microsoft.com/office/drawing/2014/main" val="3729261510"/>
                    </a:ext>
                  </a:extLst>
                </a:gridCol>
                <a:gridCol w="329184">
                  <a:extLst>
                    <a:ext uri="{9D8B030D-6E8A-4147-A177-3AD203B41FA5}">
                      <a16:colId xmlns:a16="http://schemas.microsoft.com/office/drawing/2014/main" val="446236555"/>
                    </a:ext>
                  </a:extLst>
                </a:gridCol>
                <a:gridCol w="329184">
                  <a:extLst>
                    <a:ext uri="{9D8B030D-6E8A-4147-A177-3AD203B41FA5}">
                      <a16:colId xmlns:a16="http://schemas.microsoft.com/office/drawing/2014/main" val="1399109994"/>
                    </a:ext>
                  </a:extLst>
                </a:gridCol>
                <a:gridCol w="1399032">
                  <a:extLst>
                    <a:ext uri="{9D8B030D-6E8A-4147-A177-3AD203B41FA5}">
                      <a16:colId xmlns:a16="http://schemas.microsoft.com/office/drawing/2014/main" val="413205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60285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21:28:17</a:t>
                      </a:r>
                      <a:r>
                        <a:rPr kumimoji="0" lang="en-US" sz="1000" b="0" i="0" u="none" strike="noStrike" kern="1200" cap="none" spc="0" normalizeH="0" baseline="0" noProof="0">
                          <a:ln>
                            <a:noFill/>
                          </a:ln>
                          <a:solidFill>
                            <a:prstClr val="black"/>
                          </a:solidFill>
                          <a:effectLst/>
                          <a:uLnTx/>
                          <a:uFillTx/>
                          <a:latin typeface="+mn-lt"/>
                          <a:ea typeface="+mn-ea"/>
                          <a:cs typeface="+mn-cs"/>
                        </a:rPr>
                        <a:t>
 [25-30 Sep] Get ready with your shopping cart because Payday Sale is here!⁣
⁣
🛍️ Save up to 40% with Best Sellers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962475284"/>
                  </a:ext>
                </a:extLst>
              </a:tr>
            </a:tbl>
          </a:graphicData>
        </a:graphic>
      </p:graphicFrame>
      <p:sp>
        <p:nvSpPr>
          <p:cNvPr id="4" name="Text Placeholder 3">
            <a:extLst>
              <a:ext uri="{FF2B5EF4-FFF2-40B4-BE49-F238E27FC236}">
                <a16:creationId xmlns:a16="http://schemas.microsoft.com/office/drawing/2014/main" id="{DE2E07E0-AC51-4338-AED0-10749B8D6BA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315016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C967-B9C5-4474-A4BB-ECF3AFF728C1}"/>
              </a:ext>
            </a:extLst>
          </p:cNvPr>
          <p:cNvSpPr>
            <a:spLocks noGrp="1"/>
          </p:cNvSpPr>
          <p:nvPr>
            <p:ph type="title"/>
          </p:nvPr>
        </p:nvSpPr>
        <p:spPr/>
        <p:txBody>
          <a:bodyPr/>
          <a:lstStyle/>
          <a:p>
            <a:r>
              <a:rPr lang="en-US"/>
              <a:t>Facebook Ads Performance Table | KOSÉ - 15 of 26</a:t>
            </a:r>
          </a:p>
        </p:txBody>
      </p:sp>
      <p:graphicFrame>
        <p:nvGraphicFramePr>
          <p:cNvPr id="5" name="Table Placeholder 4">
            <a:extLst>
              <a:ext uri="{FF2B5EF4-FFF2-40B4-BE49-F238E27FC236}">
                <a16:creationId xmlns:a16="http://schemas.microsoft.com/office/drawing/2014/main" id="{CB78C7CF-2E05-4002-821A-63CD143737DB}"/>
              </a:ext>
            </a:extLst>
          </p:cNvPr>
          <p:cNvGraphicFramePr>
            <a:graphicFrameLocks noGrp="1"/>
          </p:cNvGraphicFramePr>
          <p:nvPr>
            <p:ph type="tbl" sz="quarter" idx="13"/>
            <p:extLst>
              <p:ext uri="{D42A27DB-BD31-4B8C-83A1-F6EECF244321}">
                <p14:modId xmlns:p14="http://schemas.microsoft.com/office/powerpoint/2010/main" val="148827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48257738"/>
                    </a:ext>
                  </a:extLst>
                </a:gridCol>
                <a:gridCol w="329184">
                  <a:extLst>
                    <a:ext uri="{9D8B030D-6E8A-4147-A177-3AD203B41FA5}">
                      <a16:colId xmlns:a16="http://schemas.microsoft.com/office/drawing/2014/main" val="338953051"/>
                    </a:ext>
                  </a:extLst>
                </a:gridCol>
                <a:gridCol w="329184">
                  <a:extLst>
                    <a:ext uri="{9D8B030D-6E8A-4147-A177-3AD203B41FA5}">
                      <a16:colId xmlns:a16="http://schemas.microsoft.com/office/drawing/2014/main" val="3071853434"/>
                    </a:ext>
                  </a:extLst>
                </a:gridCol>
                <a:gridCol w="329184">
                  <a:extLst>
                    <a:ext uri="{9D8B030D-6E8A-4147-A177-3AD203B41FA5}">
                      <a16:colId xmlns:a16="http://schemas.microsoft.com/office/drawing/2014/main" val="2462235829"/>
                    </a:ext>
                  </a:extLst>
                </a:gridCol>
                <a:gridCol w="329184">
                  <a:extLst>
                    <a:ext uri="{9D8B030D-6E8A-4147-A177-3AD203B41FA5}">
                      <a16:colId xmlns:a16="http://schemas.microsoft.com/office/drawing/2014/main" val="1893400878"/>
                    </a:ext>
                  </a:extLst>
                </a:gridCol>
                <a:gridCol w="329184">
                  <a:extLst>
                    <a:ext uri="{9D8B030D-6E8A-4147-A177-3AD203B41FA5}">
                      <a16:colId xmlns:a16="http://schemas.microsoft.com/office/drawing/2014/main" val="1051400042"/>
                    </a:ext>
                  </a:extLst>
                </a:gridCol>
                <a:gridCol w="329184">
                  <a:extLst>
                    <a:ext uri="{9D8B030D-6E8A-4147-A177-3AD203B41FA5}">
                      <a16:colId xmlns:a16="http://schemas.microsoft.com/office/drawing/2014/main" val="3556885537"/>
                    </a:ext>
                  </a:extLst>
                </a:gridCol>
                <a:gridCol w="329184">
                  <a:extLst>
                    <a:ext uri="{9D8B030D-6E8A-4147-A177-3AD203B41FA5}">
                      <a16:colId xmlns:a16="http://schemas.microsoft.com/office/drawing/2014/main" val="2001519412"/>
                    </a:ext>
                  </a:extLst>
                </a:gridCol>
                <a:gridCol w="329184">
                  <a:extLst>
                    <a:ext uri="{9D8B030D-6E8A-4147-A177-3AD203B41FA5}">
                      <a16:colId xmlns:a16="http://schemas.microsoft.com/office/drawing/2014/main" val="1334751712"/>
                    </a:ext>
                  </a:extLst>
                </a:gridCol>
                <a:gridCol w="329184">
                  <a:extLst>
                    <a:ext uri="{9D8B030D-6E8A-4147-A177-3AD203B41FA5}">
                      <a16:colId xmlns:a16="http://schemas.microsoft.com/office/drawing/2014/main" val="2735346140"/>
                    </a:ext>
                  </a:extLst>
                </a:gridCol>
                <a:gridCol w="329184">
                  <a:extLst>
                    <a:ext uri="{9D8B030D-6E8A-4147-A177-3AD203B41FA5}">
                      <a16:colId xmlns:a16="http://schemas.microsoft.com/office/drawing/2014/main" val="1967850452"/>
                    </a:ext>
                  </a:extLst>
                </a:gridCol>
                <a:gridCol w="329184">
                  <a:extLst>
                    <a:ext uri="{9D8B030D-6E8A-4147-A177-3AD203B41FA5}">
                      <a16:colId xmlns:a16="http://schemas.microsoft.com/office/drawing/2014/main" val="258228732"/>
                    </a:ext>
                  </a:extLst>
                </a:gridCol>
                <a:gridCol w="329184">
                  <a:extLst>
                    <a:ext uri="{9D8B030D-6E8A-4147-A177-3AD203B41FA5}">
                      <a16:colId xmlns:a16="http://schemas.microsoft.com/office/drawing/2014/main" val="2084244944"/>
                    </a:ext>
                  </a:extLst>
                </a:gridCol>
                <a:gridCol w="329184">
                  <a:extLst>
                    <a:ext uri="{9D8B030D-6E8A-4147-A177-3AD203B41FA5}">
                      <a16:colId xmlns:a16="http://schemas.microsoft.com/office/drawing/2014/main" val="557162812"/>
                    </a:ext>
                  </a:extLst>
                </a:gridCol>
                <a:gridCol w="329184">
                  <a:extLst>
                    <a:ext uri="{9D8B030D-6E8A-4147-A177-3AD203B41FA5}">
                      <a16:colId xmlns:a16="http://schemas.microsoft.com/office/drawing/2014/main" val="184570230"/>
                    </a:ext>
                  </a:extLst>
                </a:gridCol>
                <a:gridCol w="329184">
                  <a:extLst>
                    <a:ext uri="{9D8B030D-6E8A-4147-A177-3AD203B41FA5}">
                      <a16:colId xmlns:a16="http://schemas.microsoft.com/office/drawing/2014/main" val="2915460407"/>
                    </a:ext>
                  </a:extLst>
                </a:gridCol>
                <a:gridCol w="1399032">
                  <a:extLst>
                    <a:ext uri="{9D8B030D-6E8A-4147-A177-3AD203B41FA5}">
                      <a16:colId xmlns:a16="http://schemas.microsoft.com/office/drawing/2014/main" val="154896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24325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en-US" sz="1000" b="0" i="0" u="none" strike="noStrike" kern="1200" cap="none" spc="0" normalizeH="0" baseline="0" noProof="0">
                          <a:ln>
                            <a:noFill/>
                          </a:ln>
                          <a:solidFill>
                            <a:prstClr val="black"/>
                          </a:solidFill>
                          <a:effectLst/>
                          <a:uLnTx/>
                          <a:uFillTx/>
                          <a:latin typeface="+mn-lt"/>
                          <a:ea typeface="+mn-ea"/>
                          <a:cs typeface="+mn-cs"/>
                        </a:rPr>
                        <a:t>
 [25-30 Sep] 👀Looking for affordable &amp; effective skincare from Japan? 🇯🇵⁣⁣
Our Sekkisei Clear Wellness series strengthens your skin's moisture barrier, giving you a glowing and hydrated skin. Suitable for normal and sensitive skin.⁣⁣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3283960791"/>
                  </a:ext>
                </a:extLst>
              </a:tr>
            </a:tbl>
          </a:graphicData>
        </a:graphic>
      </p:graphicFrame>
      <p:sp>
        <p:nvSpPr>
          <p:cNvPr id="4" name="Text Placeholder 3">
            <a:extLst>
              <a:ext uri="{FF2B5EF4-FFF2-40B4-BE49-F238E27FC236}">
                <a16:creationId xmlns:a16="http://schemas.microsoft.com/office/drawing/2014/main" id="{2C41C183-6C43-42CB-A78D-1BCC713F172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541696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A6650-A16F-487E-B04A-5B8BA4A0F28D}"/>
              </a:ext>
            </a:extLst>
          </p:cNvPr>
          <p:cNvSpPr>
            <a:spLocks noGrp="1"/>
          </p:cNvSpPr>
          <p:nvPr>
            <p:ph type="title"/>
          </p:nvPr>
        </p:nvSpPr>
        <p:spPr/>
        <p:txBody>
          <a:bodyPr/>
          <a:lstStyle/>
          <a:p>
            <a:r>
              <a:rPr lang="en-US"/>
              <a:t>Facebook Ads Performance Table | KOSÉ - 16 of 26</a:t>
            </a:r>
          </a:p>
        </p:txBody>
      </p:sp>
      <p:graphicFrame>
        <p:nvGraphicFramePr>
          <p:cNvPr id="5" name="Table Placeholder 4">
            <a:extLst>
              <a:ext uri="{FF2B5EF4-FFF2-40B4-BE49-F238E27FC236}">
                <a16:creationId xmlns:a16="http://schemas.microsoft.com/office/drawing/2014/main" id="{D58AB8AC-B223-444D-B79F-DF7B454F7969}"/>
              </a:ext>
            </a:extLst>
          </p:cNvPr>
          <p:cNvGraphicFramePr>
            <a:graphicFrameLocks noGrp="1"/>
          </p:cNvGraphicFramePr>
          <p:nvPr>
            <p:ph type="tbl" sz="quarter" idx="13"/>
            <p:extLst>
              <p:ext uri="{D42A27DB-BD31-4B8C-83A1-F6EECF244321}">
                <p14:modId xmlns:p14="http://schemas.microsoft.com/office/powerpoint/2010/main" val="9939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67229886"/>
                    </a:ext>
                  </a:extLst>
                </a:gridCol>
                <a:gridCol w="329184">
                  <a:extLst>
                    <a:ext uri="{9D8B030D-6E8A-4147-A177-3AD203B41FA5}">
                      <a16:colId xmlns:a16="http://schemas.microsoft.com/office/drawing/2014/main" val="1168105129"/>
                    </a:ext>
                  </a:extLst>
                </a:gridCol>
                <a:gridCol w="329184">
                  <a:extLst>
                    <a:ext uri="{9D8B030D-6E8A-4147-A177-3AD203B41FA5}">
                      <a16:colId xmlns:a16="http://schemas.microsoft.com/office/drawing/2014/main" val="1509271163"/>
                    </a:ext>
                  </a:extLst>
                </a:gridCol>
                <a:gridCol w="329184">
                  <a:extLst>
                    <a:ext uri="{9D8B030D-6E8A-4147-A177-3AD203B41FA5}">
                      <a16:colId xmlns:a16="http://schemas.microsoft.com/office/drawing/2014/main" val="1280456044"/>
                    </a:ext>
                  </a:extLst>
                </a:gridCol>
                <a:gridCol w="329184">
                  <a:extLst>
                    <a:ext uri="{9D8B030D-6E8A-4147-A177-3AD203B41FA5}">
                      <a16:colId xmlns:a16="http://schemas.microsoft.com/office/drawing/2014/main" val="101008852"/>
                    </a:ext>
                  </a:extLst>
                </a:gridCol>
                <a:gridCol w="329184">
                  <a:extLst>
                    <a:ext uri="{9D8B030D-6E8A-4147-A177-3AD203B41FA5}">
                      <a16:colId xmlns:a16="http://schemas.microsoft.com/office/drawing/2014/main" val="1243986477"/>
                    </a:ext>
                  </a:extLst>
                </a:gridCol>
                <a:gridCol w="329184">
                  <a:extLst>
                    <a:ext uri="{9D8B030D-6E8A-4147-A177-3AD203B41FA5}">
                      <a16:colId xmlns:a16="http://schemas.microsoft.com/office/drawing/2014/main" val="4256413955"/>
                    </a:ext>
                  </a:extLst>
                </a:gridCol>
                <a:gridCol w="329184">
                  <a:extLst>
                    <a:ext uri="{9D8B030D-6E8A-4147-A177-3AD203B41FA5}">
                      <a16:colId xmlns:a16="http://schemas.microsoft.com/office/drawing/2014/main" val="269903093"/>
                    </a:ext>
                  </a:extLst>
                </a:gridCol>
                <a:gridCol w="329184">
                  <a:extLst>
                    <a:ext uri="{9D8B030D-6E8A-4147-A177-3AD203B41FA5}">
                      <a16:colId xmlns:a16="http://schemas.microsoft.com/office/drawing/2014/main" val="1967738058"/>
                    </a:ext>
                  </a:extLst>
                </a:gridCol>
                <a:gridCol w="329184">
                  <a:extLst>
                    <a:ext uri="{9D8B030D-6E8A-4147-A177-3AD203B41FA5}">
                      <a16:colId xmlns:a16="http://schemas.microsoft.com/office/drawing/2014/main" val="2556512281"/>
                    </a:ext>
                  </a:extLst>
                </a:gridCol>
                <a:gridCol w="329184">
                  <a:extLst>
                    <a:ext uri="{9D8B030D-6E8A-4147-A177-3AD203B41FA5}">
                      <a16:colId xmlns:a16="http://schemas.microsoft.com/office/drawing/2014/main" val="74335134"/>
                    </a:ext>
                  </a:extLst>
                </a:gridCol>
                <a:gridCol w="329184">
                  <a:extLst>
                    <a:ext uri="{9D8B030D-6E8A-4147-A177-3AD203B41FA5}">
                      <a16:colId xmlns:a16="http://schemas.microsoft.com/office/drawing/2014/main" val="292695220"/>
                    </a:ext>
                  </a:extLst>
                </a:gridCol>
                <a:gridCol w="329184">
                  <a:extLst>
                    <a:ext uri="{9D8B030D-6E8A-4147-A177-3AD203B41FA5}">
                      <a16:colId xmlns:a16="http://schemas.microsoft.com/office/drawing/2014/main" val="2484517116"/>
                    </a:ext>
                  </a:extLst>
                </a:gridCol>
                <a:gridCol w="329184">
                  <a:extLst>
                    <a:ext uri="{9D8B030D-6E8A-4147-A177-3AD203B41FA5}">
                      <a16:colId xmlns:a16="http://schemas.microsoft.com/office/drawing/2014/main" val="1950740634"/>
                    </a:ext>
                  </a:extLst>
                </a:gridCol>
                <a:gridCol w="329184">
                  <a:extLst>
                    <a:ext uri="{9D8B030D-6E8A-4147-A177-3AD203B41FA5}">
                      <a16:colId xmlns:a16="http://schemas.microsoft.com/office/drawing/2014/main" val="1324889585"/>
                    </a:ext>
                  </a:extLst>
                </a:gridCol>
                <a:gridCol w="329184">
                  <a:extLst>
                    <a:ext uri="{9D8B030D-6E8A-4147-A177-3AD203B41FA5}">
                      <a16:colId xmlns:a16="http://schemas.microsoft.com/office/drawing/2014/main" val="2131383175"/>
                    </a:ext>
                  </a:extLst>
                </a:gridCol>
                <a:gridCol w="1399032">
                  <a:extLst>
                    <a:ext uri="{9D8B030D-6E8A-4147-A177-3AD203B41FA5}">
                      <a16:colId xmlns:a16="http://schemas.microsoft.com/office/drawing/2014/main" val="49945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28705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en-US" sz="1000" b="0" i="0" u="none" strike="noStrike" kern="1200" cap="none" spc="0" normalizeH="0" baseline="0" noProof="0">
                          <a:ln>
                            <a:noFill/>
                          </a:ln>
                          <a:solidFill>
                            <a:prstClr val="black"/>
                          </a:solidFill>
                          <a:effectLst/>
                          <a:uLnTx/>
                          <a:uFillTx/>
                          <a:latin typeface="+mn-lt"/>
                          <a:ea typeface="+mn-ea"/>
                          <a:cs typeface="+mn-cs"/>
                        </a:rPr>
                        <a:t>
 [25-30 Sep Payday Sales] 👀New to KOSÉ skincare? We have special tips for you!⁣
⁣
Tip 1️⃣: Try Trial Kits⁣
Tip 2️⃣: Try All Time Best-Sellers⁣
Tip 3️⃣: Try products solving specific skin issues⁣
⁣
Don’t miss these deals:⁣
🛍️ Up to 35% Off with curated trial sets⁣
🎁 Enjoy 2 gifts worth RM96 when you make an order before 30 Sep 2021⁣
⁣
Add to cart and checkout today!⁣
*T&amp;C applied.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25-45</a:t>
                      </a:r>
                    </a:p>
                  </a:txBody>
                  <a:tcPr/>
                </a:tc>
                <a:extLst>
                  <a:ext uri="{0D108BD9-81ED-4DB2-BD59-A6C34878D82A}">
                    <a16:rowId xmlns:a16="http://schemas.microsoft.com/office/drawing/2014/main" val="1300924976"/>
                  </a:ext>
                </a:extLst>
              </a:tr>
            </a:tbl>
          </a:graphicData>
        </a:graphic>
      </p:graphicFrame>
      <p:sp>
        <p:nvSpPr>
          <p:cNvPr id="4" name="Text Placeholder 3">
            <a:extLst>
              <a:ext uri="{FF2B5EF4-FFF2-40B4-BE49-F238E27FC236}">
                <a16:creationId xmlns:a16="http://schemas.microsoft.com/office/drawing/2014/main" id="{8B4EBFE6-1881-4074-8B5E-256D3286B87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891103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C4578-76C3-46CE-9D80-F10316928B66}"/>
              </a:ext>
            </a:extLst>
          </p:cNvPr>
          <p:cNvSpPr>
            <a:spLocks noGrp="1"/>
          </p:cNvSpPr>
          <p:nvPr>
            <p:ph type="title"/>
          </p:nvPr>
        </p:nvSpPr>
        <p:spPr/>
        <p:txBody>
          <a:bodyPr/>
          <a:lstStyle/>
          <a:p>
            <a:r>
              <a:rPr lang="en-US"/>
              <a:t>Facebook Ads Performance Table | KOSÉ - 17 of 26</a:t>
            </a:r>
          </a:p>
        </p:txBody>
      </p:sp>
      <p:graphicFrame>
        <p:nvGraphicFramePr>
          <p:cNvPr id="5" name="Table Placeholder 4">
            <a:extLst>
              <a:ext uri="{FF2B5EF4-FFF2-40B4-BE49-F238E27FC236}">
                <a16:creationId xmlns:a16="http://schemas.microsoft.com/office/drawing/2014/main" id="{550B4204-CF73-442E-9863-3CB4F8AE72D0}"/>
              </a:ext>
            </a:extLst>
          </p:cNvPr>
          <p:cNvGraphicFramePr>
            <a:graphicFrameLocks noGrp="1"/>
          </p:cNvGraphicFramePr>
          <p:nvPr>
            <p:ph type="tbl" sz="quarter" idx="13"/>
            <p:extLst>
              <p:ext uri="{D42A27DB-BD31-4B8C-83A1-F6EECF244321}">
                <p14:modId xmlns:p14="http://schemas.microsoft.com/office/powerpoint/2010/main" val="343330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97585955"/>
                    </a:ext>
                  </a:extLst>
                </a:gridCol>
                <a:gridCol w="329184">
                  <a:extLst>
                    <a:ext uri="{9D8B030D-6E8A-4147-A177-3AD203B41FA5}">
                      <a16:colId xmlns:a16="http://schemas.microsoft.com/office/drawing/2014/main" val="3110977761"/>
                    </a:ext>
                  </a:extLst>
                </a:gridCol>
                <a:gridCol w="329184">
                  <a:extLst>
                    <a:ext uri="{9D8B030D-6E8A-4147-A177-3AD203B41FA5}">
                      <a16:colId xmlns:a16="http://schemas.microsoft.com/office/drawing/2014/main" val="4117715709"/>
                    </a:ext>
                  </a:extLst>
                </a:gridCol>
                <a:gridCol w="329184">
                  <a:extLst>
                    <a:ext uri="{9D8B030D-6E8A-4147-A177-3AD203B41FA5}">
                      <a16:colId xmlns:a16="http://schemas.microsoft.com/office/drawing/2014/main" val="3029745974"/>
                    </a:ext>
                  </a:extLst>
                </a:gridCol>
                <a:gridCol w="329184">
                  <a:extLst>
                    <a:ext uri="{9D8B030D-6E8A-4147-A177-3AD203B41FA5}">
                      <a16:colId xmlns:a16="http://schemas.microsoft.com/office/drawing/2014/main" val="2543381979"/>
                    </a:ext>
                  </a:extLst>
                </a:gridCol>
                <a:gridCol w="329184">
                  <a:extLst>
                    <a:ext uri="{9D8B030D-6E8A-4147-A177-3AD203B41FA5}">
                      <a16:colId xmlns:a16="http://schemas.microsoft.com/office/drawing/2014/main" val="2661220289"/>
                    </a:ext>
                  </a:extLst>
                </a:gridCol>
                <a:gridCol w="329184">
                  <a:extLst>
                    <a:ext uri="{9D8B030D-6E8A-4147-A177-3AD203B41FA5}">
                      <a16:colId xmlns:a16="http://schemas.microsoft.com/office/drawing/2014/main" val="2530279196"/>
                    </a:ext>
                  </a:extLst>
                </a:gridCol>
                <a:gridCol w="329184">
                  <a:extLst>
                    <a:ext uri="{9D8B030D-6E8A-4147-A177-3AD203B41FA5}">
                      <a16:colId xmlns:a16="http://schemas.microsoft.com/office/drawing/2014/main" val="2259981581"/>
                    </a:ext>
                  </a:extLst>
                </a:gridCol>
                <a:gridCol w="329184">
                  <a:extLst>
                    <a:ext uri="{9D8B030D-6E8A-4147-A177-3AD203B41FA5}">
                      <a16:colId xmlns:a16="http://schemas.microsoft.com/office/drawing/2014/main" val="248601328"/>
                    </a:ext>
                  </a:extLst>
                </a:gridCol>
                <a:gridCol w="329184">
                  <a:extLst>
                    <a:ext uri="{9D8B030D-6E8A-4147-A177-3AD203B41FA5}">
                      <a16:colId xmlns:a16="http://schemas.microsoft.com/office/drawing/2014/main" val="3700192906"/>
                    </a:ext>
                  </a:extLst>
                </a:gridCol>
                <a:gridCol w="329184">
                  <a:extLst>
                    <a:ext uri="{9D8B030D-6E8A-4147-A177-3AD203B41FA5}">
                      <a16:colId xmlns:a16="http://schemas.microsoft.com/office/drawing/2014/main" val="2943144726"/>
                    </a:ext>
                  </a:extLst>
                </a:gridCol>
                <a:gridCol w="329184">
                  <a:extLst>
                    <a:ext uri="{9D8B030D-6E8A-4147-A177-3AD203B41FA5}">
                      <a16:colId xmlns:a16="http://schemas.microsoft.com/office/drawing/2014/main" val="3885443705"/>
                    </a:ext>
                  </a:extLst>
                </a:gridCol>
                <a:gridCol w="329184">
                  <a:extLst>
                    <a:ext uri="{9D8B030D-6E8A-4147-A177-3AD203B41FA5}">
                      <a16:colId xmlns:a16="http://schemas.microsoft.com/office/drawing/2014/main" val="3684954069"/>
                    </a:ext>
                  </a:extLst>
                </a:gridCol>
                <a:gridCol w="329184">
                  <a:extLst>
                    <a:ext uri="{9D8B030D-6E8A-4147-A177-3AD203B41FA5}">
                      <a16:colId xmlns:a16="http://schemas.microsoft.com/office/drawing/2014/main" val="2985014978"/>
                    </a:ext>
                  </a:extLst>
                </a:gridCol>
                <a:gridCol w="329184">
                  <a:extLst>
                    <a:ext uri="{9D8B030D-6E8A-4147-A177-3AD203B41FA5}">
                      <a16:colId xmlns:a16="http://schemas.microsoft.com/office/drawing/2014/main" val="3833136635"/>
                    </a:ext>
                  </a:extLst>
                </a:gridCol>
                <a:gridCol w="329184">
                  <a:extLst>
                    <a:ext uri="{9D8B030D-6E8A-4147-A177-3AD203B41FA5}">
                      <a16:colId xmlns:a16="http://schemas.microsoft.com/office/drawing/2014/main" val="1319829295"/>
                    </a:ext>
                  </a:extLst>
                </a:gridCol>
                <a:gridCol w="1399032">
                  <a:extLst>
                    <a:ext uri="{9D8B030D-6E8A-4147-A177-3AD203B41FA5}">
                      <a16:colId xmlns:a16="http://schemas.microsoft.com/office/drawing/2014/main" val="883448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23386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Traffic-Story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Messenger; Location(s): Malaysia; Ages: 25-45</a:t>
                      </a:r>
                    </a:p>
                  </a:txBody>
                  <a:tcPr/>
                </a:tc>
                <a:extLst>
                  <a:ext uri="{0D108BD9-81ED-4DB2-BD59-A6C34878D82A}">
                    <a16:rowId xmlns:a16="http://schemas.microsoft.com/office/drawing/2014/main" val="661139156"/>
                  </a:ext>
                </a:extLst>
              </a:tr>
            </a:tbl>
          </a:graphicData>
        </a:graphic>
      </p:graphicFrame>
      <p:sp>
        <p:nvSpPr>
          <p:cNvPr id="4" name="Text Placeholder 3">
            <a:extLst>
              <a:ext uri="{FF2B5EF4-FFF2-40B4-BE49-F238E27FC236}">
                <a16:creationId xmlns:a16="http://schemas.microsoft.com/office/drawing/2014/main" id="{D49EE579-B192-4842-851B-B1A00D7AD85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77962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C3A6B-996D-46E8-A1F2-841A602B9E22}"/>
              </a:ext>
            </a:extLst>
          </p:cNvPr>
          <p:cNvSpPr>
            <a:spLocks noGrp="1"/>
          </p:cNvSpPr>
          <p:nvPr>
            <p:ph type="title"/>
          </p:nvPr>
        </p:nvSpPr>
        <p:spPr/>
        <p:txBody>
          <a:bodyPr/>
          <a:lstStyle/>
          <a:p>
            <a:r>
              <a:rPr lang="en-US"/>
              <a:t>Facebook Ads Performance Table | KOSÉ - 18 of 26</a:t>
            </a:r>
          </a:p>
        </p:txBody>
      </p:sp>
      <p:graphicFrame>
        <p:nvGraphicFramePr>
          <p:cNvPr id="5" name="Table Placeholder 4">
            <a:extLst>
              <a:ext uri="{FF2B5EF4-FFF2-40B4-BE49-F238E27FC236}">
                <a16:creationId xmlns:a16="http://schemas.microsoft.com/office/drawing/2014/main" id="{7367A449-AC58-495D-BDB3-432AA9445CFF}"/>
              </a:ext>
            </a:extLst>
          </p:cNvPr>
          <p:cNvGraphicFramePr>
            <a:graphicFrameLocks noGrp="1"/>
          </p:cNvGraphicFramePr>
          <p:nvPr>
            <p:ph type="tbl" sz="quarter" idx="13"/>
            <p:extLst>
              <p:ext uri="{D42A27DB-BD31-4B8C-83A1-F6EECF244321}">
                <p14:modId xmlns:p14="http://schemas.microsoft.com/office/powerpoint/2010/main" val="18841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4304147"/>
                    </a:ext>
                  </a:extLst>
                </a:gridCol>
                <a:gridCol w="329184">
                  <a:extLst>
                    <a:ext uri="{9D8B030D-6E8A-4147-A177-3AD203B41FA5}">
                      <a16:colId xmlns:a16="http://schemas.microsoft.com/office/drawing/2014/main" val="555223052"/>
                    </a:ext>
                  </a:extLst>
                </a:gridCol>
                <a:gridCol w="329184">
                  <a:extLst>
                    <a:ext uri="{9D8B030D-6E8A-4147-A177-3AD203B41FA5}">
                      <a16:colId xmlns:a16="http://schemas.microsoft.com/office/drawing/2014/main" val="1028188759"/>
                    </a:ext>
                  </a:extLst>
                </a:gridCol>
                <a:gridCol w="329184">
                  <a:extLst>
                    <a:ext uri="{9D8B030D-6E8A-4147-A177-3AD203B41FA5}">
                      <a16:colId xmlns:a16="http://schemas.microsoft.com/office/drawing/2014/main" val="102596145"/>
                    </a:ext>
                  </a:extLst>
                </a:gridCol>
                <a:gridCol w="329184">
                  <a:extLst>
                    <a:ext uri="{9D8B030D-6E8A-4147-A177-3AD203B41FA5}">
                      <a16:colId xmlns:a16="http://schemas.microsoft.com/office/drawing/2014/main" val="3470118945"/>
                    </a:ext>
                  </a:extLst>
                </a:gridCol>
                <a:gridCol w="329184">
                  <a:extLst>
                    <a:ext uri="{9D8B030D-6E8A-4147-A177-3AD203B41FA5}">
                      <a16:colId xmlns:a16="http://schemas.microsoft.com/office/drawing/2014/main" val="1917194517"/>
                    </a:ext>
                  </a:extLst>
                </a:gridCol>
                <a:gridCol w="329184">
                  <a:extLst>
                    <a:ext uri="{9D8B030D-6E8A-4147-A177-3AD203B41FA5}">
                      <a16:colId xmlns:a16="http://schemas.microsoft.com/office/drawing/2014/main" val="3135031471"/>
                    </a:ext>
                  </a:extLst>
                </a:gridCol>
                <a:gridCol w="329184">
                  <a:extLst>
                    <a:ext uri="{9D8B030D-6E8A-4147-A177-3AD203B41FA5}">
                      <a16:colId xmlns:a16="http://schemas.microsoft.com/office/drawing/2014/main" val="3493581157"/>
                    </a:ext>
                  </a:extLst>
                </a:gridCol>
                <a:gridCol w="329184">
                  <a:extLst>
                    <a:ext uri="{9D8B030D-6E8A-4147-A177-3AD203B41FA5}">
                      <a16:colId xmlns:a16="http://schemas.microsoft.com/office/drawing/2014/main" val="1399429718"/>
                    </a:ext>
                  </a:extLst>
                </a:gridCol>
                <a:gridCol w="329184">
                  <a:extLst>
                    <a:ext uri="{9D8B030D-6E8A-4147-A177-3AD203B41FA5}">
                      <a16:colId xmlns:a16="http://schemas.microsoft.com/office/drawing/2014/main" val="1681406366"/>
                    </a:ext>
                  </a:extLst>
                </a:gridCol>
                <a:gridCol w="329184">
                  <a:extLst>
                    <a:ext uri="{9D8B030D-6E8A-4147-A177-3AD203B41FA5}">
                      <a16:colId xmlns:a16="http://schemas.microsoft.com/office/drawing/2014/main" val="2200131965"/>
                    </a:ext>
                  </a:extLst>
                </a:gridCol>
                <a:gridCol w="329184">
                  <a:extLst>
                    <a:ext uri="{9D8B030D-6E8A-4147-A177-3AD203B41FA5}">
                      <a16:colId xmlns:a16="http://schemas.microsoft.com/office/drawing/2014/main" val="3612129951"/>
                    </a:ext>
                  </a:extLst>
                </a:gridCol>
                <a:gridCol w="329184">
                  <a:extLst>
                    <a:ext uri="{9D8B030D-6E8A-4147-A177-3AD203B41FA5}">
                      <a16:colId xmlns:a16="http://schemas.microsoft.com/office/drawing/2014/main" val="2109043254"/>
                    </a:ext>
                  </a:extLst>
                </a:gridCol>
                <a:gridCol w="329184">
                  <a:extLst>
                    <a:ext uri="{9D8B030D-6E8A-4147-A177-3AD203B41FA5}">
                      <a16:colId xmlns:a16="http://schemas.microsoft.com/office/drawing/2014/main" val="1141912005"/>
                    </a:ext>
                  </a:extLst>
                </a:gridCol>
                <a:gridCol w="329184">
                  <a:extLst>
                    <a:ext uri="{9D8B030D-6E8A-4147-A177-3AD203B41FA5}">
                      <a16:colId xmlns:a16="http://schemas.microsoft.com/office/drawing/2014/main" val="3913002565"/>
                    </a:ext>
                  </a:extLst>
                </a:gridCol>
                <a:gridCol w="329184">
                  <a:extLst>
                    <a:ext uri="{9D8B030D-6E8A-4147-A177-3AD203B41FA5}">
                      <a16:colId xmlns:a16="http://schemas.microsoft.com/office/drawing/2014/main" val="1157477056"/>
                    </a:ext>
                  </a:extLst>
                </a:gridCol>
                <a:gridCol w="1399032">
                  <a:extLst>
                    <a:ext uri="{9D8B030D-6E8A-4147-A177-3AD203B41FA5}">
                      <a16:colId xmlns:a16="http://schemas.microsoft.com/office/drawing/2014/main" val="162056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50988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- 2021-09-24 20:43:48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 {KOSÉ} Shopee PayDay Traffic-Story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Messenger; Location(s): Malaysia; Ages: 25-45</a:t>
                      </a:r>
                    </a:p>
                  </a:txBody>
                  <a:tcPr/>
                </a:tc>
                <a:extLst>
                  <a:ext uri="{0D108BD9-81ED-4DB2-BD59-A6C34878D82A}">
                    <a16:rowId xmlns:a16="http://schemas.microsoft.com/office/drawing/2014/main" val="3639207497"/>
                  </a:ext>
                </a:extLst>
              </a:tr>
            </a:tbl>
          </a:graphicData>
        </a:graphic>
      </p:graphicFrame>
      <p:sp>
        <p:nvSpPr>
          <p:cNvPr id="4" name="Text Placeholder 3">
            <a:extLst>
              <a:ext uri="{FF2B5EF4-FFF2-40B4-BE49-F238E27FC236}">
                <a16:creationId xmlns:a16="http://schemas.microsoft.com/office/drawing/2014/main" id="{4F2AF5A6-F28B-4CF4-9C42-E4326513694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498599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7692D-CD66-4B28-AAD3-B14DEFC13452}"/>
              </a:ext>
            </a:extLst>
          </p:cNvPr>
          <p:cNvSpPr>
            <a:spLocks noGrp="1"/>
          </p:cNvSpPr>
          <p:nvPr>
            <p:ph type="title"/>
          </p:nvPr>
        </p:nvSpPr>
        <p:spPr/>
        <p:txBody>
          <a:bodyPr/>
          <a:lstStyle/>
          <a:p>
            <a:r>
              <a:rPr lang="en-US"/>
              <a:t>Facebook Ads Performance Table | KOSÉ - 19 of 26</a:t>
            </a:r>
          </a:p>
        </p:txBody>
      </p:sp>
      <p:graphicFrame>
        <p:nvGraphicFramePr>
          <p:cNvPr id="5" name="Table Placeholder 4">
            <a:extLst>
              <a:ext uri="{FF2B5EF4-FFF2-40B4-BE49-F238E27FC236}">
                <a16:creationId xmlns:a16="http://schemas.microsoft.com/office/drawing/2014/main" id="{99D57813-6A5C-41B5-B6E0-76D4B022980B}"/>
              </a:ext>
            </a:extLst>
          </p:cNvPr>
          <p:cNvGraphicFramePr>
            <a:graphicFrameLocks noGrp="1"/>
          </p:cNvGraphicFramePr>
          <p:nvPr>
            <p:ph type="tbl" sz="quarter" idx="13"/>
            <p:extLst>
              <p:ext uri="{D42A27DB-BD31-4B8C-83A1-F6EECF244321}">
                <p14:modId xmlns:p14="http://schemas.microsoft.com/office/powerpoint/2010/main" val="387636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914994"/>
                    </a:ext>
                  </a:extLst>
                </a:gridCol>
                <a:gridCol w="329184">
                  <a:extLst>
                    <a:ext uri="{9D8B030D-6E8A-4147-A177-3AD203B41FA5}">
                      <a16:colId xmlns:a16="http://schemas.microsoft.com/office/drawing/2014/main" val="2781517961"/>
                    </a:ext>
                  </a:extLst>
                </a:gridCol>
                <a:gridCol w="329184">
                  <a:extLst>
                    <a:ext uri="{9D8B030D-6E8A-4147-A177-3AD203B41FA5}">
                      <a16:colId xmlns:a16="http://schemas.microsoft.com/office/drawing/2014/main" val="2510268662"/>
                    </a:ext>
                  </a:extLst>
                </a:gridCol>
                <a:gridCol w="329184">
                  <a:extLst>
                    <a:ext uri="{9D8B030D-6E8A-4147-A177-3AD203B41FA5}">
                      <a16:colId xmlns:a16="http://schemas.microsoft.com/office/drawing/2014/main" val="375864834"/>
                    </a:ext>
                  </a:extLst>
                </a:gridCol>
                <a:gridCol w="329184">
                  <a:extLst>
                    <a:ext uri="{9D8B030D-6E8A-4147-A177-3AD203B41FA5}">
                      <a16:colId xmlns:a16="http://schemas.microsoft.com/office/drawing/2014/main" val="2976080879"/>
                    </a:ext>
                  </a:extLst>
                </a:gridCol>
                <a:gridCol w="329184">
                  <a:extLst>
                    <a:ext uri="{9D8B030D-6E8A-4147-A177-3AD203B41FA5}">
                      <a16:colId xmlns:a16="http://schemas.microsoft.com/office/drawing/2014/main" val="1158222261"/>
                    </a:ext>
                  </a:extLst>
                </a:gridCol>
                <a:gridCol w="329184">
                  <a:extLst>
                    <a:ext uri="{9D8B030D-6E8A-4147-A177-3AD203B41FA5}">
                      <a16:colId xmlns:a16="http://schemas.microsoft.com/office/drawing/2014/main" val="1172041787"/>
                    </a:ext>
                  </a:extLst>
                </a:gridCol>
                <a:gridCol w="329184">
                  <a:extLst>
                    <a:ext uri="{9D8B030D-6E8A-4147-A177-3AD203B41FA5}">
                      <a16:colId xmlns:a16="http://schemas.microsoft.com/office/drawing/2014/main" val="3940587963"/>
                    </a:ext>
                  </a:extLst>
                </a:gridCol>
                <a:gridCol w="329184">
                  <a:extLst>
                    <a:ext uri="{9D8B030D-6E8A-4147-A177-3AD203B41FA5}">
                      <a16:colId xmlns:a16="http://schemas.microsoft.com/office/drawing/2014/main" val="4092218378"/>
                    </a:ext>
                  </a:extLst>
                </a:gridCol>
                <a:gridCol w="329184">
                  <a:extLst>
                    <a:ext uri="{9D8B030D-6E8A-4147-A177-3AD203B41FA5}">
                      <a16:colId xmlns:a16="http://schemas.microsoft.com/office/drawing/2014/main" val="1879038424"/>
                    </a:ext>
                  </a:extLst>
                </a:gridCol>
                <a:gridCol w="329184">
                  <a:extLst>
                    <a:ext uri="{9D8B030D-6E8A-4147-A177-3AD203B41FA5}">
                      <a16:colId xmlns:a16="http://schemas.microsoft.com/office/drawing/2014/main" val="1303418422"/>
                    </a:ext>
                  </a:extLst>
                </a:gridCol>
                <a:gridCol w="329184">
                  <a:extLst>
                    <a:ext uri="{9D8B030D-6E8A-4147-A177-3AD203B41FA5}">
                      <a16:colId xmlns:a16="http://schemas.microsoft.com/office/drawing/2014/main" val="3454208728"/>
                    </a:ext>
                  </a:extLst>
                </a:gridCol>
                <a:gridCol w="329184">
                  <a:extLst>
                    <a:ext uri="{9D8B030D-6E8A-4147-A177-3AD203B41FA5}">
                      <a16:colId xmlns:a16="http://schemas.microsoft.com/office/drawing/2014/main" val="2769346180"/>
                    </a:ext>
                  </a:extLst>
                </a:gridCol>
                <a:gridCol w="329184">
                  <a:extLst>
                    <a:ext uri="{9D8B030D-6E8A-4147-A177-3AD203B41FA5}">
                      <a16:colId xmlns:a16="http://schemas.microsoft.com/office/drawing/2014/main" val="2253058135"/>
                    </a:ext>
                  </a:extLst>
                </a:gridCol>
                <a:gridCol w="329184">
                  <a:extLst>
                    <a:ext uri="{9D8B030D-6E8A-4147-A177-3AD203B41FA5}">
                      <a16:colId xmlns:a16="http://schemas.microsoft.com/office/drawing/2014/main" val="839570338"/>
                    </a:ext>
                  </a:extLst>
                </a:gridCol>
                <a:gridCol w="329184">
                  <a:extLst>
                    <a:ext uri="{9D8B030D-6E8A-4147-A177-3AD203B41FA5}">
                      <a16:colId xmlns:a16="http://schemas.microsoft.com/office/drawing/2014/main" val="3373929639"/>
                    </a:ext>
                  </a:extLst>
                </a:gridCol>
                <a:gridCol w="1399032">
                  <a:extLst>
                    <a:ext uri="{9D8B030D-6E8A-4147-A177-3AD203B41FA5}">
                      <a16:colId xmlns:a16="http://schemas.microsoft.com/office/drawing/2014/main" val="361274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61784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3722833242"/>
                  </a:ext>
                </a:extLst>
              </a:tr>
            </a:tbl>
          </a:graphicData>
        </a:graphic>
      </p:graphicFrame>
      <p:sp>
        <p:nvSpPr>
          <p:cNvPr id="4" name="Text Placeholder 3">
            <a:extLst>
              <a:ext uri="{FF2B5EF4-FFF2-40B4-BE49-F238E27FC236}">
                <a16:creationId xmlns:a16="http://schemas.microsoft.com/office/drawing/2014/main" id="{B0E016F9-3626-425B-BDAA-60B5B0DA5FF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365473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2B827-A80D-4D3D-B0CE-22CA2C089F8C}"/>
              </a:ext>
            </a:extLst>
          </p:cNvPr>
          <p:cNvSpPr>
            <a:spLocks noGrp="1"/>
          </p:cNvSpPr>
          <p:nvPr>
            <p:ph type="title"/>
          </p:nvPr>
        </p:nvSpPr>
        <p:spPr/>
        <p:txBody>
          <a:bodyPr/>
          <a:lstStyle/>
          <a:p>
            <a:r>
              <a:rPr lang="en-US"/>
              <a:t>Facebook Ads Performance Table | KOSÉ - 20 of 26</a:t>
            </a:r>
          </a:p>
        </p:txBody>
      </p:sp>
      <p:graphicFrame>
        <p:nvGraphicFramePr>
          <p:cNvPr id="5" name="Table Placeholder 4">
            <a:extLst>
              <a:ext uri="{FF2B5EF4-FFF2-40B4-BE49-F238E27FC236}">
                <a16:creationId xmlns:a16="http://schemas.microsoft.com/office/drawing/2014/main" id="{170C59DF-93FE-45F7-A038-F2AD2E611992}"/>
              </a:ext>
            </a:extLst>
          </p:cNvPr>
          <p:cNvGraphicFramePr>
            <a:graphicFrameLocks noGrp="1"/>
          </p:cNvGraphicFramePr>
          <p:nvPr>
            <p:ph type="tbl" sz="quarter" idx="13"/>
            <p:extLst>
              <p:ext uri="{D42A27DB-BD31-4B8C-83A1-F6EECF244321}">
                <p14:modId xmlns:p14="http://schemas.microsoft.com/office/powerpoint/2010/main" val="69425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21508401"/>
                    </a:ext>
                  </a:extLst>
                </a:gridCol>
                <a:gridCol w="329184">
                  <a:extLst>
                    <a:ext uri="{9D8B030D-6E8A-4147-A177-3AD203B41FA5}">
                      <a16:colId xmlns:a16="http://schemas.microsoft.com/office/drawing/2014/main" val="2256344834"/>
                    </a:ext>
                  </a:extLst>
                </a:gridCol>
                <a:gridCol w="329184">
                  <a:extLst>
                    <a:ext uri="{9D8B030D-6E8A-4147-A177-3AD203B41FA5}">
                      <a16:colId xmlns:a16="http://schemas.microsoft.com/office/drawing/2014/main" val="3347613366"/>
                    </a:ext>
                  </a:extLst>
                </a:gridCol>
                <a:gridCol w="329184">
                  <a:extLst>
                    <a:ext uri="{9D8B030D-6E8A-4147-A177-3AD203B41FA5}">
                      <a16:colId xmlns:a16="http://schemas.microsoft.com/office/drawing/2014/main" val="3226819686"/>
                    </a:ext>
                  </a:extLst>
                </a:gridCol>
                <a:gridCol w="329184">
                  <a:extLst>
                    <a:ext uri="{9D8B030D-6E8A-4147-A177-3AD203B41FA5}">
                      <a16:colId xmlns:a16="http://schemas.microsoft.com/office/drawing/2014/main" val="1204782232"/>
                    </a:ext>
                  </a:extLst>
                </a:gridCol>
                <a:gridCol w="329184">
                  <a:extLst>
                    <a:ext uri="{9D8B030D-6E8A-4147-A177-3AD203B41FA5}">
                      <a16:colId xmlns:a16="http://schemas.microsoft.com/office/drawing/2014/main" val="3762244542"/>
                    </a:ext>
                  </a:extLst>
                </a:gridCol>
                <a:gridCol w="329184">
                  <a:extLst>
                    <a:ext uri="{9D8B030D-6E8A-4147-A177-3AD203B41FA5}">
                      <a16:colId xmlns:a16="http://schemas.microsoft.com/office/drawing/2014/main" val="3377719126"/>
                    </a:ext>
                  </a:extLst>
                </a:gridCol>
                <a:gridCol w="329184">
                  <a:extLst>
                    <a:ext uri="{9D8B030D-6E8A-4147-A177-3AD203B41FA5}">
                      <a16:colId xmlns:a16="http://schemas.microsoft.com/office/drawing/2014/main" val="2919502692"/>
                    </a:ext>
                  </a:extLst>
                </a:gridCol>
                <a:gridCol w="329184">
                  <a:extLst>
                    <a:ext uri="{9D8B030D-6E8A-4147-A177-3AD203B41FA5}">
                      <a16:colId xmlns:a16="http://schemas.microsoft.com/office/drawing/2014/main" val="68643160"/>
                    </a:ext>
                  </a:extLst>
                </a:gridCol>
                <a:gridCol w="329184">
                  <a:extLst>
                    <a:ext uri="{9D8B030D-6E8A-4147-A177-3AD203B41FA5}">
                      <a16:colId xmlns:a16="http://schemas.microsoft.com/office/drawing/2014/main" val="588414598"/>
                    </a:ext>
                  </a:extLst>
                </a:gridCol>
                <a:gridCol w="329184">
                  <a:extLst>
                    <a:ext uri="{9D8B030D-6E8A-4147-A177-3AD203B41FA5}">
                      <a16:colId xmlns:a16="http://schemas.microsoft.com/office/drawing/2014/main" val="1863160367"/>
                    </a:ext>
                  </a:extLst>
                </a:gridCol>
                <a:gridCol w="329184">
                  <a:extLst>
                    <a:ext uri="{9D8B030D-6E8A-4147-A177-3AD203B41FA5}">
                      <a16:colId xmlns:a16="http://schemas.microsoft.com/office/drawing/2014/main" val="2117018528"/>
                    </a:ext>
                  </a:extLst>
                </a:gridCol>
                <a:gridCol w="329184">
                  <a:extLst>
                    <a:ext uri="{9D8B030D-6E8A-4147-A177-3AD203B41FA5}">
                      <a16:colId xmlns:a16="http://schemas.microsoft.com/office/drawing/2014/main" val="2003979840"/>
                    </a:ext>
                  </a:extLst>
                </a:gridCol>
                <a:gridCol w="329184">
                  <a:extLst>
                    <a:ext uri="{9D8B030D-6E8A-4147-A177-3AD203B41FA5}">
                      <a16:colId xmlns:a16="http://schemas.microsoft.com/office/drawing/2014/main" val="527277683"/>
                    </a:ext>
                  </a:extLst>
                </a:gridCol>
                <a:gridCol w="329184">
                  <a:extLst>
                    <a:ext uri="{9D8B030D-6E8A-4147-A177-3AD203B41FA5}">
                      <a16:colId xmlns:a16="http://schemas.microsoft.com/office/drawing/2014/main" val="4121258483"/>
                    </a:ext>
                  </a:extLst>
                </a:gridCol>
                <a:gridCol w="329184">
                  <a:extLst>
                    <a:ext uri="{9D8B030D-6E8A-4147-A177-3AD203B41FA5}">
                      <a16:colId xmlns:a16="http://schemas.microsoft.com/office/drawing/2014/main" val="104550180"/>
                    </a:ext>
                  </a:extLst>
                </a:gridCol>
                <a:gridCol w="1399032">
                  <a:extLst>
                    <a:ext uri="{9D8B030D-6E8A-4147-A177-3AD203B41FA5}">
                      <a16:colId xmlns:a16="http://schemas.microsoft.com/office/drawing/2014/main" val="351242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87905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10%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1756351184"/>
                  </a:ext>
                </a:extLst>
              </a:tr>
            </a:tbl>
          </a:graphicData>
        </a:graphic>
      </p:graphicFrame>
      <p:sp>
        <p:nvSpPr>
          <p:cNvPr id="4" name="Text Placeholder 3">
            <a:extLst>
              <a:ext uri="{FF2B5EF4-FFF2-40B4-BE49-F238E27FC236}">
                <a16:creationId xmlns:a16="http://schemas.microsoft.com/office/drawing/2014/main" id="{F95CE800-3380-444D-9808-7C6B631F0E8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9209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53419-7174-41DC-BE96-ABAA2753C674}"/>
              </a:ext>
            </a:extLst>
          </p:cNvPr>
          <p:cNvSpPr>
            <a:spLocks noGrp="1"/>
          </p:cNvSpPr>
          <p:nvPr>
            <p:ph type="title"/>
          </p:nvPr>
        </p:nvSpPr>
        <p:spPr/>
        <p:txBody>
          <a:bodyPr/>
          <a:lstStyle/>
          <a:p>
            <a:r>
              <a:rPr lang="en-US"/>
              <a:t>Facebook Ads Performance Table | KOSÉ - 21 of 26</a:t>
            </a:r>
          </a:p>
        </p:txBody>
      </p:sp>
      <p:graphicFrame>
        <p:nvGraphicFramePr>
          <p:cNvPr id="5" name="Table Placeholder 4">
            <a:extLst>
              <a:ext uri="{FF2B5EF4-FFF2-40B4-BE49-F238E27FC236}">
                <a16:creationId xmlns:a16="http://schemas.microsoft.com/office/drawing/2014/main" id="{7C007435-936B-49D8-91A3-BF94A866EF34}"/>
              </a:ext>
            </a:extLst>
          </p:cNvPr>
          <p:cNvGraphicFramePr>
            <a:graphicFrameLocks noGrp="1"/>
          </p:cNvGraphicFramePr>
          <p:nvPr>
            <p:ph type="tbl" sz="quarter" idx="13"/>
            <p:extLst>
              <p:ext uri="{D42A27DB-BD31-4B8C-83A1-F6EECF244321}">
                <p14:modId xmlns:p14="http://schemas.microsoft.com/office/powerpoint/2010/main" val="4079346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03164008"/>
                    </a:ext>
                  </a:extLst>
                </a:gridCol>
                <a:gridCol w="329184">
                  <a:extLst>
                    <a:ext uri="{9D8B030D-6E8A-4147-A177-3AD203B41FA5}">
                      <a16:colId xmlns:a16="http://schemas.microsoft.com/office/drawing/2014/main" val="3742412596"/>
                    </a:ext>
                  </a:extLst>
                </a:gridCol>
                <a:gridCol w="329184">
                  <a:extLst>
                    <a:ext uri="{9D8B030D-6E8A-4147-A177-3AD203B41FA5}">
                      <a16:colId xmlns:a16="http://schemas.microsoft.com/office/drawing/2014/main" val="226328997"/>
                    </a:ext>
                  </a:extLst>
                </a:gridCol>
                <a:gridCol w="329184">
                  <a:extLst>
                    <a:ext uri="{9D8B030D-6E8A-4147-A177-3AD203B41FA5}">
                      <a16:colId xmlns:a16="http://schemas.microsoft.com/office/drawing/2014/main" val="3479811475"/>
                    </a:ext>
                  </a:extLst>
                </a:gridCol>
                <a:gridCol w="329184">
                  <a:extLst>
                    <a:ext uri="{9D8B030D-6E8A-4147-A177-3AD203B41FA5}">
                      <a16:colId xmlns:a16="http://schemas.microsoft.com/office/drawing/2014/main" val="2062196728"/>
                    </a:ext>
                  </a:extLst>
                </a:gridCol>
                <a:gridCol w="329184">
                  <a:extLst>
                    <a:ext uri="{9D8B030D-6E8A-4147-A177-3AD203B41FA5}">
                      <a16:colId xmlns:a16="http://schemas.microsoft.com/office/drawing/2014/main" val="2583338789"/>
                    </a:ext>
                  </a:extLst>
                </a:gridCol>
                <a:gridCol w="329184">
                  <a:extLst>
                    <a:ext uri="{9D8B030D-6E8A-4147-A177-3AD203B41FA5}">
                      <a16:colId xmlns:a16="http://schemas.microsoft.com/office/drawing/2014/main" val="3970742030"/>
                    </a:ext>
                  </a:extLst>
                </a:gridCol>
                <a:gridCol w="329184">
                  <a:extLst>
                    <a:ext uri="{9D8B030D-6E8A-4147-A177-3AD203B41FA5}">
                      <a16:colId xmlns:a16="http://schemas.microsoft.com/office/drawing/2014/main" val="4213304738"/>
                    </a:ext>
                  </a:extLst>
                </a:gridCol>
                <a:gridCol w="329184">
                  <a:extLst>
                    <a:ext uri="{9D8B030D-6E8A-4147-A177-3AD203B41FA5}">
                      <a16:colId xmlns:a16="http://schemas.microsoft.com/office/drawing/2014/main" val="9925247"/>
                    </a:ext>
                  </a:extLst>
                </a:gridCol>
                <a:gridCol w="329184">
                  <a:extLst>
                    <a:ext uri="{9D8B030D-6E8A-4147-A177-3AD203B41FA5}">
                      <a16:colId xmlns:a16="http://schemas.microsoft.com/office/drawing/2014/main" val="2579783386"/>
                    </a:ext>
                  </a:extLst>
                </a:gridCol>
                <a:gridCol w="329184">
                  <a:extLst>
                    <a:ext uri="{9D8B030D-6E8A-4147-A177-3AD203B41FA5}">
                      <a16:colId xmlns:a16="http://schemas.microsoft.com/office/drawing/2014/main" val="1847825726"/>
                    </a:ext>
                  </a:extLst>
                </a:gridCol>
                <a:gridCol w="329184">
                  <a:extLst>
                    <a:ext uri="{9D8B030D-6E8A-4147-A177-3AD203B41FA5}">
                      <a16:colId xmlns:a16="http://schemas.microsoft.com/office/drawing/2014/main" val="805855816"/>
                    </a:ext>
                  </a:extLst>
                </a:gridCol>
                <a:gridCol w="329184">
                  <a:extLst>
                    <a:ext uri="{9D8B030D-6E8A-4147-A177-3AD203B41FA5}">
                      <a16:colId xmlns:a16="http://schemas.microsoft.com/office/drawing/2014/main" val="4228491958"/>
                    </a:ext>
                  </a:extLst>
                </a:gridCol>
                <a:gridCol w="329184">
                  <a:extLst>
                    <a:ext uri="{9D8B030D-6E8A-4147-A177-3AD203B41FA5}">
                      <a16:colId xmlns:a16="http://schemas.microsoft.com/office/drawing/2014/main" val="1744528930"/>
                    </a:ext>
                  </a:extLst>
                </a:gridCol>
                <a:gridCol w="329184">
                  <a:extLst>
                    <a:ext uri="{9D8B030D-6E8A-4147-A177-3AD203B41FA5}">
                      <a16:colId xmlns:a16="http://schemas.microsoft.com/office/drawing/2014/main" val="453149603"/>
                    </a:ext>
                  </a:extLst>
                </a:gridCol>
                <a:gridCol w="329184">
                  <a:extLst>
                    <a:ext uri="{9D8B030D-6E8A-4147-A177-3AD203B41FA5}">
                      <a16:colId xmlns:a16="http://schemas.microsoft.com/office/drawing/2014/main" val="1619117291"/>
                    </a:ext>
                  </a:extLst>
                </a:gridCol>
                <a:gridCol w="1399032">
                  <a:extLst>
                    <a:ext uri="{9D8B030D-6E8A-4147-A177-3AD203B41FA5}">
                      <a16:colId xmlns:a16="http://schemas.microsoft.com/office/drawing/2014/main" val="311837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45850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KOSÉ - 2021-09-23 15:36:57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Story - Traffic (ViewContent)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Malaysia; Ages: 18-45</a:t>
                      </a:r>
                    </a:p>
                  </a:txBody>
                  <a:tcPr/>
                </a:tc>
                <a:extLst>
                  <a:ext uri="{0D108BD9-81ED-4DB2-BD59-A6C34878D82A}">
                    <a16:rowId xmlns:a16="http://schemas.microsoft.com/office/drawing/2014/main" val="2393856423"/>
                  </a:ext>
                </a:extLst>
              </a:tr>
            </a:tbl>
          </a:graphicData>
        </a:graphic>
      </p:graphicFrame>
      <p:sp>
        <p:nvSpPr>
          <p:cNvPr id="4" name="Text Placeholder 3">
            <a:extLst>
              <a:ext uri="{FF2B5EF4-FFF2-40B4-BE49-F238E27FC236}">
                <a16:creationId xmlns:a16="http://schemas.microsoft.com/office/drawing/2014/main" id="{8CB3856A-50AA-4495-A6BD-36D69D8F2FF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832479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F844-B19A-46DE-B317-0C42B5E1B17E}"/>
              </a:ext>
            </a:extLst>
          </p:cNvPr>
          <p:cNvSpPr>
            <a:spLocks noGrp="1"/>
          </p:cNvSpPr>
          <p:nvPr>
            <p:ph type="title"/>
          </p:nvPr>
        </p:nvSpPr>
        <p:spPr/>
        <p:txBody>
          <a:bodyPr/>
          <a:lstStyle/>
          <a:p>
            <a:r>
              <a:rPr lang="en-US"/>
              <a:t>Facebook Ads Performance Table | KOSÉ - 22 of 26</a:t>
            </a:r>
          </a:p>
        </p:txBody>
      </p:sp>
      <p:graphicFrame>
        <p:nvGraphicFramePr>
          <p:cNvPr id="5" name="Table Placeholder 4">
            <a:extLst>
              <a:ext uri="{FF2B5EF4-FFF2-40B4-BE49-F238E27FC236}">
                <a16:creationId xmlns:a16="http://schemas.microsoft.com/office/drawing/2014/main" id="{4D8B8999-F004-4739-B588-070DB42F5303}"/>
              </a:ext>
            </a:extLst>
          </p:cNvPr>
          <p:cNvGraphicFramePr>
            <a:graphicFrameLocks noGrp="1"/>
          </p:cNvGraphicFramePr>
          <p:nvPr>
            <p:ph type="tbl" sz="quarter" idx="13"/>
            <p:extLst>
              <p:ext uri="{D42A27DB-BD31-4B8C-83A1-F6EECF244321}">
                <p14:modId xmlns:p14="http://schemas.microsoft.com/office/powerpoint/2010/main" val="385636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5652835"/>
                    </a:ext>
                  </a:extLst>
                </a:gridCol>
                <a:gridCol w="329184">
                  <a:extLst>
                    <a:ext uri="{9D8B030D-6E8A-4147-A177-3AD203B41FA5}">
                      <a16:colId xmlns:a16="http://schemas.microsoft.com/office/drawing/2014/main" val="3799685563"/>
                    </a:ext>
                  </a:extLst>
                </a:gridCol>
                <a:gridCol w="329184">
                  <a:extLst>
                    <a:ext uri="{9D8B030D-6E8A-4147-A177-3AD203B41FA5}">
                      <a16:colId xmlns:a16="http://schemas.microsoft.com/office/drawing/2014/main" val="1764097283"/>
                    </a:ext>
                  </a:extLst>
                </a:gridCol>
                <a:gridCol w="329184">
                  <a:extLst>
                    <a:ext uri="{9D8B030D-6E8A-4147-A177-3AD203B41FA5}">
                      <a16:colId xmlns:a16="http://schemas.microsoft.com/office/drawing/2014/main" val="1916943421"/>
                    </a:ext>
                  </a:extLst>
                </a:gridCol>
                <a:gridCol w="329184">
                  <a:extLst>
                    <a:ext uri="{9D8B030D-6E8A-4147-A177-3AD203B41FA5}">
                      <a16:colId xmlns:a16="http://schemas.microsoft.com/office/drawing/2014/main" val="363479757"/>
                    </a:ext>
                  </a:extLst>
                </a:gridCol>
                <a:gridCol w="329184">
                  <a:extLst>
                    <a:ext uri="{9D8B030D-6E8A-4147-A177-3AD203B41FA5}">
                      <a16:colId xmlns:a16="http://schemas.microsoft.com/office/drawing/2014/main" val="2174110560"/>
                    </a:ext>
                  </a:extLst>
                </a:gridCol>
                <a:gridCol w="329184">
                  <a:extLst>
                    <a:ext uri="{9D8B030D-6E8A-4147-A177-3AD203B41FA5}">
                      <a16:colId xmlns:a16="http://schemas.microsoft.com/office/drawing/2014/main" val="639813793"/>
                    </a:ext>
                  </a:extLst>
                </a:gridCol>
                <a:gridCol w="329184">
                  <a:extLst>
                    <a:ext uri="{9D8B030D-6E8A-4147-A177-3AD203B41FA5}">
                      <a16:colId xmlns:a16="http://schemas.microsoft.com/office/drawing/2014/main" val="714769691"/>
                    </a:ext>
                  </a:extLst>
                </a:gridCol>
                <a:gridCol w="329184">
                  <a:extLst>
                    <a:ext uri="{9D8B030D-6E8A-4147-A177-3AD203B41FA5}">
                      <a16:colId xmlns:a16="http://schemas.microsoft.com/office/drawing/2014/main" val="3366877654"/>
                    </a:ext>
                  </a:extLst>
                </a:gridCol>
                <a:gridCol w="329184">
                  <a:extLst>
                    <a:ext uri="{9D8B030D-6E8A-4147-A177-3AD203B41FA5}">
                      <a16:colId xmlns:a16="http://schemas.microsoft.com/office/drawing/2014/main" val="1851595116"/>
                    </a:ext>
                  </a:extLst>
                </a:gridCol>
                <a:gridCol w="329184">
                  <a:extLst>
                    <a:ext uri="{9D8B030D-6E8A-4147-A177-3AD203B41FA5}">
                      <a16:colId xmlns:a16="http://schemas.microsoft.com/office/drawing/2014/main" val="3401299341"/>
                    </a:ext>
                  </a:extLst>
                </a:gridCol>
                <a:gridCol w="329184">
                  <a:extLst>
                    <a:ext uri="{9D8B030D-6E8A-4147-A177-3AD203B41FA5}">
                      <a16:colId xmlns:a16="http://schemas.microsoft.com/office/drawing/2014/main" val="1182586798"/>
                    </a:ext>
                  </a:extLst>
                </a:gridCol>
                <a:gridCol w="329184">
                  <a:extLst>
                    <a:ext uri="{9D8B030D-6E8A-4147-A177-3AD203B41FA5}">
                      <a16:colId xmlns:a16="http://schemas.microsoft.com/office/drawing/2014/main" val="4137090503"/>
                    </a:ext>
                  </a:extLst>
                </a:gridCol>
                <a:gridCol w="329184">
                  <a:extLst>
                    <a:ext uri="{9D8B030D-6E8A-4147-A177-3AD203B41FA5}">
                      <a16:colId xmlns:a16="http://schemas.microsoft.com/office/drawing/2014/main" val="3752906736"/>
                    </a:ext>
                  </a:extLst>
                </a:gridCol>
                <a:gridCol w="329184">
                  <a:extLst>
                    <a:ext uri="{9D8B030D-6E8A-4147-A177-3AD203B41FA5}">
                      <a16:colId xmlns:a16="http://schemas.microsoft.com/office/drawing/2014/main" val="3556353262"/>
                    </a:ext>
                  </a:extLst>
                </a:gridCol>
                <a:gridCol w="329184">
                  <a:extLst>
                    <a:ext uri="{9D8B030D-6E8A-4147-A177-3AD203B41FA5}">
                      <a16:colId xmlns:a16="http://schemas.microsoft.com/office/drawing/2014/main" val="1947362983"/>
                    </a:ext>
                  </a:extLst>
                </a:gridCol>
                <a:gridCol w="1399032">
                  <a:extLst>
                    <a:ext uri="{9D8B030D-6E8A-4147-A177-3AD203B41FA5}">
                      <a16:colId xmlns:a16="http://schemas.microsoft.com/office/drawing/2014/main" val="102274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85345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10:59:10</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868636328"/>
                  </a:ext>
                </a:extLst>
              </a:tr>
            </a:tbl>
          </a:graphicData>
        </a:graphic>
      </p:graphicFrame>
      <p:sp>
        <p:nvSpPr>
          <p:cNvPr id="4" name="Text Placeholder 3">
            <a:extLst>
              <a:ext uri="{FF2B5EF4-FFF2-40B4-BE49-F238E27FC236}">
                <a16:creationId xmlns:a16="http://schemas.microsoft.com/office/drawing/2014/main" id="{0A78DD0F-4887-4AEB-B968-8D174D26F68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258870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826C-046D-4748-A62E-73D5261804F6}"/>
              </a:ext>
            </a:extLst>
          </p:cNvPr>
          <p:cNvSpPr>
            <a:spLocks noGrp="1"/>
          </p:cNvSpPr>
          <p:nvPr>
            <p:ph type="title"/>
          </p:nvPr>
        </p:nvSpPr>
        <p:spPr/>
        <p:txBody>
          <a:bodyPr/>
          <a:lstStyle/>
          <a:p>
            <a:r>
              <a:rPr lang="en-US"/>
              <a:t>Facebook Ads Performance Table | KOSÉ - 23 of 26</a:t>
            </a:r>
          </a:p>
        </p:txBody>
      </p:sp>
      <p:graphicFrame>
        <p:nvGraphicFramePr>
          <p:cNvPr id="5" name="Table Placeholder 4">
            <a:extLst>
              <a:ext uri="{FF2B5EF4-FFF2-40B4-BE49-F238E27FC236}">
                <a16:creationId xmlns:a16="http://schemas.microsoft.com/office/drawing/2014/main" id="{E0917FBE-205C-4339-91FC-B8BF5FC1FCD1}"/>
              </a:ext>
            </a:extLst>
          </p:cNvPr>
          <p:cNvGraphicFramePr>
            <a:graphicFrameLocks noGrp="1"/>
          </p:cNvGraphicFramePr>
          <p:nvPr>
            <p:ph type="tbl" sz="quarter" idx="13"/>
            <p:extLst>
              <p:ext uri="{D42A27DB-BD31-4B8C-83A1-F6EECF244321}">
                <p14:modId xmlns:p14="http://schemas.microsoft.com/office/powerpoint/2010/main" val="309918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20474089"/>
                    </a:ext>
                  </a:extLst>
                </a:gridCol>
                <a:gridCol w="329184">
                  <a:extLst>
                    <a:ext uri="{9D8B030D-6E8A-4147-A177-3AD203B41FA5}">
                      <a16:colId xmlns:a16="http://schemas.microsoft.com/office/drawing/2014/main" val="3567594629"/>
                    </a:ext>
                  </a:extLst>
                </a:gridCol>
                <a:gridCol w="329184">
                  <a:extLst>
                    <a:ext uri="{9D8B030D-6E8A-4147-A177-3AD203B41FA5}">
                      <a16:colId xmlns:a16="http://schemas.microsoft.com/office/drawing/2014/main" val="2490905461"/>
                    </a:ext>
                  </a:extLst>
                </a:gridCol>
                <a:gridCol w="329184">
                  <a:extLst>
                    <a:ext uri="{9D8B030D-6E8A-4147-A177-3AD203B41FA5}">
                      <a16:colId xmlns:a16="http://schemas.microsoft.com/office/drawing/2014/main" val="2677925096"/>
                    </a:ext>
                  </a:extLst>
                </a:gridCol>
                <a:gridCol w="329184">
                  <a:extLst>
                    <a:ext uri="{9D8B030D-6E8A-4147-A177-3AD203B41FA5}">
                      <a16:colId xmlns:a16="http://schemas.microsoft.com/office/drawing/2014/main" val="2973096270"/>
                    </a:ext>
                  </a:extLst>
                </a:gridCol>
                <a:gridCol w="329184">
                  <a:extLst>
                    <a:ext uri="{9D8B030D-6E8A-4147-A177-3AD203B41FA5}">
                      <a16:colId xmlns:a16="http://schemas.microsoft.com/office/drawing/2014/main" val="2522128038"/>
                    </a:ext>
                  </a:extLst>
                </a:gridCol>
                <a:gridCol w="329184">
                  <a:extLst>
                    <a:ext uri="{9D8B030D-6E8A-4147-A177-3AD203B41FA5}">
                      <a16:colId xmlns:a16="http://schemas.microsoft.com/office/drawing/2014/main" val="2292689945"/>
                    </a:ext>
                  </a:extLst>
                </a:gridCol>
                <a:gridCol w="329184">
                  <a:extLst>
                    <a:ext uri="{9D8B030D-6E8A-4147-A177-3AD203B41FA5}">
                      <a16:colId xmlns:a16="http://schemas.microsoft.com/office/drawing/2014/main" val="4174755097"/>
                    </a:ext>
                  </a:extLst>
                </a:gridCol>
                <a:gridCol w="329184">
                  <a:extLst>
                    <a:ext uri="{9D8B030D-6E8A-4147-A177-3AD203B41FA5}">
                      <a16:colId xmlns:a16="http://schemas.microsoft.com/office/drawing/2014/main" val="588291650"/>
                    </a:ext>
                  </a:extLst>
                </a:gridCol>
                <a:gridCol w="329184">
                  <a:extLst>
                    <a:ext uri="{9D8B030D-6E8A-4147-A177-3AD203B41FA5}">
                      <a16:colId xmlns:a16="http://schemas.microsoft.com/office/drawing/2014/main" val="1857371491"/>
                    </a:ext>
                  </a:extLst>
                </a:gridCol>
                <a:gridCol w="329184">
                  <a:extLst>
                    <a:ext uri="{9D8B030D-6E8A-4147-A177-3AD203B41FA5}">
                      <a16:colId xmlns:a16="http://schemas.microsoft.com/office/drawing/2014/main" val="711222296"/>
                    </a:ext>
                  </a:extLst>
                </a:gridCol>
                <a:gridCol w="329184">
                  <a:extLst>
                    <a:ext uri="{9D8B030D-6E8A-4147-A177-3AD203B41FA5}">
                      <a16:colId xmlns:a16="http://schemas.microsoft.com/office/drawing/2014/main" val="2892649739"/>
                    </a:ext>
                  </a:extLst>
                </a:gridCol>
                <a:gridCol w="329184">
                  <a:extLst>
                    <a:ext uri="{9D8B030D-6E8A-4147-A177-3AD203B41FA5}">
                      <a16:colId xmlns:a16="http://schemas.microsoft.com/office/drawing/2014/main" val="4151540791"/>
                    </a:ext>
                  </a:extLst>
                </a:gridCol>
                <a:gridCol w="329184">
                  <a:extLst>
                    <a:ext uri="{9D8B030D-6E8A-4147-A177-3AD203B41FA5}">
                      <a16:colId xmlns:a16="http://schemas.microsoft.com/office/drawing/2014/main" val="1622893044"/>
                    </a:ext>
                  </a:extLst>
                </a:gridCol>
                <a:gridCol w="329184">
                  <a:extLst>
                    <a:ext uri="{9D8B030D-6E8A-4147-A177-3AD203B41FA5}">
                      <a16:colId xmlns:a16="http://schemas.microsoft.com/office/drawing/2014/main" val="2334748602"/>
                    </a:ext>
                  </a:extLst>
                </a:gridCol>
                <a:gridCol w="329184">
                  <a:extLst>
                    <a:ext uri="{9D8B030D-6E8A-4147-A177-3AD203B41FA5}">
                      <a16:colId xmlns:a16="http://schemas.microsoft.com/office/drawing/2014/main" val="995738970"/>
                    </a:ext>
                  </a:extLst>
                </a:gridCol>
                <a:gridCol w="1399032">
                  <a:extLst>
                    <a:ext uri="{9D8B030D-6E8A-4147-A177-3AD203B41FA5}">
                      <a16:colId xmlns:a16="http://schemas.microsoft.com/office/drawing/2014/main" val="2109420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60630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10:59:06</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18-60</a:t>
                      </a:r>
                    </a:p>
                  </a:txBody>
                  <a:tcPr/>
                </a:tc>
                <a:extLst>
                  <a:ext uri="{0D108BD9-81ED-4DB2-BD59-A6C34878D82A}">
                    <a16:rowId xmlns:a16="http://schemas.microsoft.com/office/drawing/2014/main" val="241154444"/>
                  </a:ext>
                </a:extLst>
              </a:tr>
            </a:tbl>
          </a:graphicData>
        </a:graphic>
      </p:graphicFrame>
      <p:sp>
        <p:nvSpPr>
          <p:cNvPr id="4" name="Text Placeholder 3">
            <a:extLst>
              <a:ext uri="{FF2B5EF4-FFF2-40B4-BE49-F238E27FC236}">
                <a16:creationId xmlns:a16="http://schemas.microsoft.com/office/drawing/2014/main" id="{DBD58D0E-CB86-4570-914E-7FC13A9A423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313644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29139-3198-481B-B34E-158328E89E26}"/>
              </a:ext>
            </a:extLst>
          </p:cNvPr>
          <p:cNvSpPr>
            <a:spLocks noGrp="1"/>
          </p:cNvSpPr>
          <p:nvPr>
            <p:ph type="title"/>
          </p:nvPr>
        </p:nvSpPr>
        <p:spPr/>
        <p:txBody>
          <a:bodyPr/>
          <a:lstStyle/>
          <a:p>
            <a:r>
              <a:rPr lang="en-US"/>
              <a:t>Facebook Ads Performance Table | KOSÉ - 24 of 26</a:t>
            </a:r>
          </a:p>
        </p:txBody>
      </p:sp>
      <p:graphicFrame>
        <p:nvGraphicFramePr>
          <p:cNvPr id="5" name="Table Placeholder 4">
            <a:extLst>
              <a:ext uri="{FF2B5EF4-FFF2-40B4-BE49-F238E27FC236}">
                <a16:creationId xmlns:a16="http://schemas.microsoft.com/office/drawing/2014/main" id="{270764AB-9C16-4788-A603-E59D25C30C42}"/>
              </a:ext>
            </a:extLst>
          </p:cNvPr>
          <p:cNvGraphicFramePr>
            <a:graphicFrameLocks noGrp="1"/>
          </p:cNvGraphicFramePr>
          <p:nvPr>
            <p:ph type="tbl" sz="quarter" idx="13"/>
            <p:extLst>
              <p:ext uri="{D42A27DB-BD31-4B8C-83A1-F6EECF244321}">
                <p14:modId xmlns:p14="http://schemas.microsoft.com/office/powerpoint/2010/main" val="1439925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0798270"/>
                    </a:ext>
                  </a:extLst>
                </a:gridCol>
                <a:gridCol w="329184">
                  <a:extLst>
                    <a:ext uri="{9D8B030D-6E8A-4147-A177-3AD203B41FA5}">
                      <a16:colId xmlns:a16="http://schemas.microsoft.com/office/drawing/2014/main" val="1937202150"/>
                    </a:ext>
                  </a:extLst>
                </a:gridCol>
                <a:gridCol w="329184">
                  <a:extLst>
                    <a:ext uri="{9D8B030D-6E8A-4147-A177-3AD203B41FA5}">
                      <a16:colId xmlns:a16="http://schemas.microsoft.com/office/drawing/2014/main" val="962723728"/>
                    </a:ext>
                  </a:extLst>
                </a:gridCol>
                <a:gridCol w="329184">
                  <a:extLst>
                    <a:ext uri="{9D8B030D-6E8A-4147-A177-3AD203B41FA5}">
                      <a16:colId xmlns:a16="http://schemas.microsoft.com/office/drawing/2014/main" val="3660766693"/>
                    </a:ext>
                  </a:extLst>
                </a:gridCol>
                <a:gridCol w="329184">
                  <a:extLst>
                    <a:ext uri="{9D8B030D-6E8A-4147-A177-3AD203B41FA5}">
                      <a16:colId xmlns:a16="http://schemas.microsoft.com/office/drawing/2014/main" val="924860127"/>
                    </a:ext>
                  </a:extLst>
                </a:gridCol>
                <a:gridCol w="329184">
                  <a:extLst>
                    <a:ext uri="{9D8B030D-6E8A-4147-A177-3AD203B41FA5}">
                      <a16:colId xmlns:a16="http://schemas.microsoft.com/office/drawing/2014/main" val="3712061159"/>
                    </a:ext>
                  </a:extLst>
                </a:gridCol>
                <a:gridCol w="329184">
                  <a:extLst>
                    <a:ext uri="{9D8B030D-6E8A-4147-A177-3AD203B41FA5}">
                      <a16:colId xmlns:a16="http://schemas.microsoft.com/office/drawing/2014/main" val="4062337138"/>
                    </a:ext>
                  </a:extLst>
                </a:gridCol>
                <a:gridCol w="329184">
                  <a:extLst>
                    <a:ext uri="{9D8B030D-6E8A-4147-A177-3AD203B41FA5}">
                      <a16:colId xmlns:a16="http://schemas.microsoft.com/office/drawing/2014/main" val="575163306"/>
                    </a:ext>
                  </a:extLst>
                </a:gridCol>
                <a:gridCol w="329184">
                  <a:extLst>
                    <a:ext uri="{9D8B030D-6E8A-4147-A177-3AD203B41FA5}">
                      <a16:colId xmlns:a16="http://schemas.microsoft.com/office/drawing/2014/main" val="4177261550"/>
                    </a:ext>
                  </a:extLst>
                </a:gridCol>
                <a:gridCol w="329184">
                  <a:extLst>
                    <a:ext uri="{9D8B030D-6E8A-4147-A177-3AD203B41FA5}">
                      <a16:colId xmlns:a16="http://schemas.microsoft.com/office/drawing/2014/main" val="2768742234"/>
                    </a:ext>
                  </a:extLst>
                </a:gridCol>
                <a:gridCol w="329184">
                  <a:extLst>
                    <a:ext uri="{9D8B030D-6E8A-4147-A177-3AD203B41FA5}">
                      <a16:colId xmlns:a16="http://schemas.microsoft.com/office/drawing/2014/main" val="3586680566"/>
                    </a:ext>
                  </a:extLst>
                </a:gridCol>
                <a:gridCol w="329184">
                  <a:extLst>
                    <a:ext uri="{9D8B030D-6E8A-4147-A177-3AD203B41FA5}">
                      <a16:colId xmlns:a16="http://schemas.microsoft.com/office/drawing/2014/main" val="589584546"/>
                    </a:ext>
                  </a:extLst>
                </a:gridCol>
                <a:gridCol w="329184">
                  <a:extLst>
                    <a:ext uri="{9D8B030D-6E8A-4147-A177-3AD203B41FA5}">
                      <a16:colId xmlns:a16="http://schemas.microsoft.com/office/drawing/2014/main" val="674018567"/>
                    </a:ext>
                  </a:extLst>
                </a:gridCol>
                <a:gridCol w="329184">
                  <a:extLst>
                    <a:ext uri="{9D8B030D-6E8A-4147-A177-3AD203B41FA5}">
                      <a16:colId xmlns:a16="http://schemas.microsoft.com/office/drawing/2014/main" val="3336149020"/>
                    </a:ext>
                  </a:extLst>
                </a:gridCol>
                <a:gridCol w="329184">
                  <a:extLst>
                    <a:ext uri="{9D8B030D-6E8A-4147-A177-3AD203B41FA5}">
                      <a16:colId xmlns:a16="http://schemas.microsoft.com/office/drawing/2014/main" val="2905360185"/>
                    </a:ext>
                  </a:extLst>
                </a:gridCol>
                <a:gridCol w="329184">
                  <a:extLst>
                    <a:ext uri="{9D8B030D-6E8A-4147-A177-3AD203B41FA5}">
                      <a16:colId xmlns:a16="http://schemas.microsoft.com/office/drawing/2014/main" val="2470970443"/>
                    </a:ext>
                  </a:extLst>
                </a:gridCol>
                <a:gridCol w="1399032">
                  <a:extLst>
                    <a:ext uri="{9D8B030D-6E8A-4147-A177-3AD203B41FA5}">
                      <a16:colId xmlns:a16="http://schemas.microsoft.com/office/drawing/2014/main" val="359404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33932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10:59:06</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1712196106"/>
                  </a:ext>
                </a:extLst>
              </a:tr>
            </a:tbl>
          </a:graphicData>
        </a:graphic>
      </p:graphicFrame>
      <p:sp>
        <p:nvSpPr>
          <p:cNvPr id="4" name="Text Placeholder 3">
            <a:extLst>
              <a:ext uri="{FF2B5EF4-FFF2-40B4-BE49-F238E27FC236}">
                <a16:creationId xmlns:a16="http://schemas.microsoft.com/office/drawing/2014/main" id="{702D1DA7-E414-4533-AABA-87E93004863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464195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BC98-FB05-4601-B5C5-C44F884D5475}"/>
              </a:ext>
            </a:extLst>
          </p:cNvPr>
          <p:cNvSpPr>
            <a:spLocks noGrp="1"/>
          </p:cNvSpPr>
          <p:nvPr>
            <p:ph type="title"/>
          </p:nvPr>
        </p:nvSpPr>
        <p:spPr/>
        <p:txBody>
          <a:bodyPr/>
          <a:lstStyle/>
          <a:p>
            <a:r>
              <a:rPr lang="en-US"/>
              <a:t>Facebook Ads Performance Table | KOSÉ - 25 of 26</a:t>
            </a:r>
          </a:p>
        </p:txBody>
      </p:sp>
      <p:graphicFrame>
        <p:nvGraphicFramePr>
          <p:cNvPr id="5" name="Table Placeholder 4">
            <a:extLst>
              <a:ext uri="{FF2B5EF4-FFF2-40B4-BE49-F238E27FC236}">
                <a16:creationId xmlns:a16="http://schemas.microsoft.com/office/drawing/2014/main" id="{0D8738EA-61CB-4B94-B7F6-6BA175BF2AA9}"/>
              </a:ext>
            </a:extLst>
          </p:cNvPr>
          <p:cNvGraphicFramePr>
            <a:graphicFrameLocks noGrp="1"/>
          </p:cNvGraphicFramePr>
          <p:nvPr>
            <p:ph type="tbl" sz="quarter" idx="13"/>
            <p:extLst>
              <p:ext uri="{D42A27DB-BD31-4B8C-83A1-F6EECF244321}">
                <p14:modId xmlns:p14="http://schemas.microsoft.com/office/powerpoint/2010/main" val="2349962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19142581"/>
                    </a:ext>
                  </a:extLst>
                </a:gridCol>
                <a:gridCol w="329184">
                  <a:extLst>
                    <a:ext uri="{9D8B030D-6E8A-4147-A177-3AD203B41FA5}">
                      <a16:colId xmlns:a16="http://schemas.microsoft.com/office/drawing/2014/main" val="1737246021"/>
                    </a:ext>
                  </a:extLst>
                </a:gridCol>
                <a:gridCol w="329184">
                  <a:extLst>
                    <a:ext uri="{9D8B030D-6E8A-4147-A177-3AD203B41FA5}">
                      <a16:colId xmlns:a16="http://schemas.microsoft.com/office/drawing/2014/main" val="1014861518"/>
                    </a:ext>
                  </a:extLst>
                </a:gridCol>
                <a:gridCol w="329184">
                  <a:extLst>
                    <a:ext uri="{9D8B030D-6E8A-4147-A177-3AD203B41FA5}">
                      <a16:colId xmlns:a16="http://schemas.microsoft.com/office/drawing/2014/main" val="1148198556"/>
                    </a:ext>
                  </a:extLst>
                </a:gridCol>
                <a:gridCol w="329184">
                  <a:extLst>
                    <a:ext uri="{9D8B030D-6E8A-4147-A177-3AD203B41FA5}">
                      <a16:colId xmlns:a16="http://schemas.microsoft.com/office/drawing/2014/main" val="400944724"/>
                    </a:ext>
                  </a:extLst>
                </a:gridCol>
                <a:gridCol w="329184">
                  <a:extLst>
                    <a:ext uri="{9D8B030D-6E8A-4147-A177-3AD203B41FA5}">
                      <a16:colId xmlns:a16="http://schemas.microsoft.com/office/drawing/2014/main" val="1830516034"/>
                    </a:ext>
                  </a:extLst>
                </a:gridCol>
                <a:gridCol w="329184">
                  <a:extLst>
                    <a:ext uri="{9D8B030D-6E8A-4147-A177-3AD203B41FA5}">
                      <a16:colId xmlns:a16="http://schemas.microsoft.com/office/drawing/2014/main" val="4083348719"/>
                    </a:ext>
                  </a:extLst>
                </a:gridCol>
                <a:gridCol w="329184">
                  <a:extLst>
                    <a:ext uri="{9D8B030D-6E8A-4147-A177-3AD203B41FA5}">
                      <a16:colId xmlns:a16="http://schemas.microsoft.com/office/drawing/2014/main" val="671495349"/>
                    </a:ext>
                  </a:extLst>
                </a:gridCol>
                <a:gridCol w="329184">
                  <a:extLst>
                    <a:ext uri="{9D8B030D-6E8A-4147-A177-3AD203B41FA5}">
                      <a16:colId xmlns:a16="http://schemas.microsoft.com/office/drawing/2014/main" val="1604042124"/>
                    </a:ext>
                  </a:extLst>
                </a:gridCol>
                <a:gridCol w="329184">
                  <a:extLst>
                    <a:ext uri="{9D8B030D-6E8A-4147-A177-3AD203B41FA5}">
                      <a16:colId xmlns:a16="http://schemas.microsoft.com/office/drawing/2014/main" val="204020659"/>
                    </a:ext>
                  </a:extLst>
                </a:gridCol>
                <a:gridCol w="329184">
                  <a:extLst>
                    <a:ext uri="{9D8B030D-6E8A-4147-A177-3AD203B41FA5}">
                      <a16:colId xmlns:a16="http://schemas.microsoft.com/office/drawing/2014/main" val="2550850919"/>
                    </a:ext>
                  </a:extLst>
                </a:gridCol>
                <a:gridCol w="329184">
                  <a:extLst>
                    <a:ext uri="{9D8B030D-6E8A-4147-A177-3AD203B41FA5}">
                      <a16:colId xmlns:a16="http://schemas.microsoft.com/office/drawing/2014/main" val="605351005"/>
                    </a:ext>
                  </a:extLst>
                </a:gridCol>
                <a:gridCol w="329184">
                  <a:extLst>
                    <a:ext uri="{9D8B030D-6E8A-4147-A177-3AD203B41FA5}">
                      <a16:colId xmlns:a16="http://schemas.microsoft.com/office/drawing/2014/main" val="3355971496"/>
                    </a:ext>
                  </a:extLst>
                </a:gridCol>
                <a:gridCol w="329184">
                  <a:extLst>
                    <a:ext uri="{9D8B030D-6E8A-4147-A177-3AD203B41FA5}">
                      <a16:colId xmlns:a16="http://schemas.microsoft.com/office/drawing/2014/main" val="19349456"/>
                    </a:ext>
                  </a:extLst>
                </a:gridCol>
                <a:gridCol w="329184">
                  <a:extLst>
                    <a:ext uri="{9D8B030D-6E8A-4147-A177-3AD203B41FA5}">
                      <a16:colId xmlns:a16="http://schemas.microsoft.com/office/drawing/2014/main" val="2491162709"/>
                    </a:ext>
                  </a:extLst>
                </a:gridCol>
                <a:gridCol w="329184">
                  <a:extLst>
                    <a:ext uri="{9D8B030D-6E8A-4147-A177-3AD203B41FA5}">
                      <a16:colId xmlns:a16="http://schemas.microsoft.com/office/drawing/2014/main" val="4163864553"/>
                    </a:ext>
                  </a:extLst>
                </a:gridCol>
                <a:gridCol w="1399032">
                  <a:extLst>
                    <a:ext uri="{9D8B030D-6E8A-4147-A177-3AD203B41FA5}">
                      <a16:colId xmlns:a16="http://schemas.microsoft.com/office/drawing/2014/main" val="187934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3248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10:59:05</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18-60</a:t>
                      </a:r>
                    </a:p>
                  </a:txBody>
                  <a:tcPr/>
                </a:tc>
                <a:extLst>
                  <a:ext uri="{0D108BD9-81ED-4DB2-BD59-A6C34878D82A}">
                    <a16:rowId xmlns:a16="http://schemas.microsoft.com/office/drawing/2014/main" val="3609586130"/>
                  </a:ext>
                </a:extLst>
              </a:tr>
            </a:tbl>
          </a:graphicData>
        </a:graphic>
      </p:graphicFrame>
      <p:sp>
        <p:nvSpPr>
          <p:cNvPr id="4" name="Text Placeholder 3">
            <a:extLst>
              <a:ext uri="{FF2B5EF4-FFF2-40B4-BE49-F238E27FC236}">
                <a16:creationId xmlns:a16="http://schemas.microsoft.com/office/drawing/2014/main" id="{25A8D455-262A-499C-B6EC-7DA1C70EB1A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198472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DAB4A-D2FF-4AA9-BFCF-955C92D36F5A}"/>
              </a:ext>
            </a:extLst>
          </p:cNvPr>
          <p:cNvSpPr>
            <a:spLocks noGrp="1"/>
          </p:cNvSpPr>
          <p:nvPr>
            <p:ph type="title"/>
          </p:nvPr>
        </p:nvSpPr>
        <p:spPr/>
        <p:txBody>
          <a:bodyPr/>
          <a:lstStyle/>
          <a:p>
            <a:r>
              <a:rPr lang="en-US"/>
              <a:t>Facebook Ads Performance Table | KOSÉ - 26 of 26</a:t>
            </a:r>
          </a:p>
        </p:txBody>
      </p:sp>
      <p:graphicFrame>
        <p:nvGraphicFramePr>
          <p:cNvPr id="5" name="Table Placeholder 4">
            <a:extLst>
              <a:ext uri="{FF2B5EF4-FFF2-40B4-BE49-F238E27FC236}">
                <a16:creationId xmlns:a16="http://schemas.microsoft.com/office/drawing/2014/main" id="{7ECF7BA1-6CC0-43FA-88A1-ECAD14F51A03}"/>
              </a:ext>
            </a:extLst>
          </p:cNvPr>
          <p:cNvGraphicFramePr>
            <a:graphicFrameLocks noGrp="1"/>
          </p:cNvGraphicFramePr>
          <p:nvPr>
            <p:ph type="tbl" sz="quarter" idx="13"/>
            <p:extLst>
              <p:ext uri="{D42A27DB-BD31-4B8C-83A1-F6EECF244321}">
                <p14:modId xmlns:p14="http://schemas.microsoft.com/office/powerpoint/2010/main" val="377603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60430915"/>
                    </a:ext>
                  </a:extLst>
                </a:gridCol>
                <a:gridCol w="329184">
                  <a:extLst>
                    <a:ext uri="{9D8B030D-6E8A-4147-A177-3AD203B41FA5}">
                      <a16:colId xmlns:a16="http://schemas.microsoft.com/office/drawing/2014/main" val="2743944423"/>
                    </a:ext>
                  </a:extLst>
                </a:gridCol>
                <a:gridCol w="329184">
                  <a:extLst>
                    <a:ext uri="{9D8B030D-6E8A-4147-A177-3AD203B41FA5}">
                      <a16:colId xmlns:a16="http://schemas.microsoft.com/office/drawing/2014/main" val="21763117"/>
                    </a:ext>
                  </a:extLst>
                </a:gridCol>
                <a:gridCol w="329184">
                  <a:extLst>
                    <a:ext uri="{9D8B030D-6E8A-4147-A177-3AD203B41FA5}">
                      <a16:colId xmlns:a16="http://schemas.microsoft.com/office/drawing/2014/main" val="711322141"/>
                    </a:ext>
                  </a:extLst>
                </a:gridCol>
                <a:gridCol w="329184">
                  <a:extLst>
                    <a:ext uri="{9D8B030D-6E8A-4147-A177-3AD203B41FA5}">
                      <a16:colId xmlns:a16="http://schemas.microsoft.com/office/drawing/2014/main" val="3054421897"/>
                    </a:ext>
                  </a:extLst>
                </a:gridCol>
                <a:gridCol w="329184">
                  <a:extLst>
                    <a:ext uri="{9D8B030D-6E8A-4147-A177-3AD203B41FA5}">
                      <a16:colId xmlns:a16="http://schemas.microsoft.com/office/drawing/2014/main" val="165227998"/>
                    </a:ext>
                  </a:extLst>
                </a:gridCol>
                <a:gridCol w="329184">
                  <a:extLst>
                    <a:ext uri="{9D8B030D-6E8A-4147-A177-3AD203B41FA5}">
                      <a16:colId xmlns:a16="http://schemas.microsoft.com/office/drawing/2014/main" val="2068720114"/>
                    </a:ext>
                  </a:extLst>
                </a:gridCol>
                <a:gridCol w="329184">
                  <a:extLst>
                    <a:ext uri="{9D8B030D-6E8A-4147-A177-3AD203B41FA5}">
                      <a16:colId xmlns:a16="http://schemas.microsoft.com/office/drawing/2014/main" val="565773086"/>
                    </a:ext>
                  </a:extLst>
                </a:gridCol>
                <a:gridCol w="329184">
                  <a:extLst>
                    <a:ext uri="{9D8B030D-6E8A-4147-A177-3AD203B41FA5}">
                      <a16:colId xmlns:a16="http://schemas.microsoft.com/office/drawing/2014/main" val="2311864617"/>
                    </a:ext>
                  </a:extLst>
                </a:gridCol>
                <a:gridCol w="329184">
                  <a:extLst>
                    <a:ext uri="{9D8B030D-6E8A-4147-A177-3AD203B41FA5}">
                      <a16:colId xmlns:a16="http://schemas.microsoft.com/office/drawing/2014/main" val="1520544023"/>
                    </a:ext>
                  </a:extLst>
                </a:gridCol>
                <a:gridCol w="329184">
                  <a:extLst>
                    <a:ext uri="{9D8B030D-6E8A-4147-A177-3AD203B41FA5}">
                      <a16:colId xmlns:a16="http://schemas.microsoft.com/office/drawing/2014/main" val="3107485238"/>
                    </a:ext>
                  </a:extLst>
                </a:gridCol>
                <a:gridCol w="329184">
                  <a:extLst>
                    <a:ext uri="{9D8B030D-6E8A-4147-A177-3AD203B41FA5}">
                      <a16:colId xmlns:a16="http://schemas.microsoft.com/office/drawing/2014/main" val="292699409"/>
                    </a:ext>
                  </a:extLst>
                </a:gridCol>
                <a:gridCol w="329184">
                  <a:extLst>
                    <a:ext uri="{9D8B030D-6E8A-4147-A177-3AD203B41FA5}">
                      <a16:colId xmlns:a16="http://schemas.microsoft.com/office/drawing/2014/main" val="4110253805"/>
                    </a:ext>
                  </a:extLst>
                </a:gridCol>
                <a:gridCol w="329184">
                  <a:extLst>
                    <a:ext uri="{9D8B030D-6E8A-4147-A177-3AD203B41FA5}">
                      <a16:colId xmlns:a16="http://schemas.microsoft.com/office/drawing/2014/main" val="629343811"/>
                    </a:ext>
                  </a:extLst>
                </a:gridCol>
                <a:gridCol w="329184">
                  <a:extLst>
                    <a:ext uri="{9D8B030D-6E8A-4147-A177-3AD203B41FA5}">
                      <a16:colId xmlns:a16="http://schemas.microsoft.com/office/drawing/2014/main" val="320587156"/>
                    </a:ext>
                  </a:extLst>
                </a:gridCol>
                <a:gridCol w="329184">
                  <a:extLst>
                    <a:ext uri="{9D8B030D-6E8A-4147-A177-3AD203B41FA5}">
                      <a16:colId xmlns:a16="http://schemas.microsoft.com/office/drawing/2014/main" val="36147597"/>
                    </a:ext>
                  </a:extLst>
                </a:gridCol>
                <a:gridCol w="1399032">
                  <a:extLst>
                    <a:ext uri="{9D8B030D-6E8A-4147-A177-3AD203B41FA5}">
                      <a16:colId xmlns:a16="http://schemas.microsoft.com/office/drawing/2014/main" val="228398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09298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- 2021-09-23 10:59:03</a:t>
                      </a:r>
                      <a:r>
                        <a:rPr kumimoji="0" lang="en-US" sz="1000" b="0" i="0" u="none" strike="noStrike" kern="1200" cap="none" spc="0" normalizeH="0" baseline="0" noProof="0">
                          <a:ln>
                            <a:noFill/>
                          </a:ln>
                          <a:solidFill>
                            <a:prstClr val="black"/>
                          </a:solidFill>
                          <a:effectLst/>
                          <a:uLnTx/>
                          <a:uFillTx/>
                          <a:latin typeface="+mn-lt"/>
                          <a:ea typeface="+mn-ea"/>
                          <a:cs typeface="+mn-cs"/>
                        </a:rPr>
                        <a:t>
 ⏰Choose the best checkout time and max out the free gifts you totally deserve! Fill your cart with your KOSÉ favourites and checkout on 27 September 2021.⁣⁣
⁣⁣
✨ Save up to 42% with Best Seller Sets⁣⁣
🎁 CBMO 12am-2am: Free gifts worth up to RM290 ⁣⁣
🎁 Full Day: Free gifts worth up to RM253⁣⁣
🎁 Last Call 8pm-12am: Free gifts worth up to RM277⁣⁣
🛍️ 13 pcs GWP worth RM92 with min. spend of RM100⁣⁣
🛍️ Extra 2pcs  GWP worth RM161 with min. spend RM250⁣⁣
🛍️ Voucher RM20 min. spend RM300⁣⁣
🚚 Free shipping with min. spend RM100⁣⁣
⁣⁣
*T&amp;C applied. *Limited Quantities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KOSÉ 21-09 (DDay) KOSE 9.27BrandSpotlight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Product Catalog_sales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Audience Network, Messenger; Location(s): Malaysia; Ages: 18-60</a:t>
                      </a:r>
                    </a:p>
                  </a:txBody>
                  <a:tcPr/>
                </a:tc>
                <a:extLst>
                  <a:ext uri="{0D108BD9-81ED-4DB2-BD59-A6C34878D82A}">
                    <a16:rowId xmlns:a16="http://schemas.microsoft.com/office/drawing/2014/main" val="2378010319"/>
                  </a:ext>
                </a:extLst>
              </a:tr>
            </a:tbl>
          </a:graphicData>
        </a:graphic>
      </p:graphicFrame>
      <p:sp>
        <p:nvSpPr>
          <p:cNvPr id="4" name="Text Placeholder 3">
            <a:extLst>
              <a:ext uri="{FF2B5EF4-FFF2-40B4-BE49-F238E27FC236}">
                <a16:creationId xmlns:a16="http://schemas.microsoft.com/office/drawing/2014/main" id="{D2AD0DC4-39AA-4420-A96B-922D0BE142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99048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6131</Words>
  <Application>Microsoft Office PowerPoint</Application>
  <PresentationFormat>On-screen Show (4:3)</PresentationFormat>
  <Paragraphs>2139</Paragraphs>
  <Slides>84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84</vt:i4>
      </vt:variant>
    </vt:vector>
  </HeadingPairs>
  <TitlesOfParts>
    <vt:vector size="87" baseType="lpstr">
      <vt:lpstr>Arial</vt:lpstr>
      <vt:lpstr>Calibri</vt:lpstr>
      <vt:lpstr>quintly_template</vt:lpstr>
      <vt:lpstr>UNIFIED DASHBOARD</vt:lpstr>
      <vt:lpstr>Facebook Key Metrics Table | KOSÉ</vt:lpstr>
      <vt:lpstr>Facebook FB - Own Posts Table w. Custom I-Rate (Insights) | KOSÉ - 1 of 15</vt:lpstr>
      <vt:lpstr>Facebook FB - Own Posts Table w. Custom I-Rate (Insights) | KOSÉ - 2 of 15</vt:lpstr>
      <vt:lpstr>Facebook FB - Own Posts Table w. Custom I-Rate (Insights) | KOSÉ - 3 of 15</vt:lpstr>
      <vt:lpstr>Facebook FB - Own Posts Table w. Custom I-Rate (Insights) | KOSÉ - 4 of 15</vt:lpstr>
      <vt:lpstr>Facebook FB - Own Posts Table w. Custom I-Rate (Insights) | KOSÉ - 5 of 15</vt:lpstr>
      <vt:lpstr>Facebook FB - Own Posts Table w. Custom I-Rate (Insights) | KOSÉ - 6 of 15</vt:lpstr>
      <vt:lpstr>Facebook FB - Own Posts Table w. Custom I-Rate (Insights) | KOSÉ - 7 of 15</vt:lpstr>
      <vt:lpstr>Facebook FB - Own Posts Table w. Custom I-Rate (Insights) | KOSÉ - 8 of 15</vt:lpstr>
      <vt:lpstr>Facebook FB - Own Posts Table w. Custom I-Rate (Insights) | KOSÉ - 9 of 15</vt:lpstr>
      <vt:lpstr>Facebook FB - Own Posts Table w. Custom I-Rate (Insights) | KOSÉ - 10 of 15</vt:lpstr>
      <vt:lpstr>Facebook FB - Own Posts Table w. Custom I-Rate (Insights) | KOSÉ - 11 of 15</vt:lpstr>
      <vt:lpstr>Facebook FB - Own Posts Table w. Custom I-Rate (Insights) | KOSÉ - 12 of 15</vt:lpstr>
      <vt:lpstr>Facebook FB - Own Posts Table w. Custom I-Rate (Insights) | KOSÉ - 13 of 15</vt:lpstr>
      <vt:lpstr>Facebook FB - Own Posts Table w. Custom I-Rate (Insights) | KOSÉ - 14 of 15</vt:lpstr>
      <vt:lpstr>Facebook FB - Own Posts Table w. Custom I-Rate (Insights) | KOSÉ - 15 of 15</vt:lpstr>
      <vt:lpstr>Facebook Fans By City Table | KOSÉ - 1 of 3</vt:lpstr>
      <vt:lpstr>Facebook Fans By City Table | KOSÉ - 2 of 3</vt:lpstr>
      <vt:lpstr>Facebook Fans By City Table | KOSÉ - 3 of 3</vt:lpstr>
      <vt:lpstr>Facebook (UNIFIED) Growth Monitoring Chart | KOSÉ</vt:lpstr>
      <vt:lpstr>Facebook (UNIFIED) Engagement Monitoring Chart | KOSÉ</vt:lpstr>
      <vt:lpstr>Facebook (UNIFIED) Visibility Monitoring Chart | KOSÉ</vt:lpstr>
      <vt:lpstr>Facebook Fans Total | KOSÉ</vt:lpstr>
      <vt:lpstr>Facebook Interaction Rate By Hour | KOSÉ</vt:lpstr>
      <vt:lpstr>Facebook Interactions Distribution | KOSÉ</vt:lpstr>
      <vt:lpstr>Facebook Fan Demographics | KOSÉ</vt:lpstr>
      <vt:lpstr>Facebook Interaction Rate | KOSÉ</vt:lpstr>
      <vt:lpstr>Facebook Attrition and Engagement Table | KOSÉ</vt:lpstr>
      <vt:lpstr>Facebook Interaction Rate By Weekday | KOSÉ</vt:lpstr>
      <vt:lpstr>Facebook Interaction Rate By Post Type | KOSÉ</vt:lpstr>
      <vt:lpstr>Facebook Video Views Table | KOSÉ</vt:lpstr>
      <vt:lpstr>Facebook Ads Key Metrics Table | KOSÉ</vt:lpstr>
      <vt:lpstr>Facebook Ads Costs Table | KOSÉ - 1 of 25</vt:lpstr>
      <vt:lpstr>Facebook Ads Costs Table | KOSÉ - 2 of 25</vt:lpstr>
      <vt:lpstr>Facebook Ads Costs Table | KOSÉ - 3 of 25</vt:lpstr>
      <vt:lpstr>Facebook Ads Costs Table | KOSÉ - 4 of 25</vt:lpstr>
      <vt:lpstr>Facebook Ads Costs Table | KOSÉ - 5 of 25</vt:lpstr>
      <vt:lpstr>Facebook Ads Costs Table | KOSÉ - 6 of 25</vt:lpstr>
      <vt:lpstr>Facebook Ads Costs Table | KOSÉ - 7 of 25</vt:lpstr>
      <vt:lpstr>Facebook Ads Costs Table | KOSÉ - 8 of 25</vt:lpstr>
      <vt:lpstr>Facebook Ads Costs Table | KOSÉ - 9 of 25</vt:lpstr>
      <vt:lpstr>Facebook Ads Costs Table | KOSÉ - 10 of 25</vt:lpstr>
      <vt:lpstr>Facebook Ads Costs Table | KOSÉ - 11 of 25</vt:lpstr>
      <vt:lpstr>Facebook Ads Costs Table | KOSÉ - 12 of 25</vt:lpstr>
      <vt:lpstr>Facebook Ads Costs Table | KOSÉ - 13 of 25</vt:lpstr>
      <vt:lpstr>Facebook Ads Costs Table | KOSÉ - 14 of 25</vt:lpstr>
      <vt:lpstr>Facebook Ads Costs Table | KOSÉ - 15 of 25</vt:lpstr>
      <vt:lpstr>Facebook Ads Costs Table | KOSÉ - 16 of 25</vt:lpstr>
      <vt:lpstr>Facebook Ads Costs Table | KOSÉ - 17 of 25</vt:lpstr>
      <vt:lpstr>Facebook Ads Costs Table | KOSÉ - 18 of 25</vt:lpstr>
      <vt:lpstr>Facebook Ads Costs Table | KOSÉ - 19 of 25</vt:lpstr>
      <vt:lpstr>Facebook Ads Costs Table | KOSÉ - 20 of 25</vt:lpstr>
      <vt:lpstr>Facebook Ads Costs Table | KOSÉ - 21 of 25</vt:lpstr>
      <vt:lpstr>Facebook Ads Costs Table | KOSÉ - 22 of 25</vt:lpstr>
      <vt:lpstr>Facebook Ads Costs Table | KOSÉ - 23 of 25</vt:lpstr>
      <vt:lpstr>Facebook Ads Costs Table | KOSÉ - 24 of 25</vt:lpstr>
      <vt:lpstr>Facebook Ads Costs Table | KOSÉ - 25 of 25</vt:lpstr>
      <vt:lpstr>Facebook Ads Performance Table | KOSÉ - 1 of 26</vt:lpstr>
      <vt:lpstr>Facebook Ads Performance Table | KOSÉ - 2 of 26</vt:lpstr>
      <vt:lpstr>Facebook Ads Performance Table | KOSÉ - 3 of 26</vt:lpstr>
      <vt:lpstr>Facebook Ads Performance Table | KOSÉ - 4 of 26</vt:lpstr>
      <vt:lpstr>Facebook Ads Performance Table | KOSÉ - 5 of 26</vt:lpstr>
      <vt:lpstr>Facebook Ads Performance Table | KOSÉ - 6 of 26</vt:lpstr>
      <vt:lpstr>Facebook Ads Performance Table | KOSÉ - 7 of 26</vt:lpstr>
      <vt:lpstr>Facebook Ads Performance Table | KOSÉ - 8 of 26</vt:lpstr>
      <vt:lpstr>Facebook Ads Performance Table | KOSÉ - 9 of 26</vt:lpstr>
      <vt:lpstr>Facebook Ads Performance Table | KOSÉ - 10 of 26</vt:lpstr>
      <vt:lpstr>Facebook Ads Performance Table | KOSÉ - 11 of 26</vt:lpstr>
      <vt:lpstr>Facebook Ads Performance Table | KOSÉ - 12 of 26</vt:lpstr>
      <vt:lpstr>Facebook Ads Performance Table | KOSÉ - 13 of 26</vt:lpstr>
      <vt:lpstr>Facebook Ads Performance Table | KOSÉ - 14 of 26</vt:lpstr>
      <vt:lpstr>Facebook Ads Performance Table | KOSÉ - 15 of 26</vt:lpstr>
      <vt:lpstr>Facebook Ads Performance Table | KOSÉ - 16 of 26</vt:lpstr>
      <vt:lpstr>Facebook Ads Performance Table | KOSÉ - 17 of 26</vt:lpstr>
      <vt:lpstr>Facebook Ads Performance Table | KOSÉ - 18 of 26</vt:lpstr>
      <vt:lpstr>Facebook Ads Performance Table | KOSÉ - 19 of 26</vt:lpstr>
      <vt:lpstr>Facebook Ads Performance Table | KOSÉ - 20 of 26</vt:lpstr>
      <vt:lpstr>Facebook Ads Performance Table | KOSÉ - 21 of 26</vt:lpstr>
      <vt:lpstr>Facebook Ads Performance Table | KOSÉ - 22 of 26</vt:lpstr>
      <vt:lpstr>Facebook Ads Performance Table | KOSÉ - 23 of 26</vt:lpstr>
      <vt:lpstr>Facebook Ads Performance Table | KOSÉ - 24 of 26</vt:lpstr>
      <vt:lpstr>Facebook Ads Performance Table | KOSÉ - 25 of 26</vt:lpstr>
      <vt:lpstr>Facebook Ads Performance Table | KOSÉ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Peiniger</dc:creator>
  <cp:lastModifiedBy>Frederik Peiniger</cp:lastModifiedBy>
  <cp:revision>1</cp:revision>
  <dcterms:created xsi:type="dcterms:W3CDTF">2021-10-14T08:44:40Z</dcterms:created>
  <dcterms:modified xsi:type="dcterms:W3CDTF">2021-10-14T08:48:20Z</dcterms:modified>
</cp:coreProperties>
</file>