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SCS Dairy MY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0.109223300970874</c:v>
                </c:pt>
                <c:pt idx="1">
                  <c:v>7.0388349514563103E-2</c:v>
                </c:pt>
                <c:pt idx="2">
                  <c:v>0.40554207119741098</c:v>
                </c:pt>
                <c:pt idx="3">
                  <c:v>8.4546925566342995E-2</c:v>
                </c:pt>
                <c:pt idx="4">
                  <c:v>0.35639158576051799</c:v>
                </c:pt>
                <c:pt idx="5">
                  <c:v>5.4476806903991398E-2</c:v>
                </c:pt>
                <c:pt idx="6">
                  <c:v>8.2928802588996806E-2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2D-4B1B-A272-62E4673CE6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367496"/>
        <c:axId val="78528360"/>
      </c:barChart>
      <c:catAx>
        <c:axId val="336367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528360"/>
        <c:crosses val="autoZero"/>
        <c:auto val="1"/>
        <c:lblAlgn val="ctr"/>
        <c:lblOffset val="100"/>
        <c:noMultiLvlLbl val="0"/>
      </c:catAx>
      <c:valAx>
        <c:axId val="7852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36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4936A-2EB0-4931-BAA6-BB334F7D2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SCS Dairy MY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56F3EA-298C-40E2-95A5-45A0D060A2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62574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D633D4-5EA0-47B4-8290-5AB39227EC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F7E6A-0970-45C8-B376-DD7061302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1683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SCS Dairy MY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SCS Dairy MY</dc:title>
  <dc:creator>Frederik Peiniger</dc:creator>
  <cp:lastModifiedBy>Frederik Peiniger</cp:lastModifiedBy>
  <cp:revision>1</cp:revision>
  <dcterms:created xsi:type="dcterms:W3CDTF">2021-10-08T02:51:31Z</dcterms:created>
  <dcterms:modified xsi:type="dcterms:W3CDTF">2021-10-08T02:51:46Z</dcterms:modified>
</cp:coreProperties>
</file>