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21DEE-98D6-4145-8D62-49FF46A15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SCS Dairy MY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FE61E2-99E4-4083-BA76-29F4E3EBE1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4348292"/>
              </p:ext>
            </p:extLst>
          </p:nvPr>
        </p:nvGraphicFramePr>
        <p:xfrm>
          <a:off x="457200" y="1731963"/>
          <a:ext cx="7735824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40120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2971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5733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59034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5413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684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4003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1905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03856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50467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8780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718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49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SCS Dairy MY - 2021-07-15 14:03:38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Bake these Tangerine Cupcakes with Lemon Cream Cheese Frosting for the weekend and give your family a delicious surprise! 
The zesty flavour of tangerines coupled with smooth lemon cream cheese frosting made with SCS Cream Cheese will make for that perfect dessert!
#SCSSpreadableButter #butter #goodness #premiumbutter #ButterIsBetter #SCSDoubleChurn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511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D8E07-5D9C-4019-8E3E-E3A671946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07/11/2021 - 07/15/2021</a:t>
            </a:r>
          </a:p>
        </p:txBody>
      </p:sp>
    </p:spTree>
    <p:extLst>
      <p:ext uri="{BB962C8B-B14F-4D97-AF65-F5344CB8AC3E}">
        <p14:creationId xmlns:p14="http://schemas.microsoft.com/office/powerpoint/2010/main" val="4209790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0319B-B8B3-41E7-A51B-8F8C10324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SCS Dairy MY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A8A075-0202-4EE7-B148-77DE6A2A88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1186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47230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2090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7680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3585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690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826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55799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31481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8139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4587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6457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5418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189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SCS Dairy MY - 2021-07-14 11:05:08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 use of this tip by Chef Siti Mastura the next time you bake a cake!
“Use butter that is slightly cold when you are using a machine so it doesn’t melt so fast when you are beating it and don't beat the butter for too long. Usually butter is beaten between five to seven minutes only.”
- Chef Siti Mastura
#SCSbutter #ButterIsBetter #SCSDoubleChurn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309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21FB0-966B-42DC-88E3-42D268A5A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07/11/2021 - 07/15/2021</a:t>
            </a:r>
          </a:p>
        </p:txBody>
      </p:sp>
    </p:spTree>
    <p:extLst>
      <p:ext uri="{BB962C8B-B14F-4D97-AF65-F5344CB8AC3E}">
        <p14:creationId xmlns:p14="http://schemas.microsoft.com/office/powerpoint/2010/main" val="124417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E9316-53BC-4CBC-A750-EA5BCE770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SCS Dairy MY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70BA54-40F5-4026-8F8E-F803CA6CC8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5264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76155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7420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38136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0583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3142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1962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84722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1283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4312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4674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1695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924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13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SCS Dairy MY - 2021-07-12 21:02:45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“The one thing I love about SCS butter is that nothing compares to it’s creamy taste! I have been loving this butter since my childhood, my mum used it to bake butter cookies when I was young.”
Meiling Ket - SCS Fan
We are overwhelmed with the love and support of our fans! Thank you!
#SCSfans #premiumbutter #ButterIsBetter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89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94DF9-CBFD-4D15-B18F-D10E36057D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07/11/2021 - 07/15/2021</a:t>
            </a:r>
          </a:p>
        </p:txBody>
      </p:sp>
    </p:spTree>
    <p:extLst>
      <p:ext uri="{BB962C8B-B14F-4D97-AF65-F5344CB8AC3E}">
        <p14:creationId xmlns:p14="http://schemas.microsoft.com/office/powerpoint/2010/main" val="3336059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189</Words>
  <Application>Microsoft Office PowerPoint</Application>
  <PresentationFormat>On-screen Show (4:3)</PresentationFormat>
  <Paragraphs>78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FB - Own Posts Table w. Custom I-Rate (Insights) | SCS Dairy MY - 1 of 3</vt:lpstr>
      <vt:lpstr>Facebook FB - Own Posts Table w. Custom I-Rate (Insights) | SCS Dairy MY - 2 of 3</vt:lpstr>
      <vt:lpstr>Facebook FB - Own Posts Table w. Custom I-Rate (Insights) | SCS Dairy MY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- Own Posts Table w. Custom I-Rate (Insights) | SCS Dairy MY - 1 of 3</dc:title>
  <dc:creator>Frederik Peiniger</dc:creator>
  <cp:lastModifiedBy>Frederik Peiniger</cp:lastModifiedBy>
  <cp:revision>1</cp:revision>
  <dcterms:created xsi:type="dcterms:W3CDTF">2021-08-05T09:48:24Z</dcterms:created>
  <dcterms:modified xsi:type="dcterms:W3CDTF">2021-08-05T09:48:38Z</dcterms:modified>
</cp:coreProperties>
</file>