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21601-F286-494B-9579-D6661754C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Own Posts Table w. Custom I-Rate (Insights) | SCS Dairy MY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825943-CD03-416D-9FE3-2020585171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2132349"/>
              </p:ext>
            </p:extLst>
          </p:nvPr>
        </p:nvGraphicFramePr>
        <p:xfrm>
          <a:off x="457200" y="1731963"/>
          <a:ext cx="7735824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54977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2232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85905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54648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3038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0695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0555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36127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90358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1280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3571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0979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276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SCS Dairy MY - 2021-07-10 20:28:47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SCS Salted Spreadable Butter is a butter in a tub that tastes great on its own and even better when spread on warm toast. Enjoy it for breakfast or add it to your food to elevate the flavour!
#SCSSpreadableButter #butter #goodness #premiumbutter #ButterIsBetter #SCSDoubleChurn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248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18779-BCCA-4971-8138-3958D4DA2F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07/06/2021 - 07/10/2021</a:t>
            </a:r>
          </a:p>
        </p:txBody>
      </p:sp>
    </p:spTree>
    <p:extLst>
      <p:ext uri="{BB962C8B-B14F-4D97-AF65-F5344CB8AC3E}">
        <p14:creationId xmlns:p14="http://schemas.microsoft.com/office/powerpoint/2010/main" val="3919527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E3E76-6F26-4B8F-81CF-BBBBE637E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Own Posts Table w. Custom I-Rate (Insights) | SCS Dairy MY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EA6256-6E60-45B5-89D8-AE218B95B4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3768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72478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8317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196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4107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7107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9796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07135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23036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89417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65403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7524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4074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666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SCS Dairy MY - 2021-07-08 14:02:48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Time for some fun! Can you guess the words?
Stand a chance to win a Luminarc Octine Drinking Glass Set 6pcs worth RM79!
Here is a clue for you: 
“Nutritious, delicious and totally irresistible!”
Also tell us how you love to eat or use SCS products? 
To take part in our mini contest Like SCS Dairy MY Facebook page, tag 5 friends and share this post. Who knows you might be one of our lucky 
winners!
3 winners will be selected only! 3 prizes to be won! Contest ends on 15 July 2021, 11:59pm.
#funwithSCS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86.9825 %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719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ACB20-3DD8-4922-8724-E1C6994444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07/06/2021 - 07/10/2021</a:t>
            </a:r>
          </a:p>
        </p:txBody>
      </p:sp>
    </p:spTree>
    <p:extLst>
      <p:ext uri="{BB962C8B-B14F-4D97-AF65-F5344CB8AC3E}">
        <p14:creationId xmlns:p14="http://schemas.microsoft.com/office/powerpoint/2010/main" val="2196506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6DFA8-6F28-4B51-955E-4B4836972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Own Posts Table w. Custom I-Rate (Insights) | SCS Dairy MY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C3D361-17D7-455F-942C-A40C7DE17D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5997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88218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7282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27066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34988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4849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830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68558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90095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1907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33329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653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4118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475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SCS Dairy MY - 2021-07-07 15:05:30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our #HappinessWithSCS Contest winners!
S.I.Kok
Lilian Chen
Koh Shir Ling
Kindly send us a Facebook message with the following details mentioned below before 12th July 2021 to claim your prize.
Name as per IC
First 8 digits of your NRI
Mailing address
Email address
Phone number'
We would like to thank everyone for participating!
#SCSDairyMY #HappinessWithSCS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501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7FD91C-91C1-43DB-863A-66AB5AD302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07/06/2021 - 07/10/2021</a:t>
            </a:r>
          </a:p>
        </p:txBody>
      </p:sp>
    </p:spTree>
    <p:extLst>
      <p:ext uri="{BB962C8B-B14F-4D97-AF65-F5344CB8AC3E}">
        <p14:creationId xmlns:p14="http://schemas.microsoft.com/office/powerpoint/2010/main" val="114157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D789-5A69-4D21-A7BA-6440F3F06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Own Posts Table w. Custom I-Rate (Insights) | SCS Dairy MY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C7A199-9D5D-4A4E-8348-D31C0D585A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8322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76404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5059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7212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85233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9480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8663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12374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8470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5559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8938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3747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1510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728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SCS Dairy MY - 2021-07-06 14:05:13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 you know what makes SCS Butter rich, creamy and tasty? Let Chef Siti Mastura reveal the secret behind the goodness that you love!
#SCSbutter #premiumbutter #goodness #ButterIsBetter #SCSDoubleChurn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30.6877 %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501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1B8DC-3851-43BB-933F-58AF8F9A6D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07/06/2021 - 07/10/2021</a:t>
            </a:r>
          </a:p>
        </p:txBody>
      </p:sp>
    </p:spTree>
    <p:extLst>
      <p:ext uri="{BB962C8B-B14F-4D97-AF65-F5344CB8AC3E}">
        <p14:creationId xmlns:p14="http://schemas.microsoft.com/office/powerpoint/2010/main" val="35562761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252</Words>
  <Application>Microsoft Office PowerPoint</Application>
  <PresentationFormat>On-screen Show (4:3)</PresentationFormat>
  <Paragraphs>104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FB - Own Posts Table w. Custom I-Rate (Insights) | SCS Dairy MY - 1 of 4</vt:lpstr>
      <vt:lpstr>Facebook FB - Own Posts Table w. Custom I-Rate (Insights) | SCS Dairy MY - 2 of 4</vt:lpstr>
      <vt:lpstr>Facebook FB - Own Posts Table w. Custom I-Rate (Insights) | SCS Dairy MY - 3 of 4</vt:lpstr>
      <vt:lpstr>Facebook FB - Own Posts Table w. Custom I-Rate (Insights) | SCS Dairy MY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- Own Posts Table w. Custom I-Rate (Insights) | SCS Dairy MY - 1 of 4</dc:title>
  <dc:creator>Frederik Peiniger</dc:creator>
  <cp:lastModifiedBy>Frederik Peiniger</cp:lastModifiedBy>
  <cp:revision>1</cp:revision>
  <dcterms:created xsi:type="dcterms:W3CDTF">2021-08-05T09:47:31Z</dcterms:created>
  <dcterms:modified xsi:type="dcterms:W3CDTF">2021-08-05T09:47:53Z</dcterms:modified>
</cp:coreProperties>
</file>