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Lst>
  <p:sldSz cx="9144000" cy="6858000" type="screen4x3"/>
  <p:notesSz cx="6858000" cy="9144000"/>
  <p:embeddedFontLst>
    <p:embeddedFont>
      <p:font typeface="Calibri" panose="020F0502020204030204" pitchFamily="34" charset="0"/>
      <p:regular r:id="rId94"/>
      <p:bold r:id="rId95"/>
      <p:italic r:id="rId96"/>
      <p:boldItalic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58795</c:v>
                </c:pt>
                <c:pt idx="1">
                  <c:v>2780</c:v>
                </c:pt>
                <c:pt idx="2">
                  <c:v>2807</c:v>
                </c:pt>
                <c:pt idx="3">
                  <c:v>16044</c:v>
                </c:pt>
                <c:pt idx="4">
                  <c:v>49799</c:v>
                </c:pt>
                <c:pt idx="5">
                  <c:v>55052</c:v>
                </c:pt>
                <c:pt idx="6">
                  <c:v>28332</c:v>
                </c:pt>
                <c:pt idx="7">
                  <c:v>3770</c:v>
                </c:pt>
                <c:pt idx="8">
                  <c:v>2741</c:v>
                </c:pt>
                <c:pt idx="9">
                  <c:v>2917</c:v>
                </c:pt>
                <c:pt idx="10">
                  <c:v>2584</c:v>
                </c:pt>
                <c:pt idx="11">
                  <c:v>3560</c:v>
                </c:pt>
                <c:pt idx="12">
                  <c:v>4340</c:v>
                </c:pt>
                <c:pt idx="13">
                  <c:v>9983</c:v>
                </c:pt>
                <c:pt idx="14">
                  <c:v>7449</c:v>
                </c:pt>
                <c:pt idx="15">
                  <c:v>4003</c:v>
                </c:pt>
                <c:pt idx="16">
                  <c:v>4560</c:v>
                </c:pt>
                <c:pt idx="17">
                  <c:v>4061</c:v>
                </c:pt>
                <c:pt idx="18">
                  <c:v>3989</c:v>
                </c:pt>
                <c:pt idx="19">
                  <c:v>5853</c:v>
                </c:pt>
                <c:pt idx="20">
                  <c:v>4340</c:v>
                </c:pt>
                <c:pt idx="21">
                  <c:v>6460</c:v>
                </c:pt>
                <c:pt idx="22">
                  <c:v>6823</c:v>
                </c:pt>
                <c:pt idx="23">
                  <c:v>3439</c:v>
                </c:pt>
                <c:pt idx="24">
                  <c:v>5913</c:v>
                </c:pt>
                <c:pt idx="25">
                  <c:v>3538</c:v>
                </c:pt>
                <c:pt idx="26">
                  <c:v>2753</c:v>
                </c:pt>
                <c:pt idx="27">
                  <c:v>3334</c:v>
                </c:pt>
                <c:pt idx="28">
                  <c:v>6404</c:v>
                </c:pt>
                <c:pt idx="29">
                  <c:v>4523</c:v>
                </c:pt>
                <c:pt idx="30">
                  <c:v>3259</c:v>
                </c:pt>
              </c:numCache>
            </c:numRef>
          </c:val>
          <c:smooth val="0"/>
          <c:extLst>
            <c:ext xmlns:c16="http://schemas.microsoft.com/office/drawing/2014/chart" uri="{C3380CC4-5D6E-409C-BE32-E72D297353CC}">
              <c16:uniqueId val="{00000000-CB77-4406-A676-78CEA423035F}"/>
            </c:ext>
          </c:extLst>
        </c:ser>
        <c:dLbls>
          <c:showLegendKey val="0"/>
          <c:showVal val="0"/>
          <c:showCatName val="0"/>
          <c:showSerName val="0"/>
          <c:showPercent val="0"/>
          <c:showBubbleSize val="0"/>
        </c:dLbls>
        <c:smooth val="0"/>
        <c:axId val="388291480"/>
        <c:axId val="388289840"/>
      </c:lineChart>
      <c:dateAx>
        <c:axId val="38829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89840"/>
        <c:crosses val="autoZero"/>
        <c:auto val="1"/>
        <c:lblOffset val="100"/>
        <c:baseTimeUnit val="days"/>
      </c:dateAx>
      <c:valAx>
        <c:axId val="38828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9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6614</c:v>
                </c:pt>
                <c:pt idx="1">
                  <c:v>319</c:v>
                </c:pt>
                <c:pt idx="2">
                  <c:v>150</c:v>
                </c:pt>
                <c:pt idx="3">
                  <c:v>792</c:v>
                </c:pt>
                <c:pt idx="4">
                  <c:v>1339</c:v>
                </c:pt>
                <c:pt idx="5">
                  <c:v>1019</c:v>
                </c:pt>
                <c:pt idx="6">
                  <c:v>572</c:v>
                </c:pt>
                <c:pt idx="7">
                  <c:v>126</c:v>
                </c:pt>
                <c:pt idx="8">
                  <c:v>84</c:v>
                </c:pt>
                <c:pt idx="9">
                  <c:v>91</c:v>
                </c:pt>
                <c:pt idx="10">
                  <c:v>73</c:v>
                </c:pt>
                <c:pt idx="11">
                  <c:v>117</c:v>
                </c:pt>
                <c:pt idx="12">
                  <c:v>218</c:v>
                </c:pt>
                <c:pt idx="13">
                  <c:v>470</c:v>
                </c:pt>
                <c:pt idx="14">
                  <c:v>360</c:v>
                </c:pt>
                <c:pt idx="15">
                  <c:v>133</c:v>
                </c:pt>
                <c:pt idx="16">
                  <c:v>186</c:v>
                </c:pt>
                <c:pt idx="17">
                  <c:v>155</c:v>
                </c:pt>
                <c:pt idx="18">
                  <c:v>145</c:v>
                </c:pt>
                <c:pt idx="19">
                  <c:v>211</c:v>
                </c:pt>
                <c:pt idx="20">
                  <c:v>176</c:v>
                </c:pt>
                <c:pt idx="21">
                  <c:v>444</c:v>
                </c:pt>
                <c:pt idx="22">
                  <c:v>546</c:v>
                </c:pt>
                <c:pt idx="23">
                  <c:v>224</c:v>
                </c:pt>
                <c:pt idx="24">
                  <c:v>766</c:v>
                </c:pt>
                <c:pt idx="25">
                  <c:v>378</c:v>
                </c:pt>
                <c:pt idx="26">
                  <c:v>154</c:v>
                </c:pt>
                <c:pt idx="27">
                  <c:v>322</c:v>
                </c:pt>
                <c:pt idx="28">
                  <c:v>700</c:v>
                </c:pt>
                <c:pt idx="29">
                  <c:v>307</c:v>
                </c:pt>
                <c:pt idx="30">
                  <c:v>244</c:v>
                </c:pt>
              </c:numCache>
            </c:numRef>
          </c:val>
          <c:smooth val="0"/>
          <c:extLst>
            <c:ext xmlns:c16="http://schemas.microsoft.com/office/drawing/2014/chart" uri="{C3380CC4-5D6E-409C-BE32-E72D297353CC}">
              <c16:uniqueId val="{00000000-FFCA-4FB8-AAFA-DFEADFC1CB71}"/>
            </c:ext>
          </c:extLst>
        </c:ser>
        <c:dLbls>
          <c:showLegendKey val="0"/>
          <c:showVal val="0"/>
          <c:showCatName val="0"/>
          <c:showSerName val="0"/>
          <c:showPercent val="0"/>
          <c:showBubbleSize val="0"/>
        </c:dLbls>
        <c:smooth val="0"/>
        <c:axId val="389338256"/>
        <c:axId val="389339568"/>
      </c:lineChart>
      <c:dateAx>
        <c:axId val="38933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9568"/>
        <c:crosses val="autoZero"/>
        <c:auto val="1"/>
        <c:lblOffset val="100"/>
        <c:baseTimeUnit val="days"/>
      </c:dateAx>
      <c:valAx>
        <c:axId val="3893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3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5528</c:v>
                </c:pt>
                <c:pt idx="1">
                  <c:v>68</c:v>
                </c:pt>
                <c:pt idx="2">
                  <c:v>0</c:v>
                </c:pt>
                <c:pt idx="3">
                  <c:v>171</c:v>
                </c:pt>
                <c:pt idx="4">
                  <c:v>283</c:v>
                </c:pt>
                <c:pt idx="5">
                  <c:v>0</c:v>
                </c:pt>
                <c:pt idx="6">
                  <c:v>363</c:v>
                </c:pt>
                <c:pt idx="7">
                  <c:v>0</c:v>
                </c:pt>
                <c:pt idx="8">
                  <c:v>72</c:v>
                </c:pt>
                <c:pt idx="9">
                  <c:v>0</c:v>
                </c:pt>
                <c:pt idx="10">
                  <c:v>0</c:v>
                </c:pt>
                <c:pt idx="11">
                  <c:v>450</c:v>
                </c:pt>
                <c:pt idx="12">
                  <c:v>0</c:v>
                </c:pt>
                <c:pt idx="13">
                  <c:v>520</c:v>
                </c:pt>
                <c:pt idx="14">
                  <c:v>358</c:v>
                </c:pt>
                <c:pt idx="15">
                  <c:v>0</c:v>
                </c:pt>
                <c:pt idx="16">
                  <c:v>182</c:v>
                </c:pt>
                <c:pt idx="17">
                  <c:v>431</c:v>
                </c:pt>
                <c:pt idx="18">
                  <c:v>66</c:v>
                </c:pt>
                <c:pt idx="19">
                  <c:v>90</c:v>
                </c:pt>
                <c:pt idx="20">
                  <c:v>202</c:v>
                </c:pt>
                <c:pt idx="21">
                  <c:v>0</c:v>
                </c:pt>
                <c:pt idx="22">
                  <c:v>427</c:v>
                </c:pt>
                <c:pt idx="23">
                  <c:v>0</c:v>
                </c:pt>
                <c:pt idx="24">
                  <c:v>265</c:v>
                </c:pt>
                <c:pt idx="25">
                  <c:v>0</c:v>
                </c:pt>
                <c:pt idx="26">
                  <c:v>394</c:v>
                </c:pt>
                <c:pt idx="27">
                  <c:v>0</c:v>
                </c:pt>
                <c:pt idx="28">
                  <c:v>0</c:v>
                </c:pt>
                <c:pt idx="29">
                  <c:v>434</c:v>
                </c:pt>
                <c:pt idx="30">
                  <c:v>0</c:v>
                </c:pt>
              </c:numCache>
            </c:numRef>
          </c:val>
          <c:smooth val="0"/>
          <c:extLst>
            <c:ext xmlns:c16="http://schemas.microsoft.com/office/drawing/2014/chart" uri="{C3380CC4-5D6E-409C-BE32-E72D297353CC}">
              <c16:uniqueId val="{00000000-8768-4026-BCB1-954159150F07}"/>
            </c:ext>
          </c:extLst>
        </c:ser>
        <c:dLbls>
          <c:showLegendKey val="0"/>
          <c:showVal val="0"/>
          <c:showCatName val="0"/>
          <c:showSerName val="0"/>
          <c:showPercent val="0"/>
          <c:showBubbleSize val="0"/>
        </c:dLbls>
        <c:smooth val="0"/>
        <c:axId val="388293448"/>
        <c:axId val="388294432"/>
      </c:lineChart>
      <c:dateAx>
        <c:axId val="38829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94432"/>
        <c:crosses val="autoZero"/>
        <c:auto val="1"/>
        <c:lblOffset val="100"/>
        <c:baseTimeUnit val="days"/>
      </c:dateAx>
      <c:valAx>
        <c:axId val="38829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9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11453</c:v>
                </c:pt>
              </c:numCache>
            </c:numRef>
          </c:val>
          <c:extLst>
            <c:ext xmlns:c16="http://schemas.microsoft.com/office/drawing/2014/chart" uri="{C3380CC4-5D6E-409C-BE32-E72D297353CC}">
              <c16:uniqueId val="{00000000-98EA-42BE-8E6E-628D438020A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152</c:v>
                </c:pt>
              </c:numCache>
            </c:numRef>
          </c:val>
          <c:extLst>
            <c:ext xmlns:c16="http://schemas.microsoft.com/office/drawing/2014/chart" uri="{C3380CC4-5D6E-409C-BE32-E72D297353CC}">
              <c16:uniqueId val="{00000001-98EA-42BE-8E6E-628D438020A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98EA-42BE-8E6E-628D438020A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16</c:v>
                </c:pt>
              </c:numCache>
            </c:numRef>
          </c:val>
          <c:extLst>
            <c:ext xmlns:c16="http://schemas.microsoft.com/office/drawing/2014/chart" uri="{C3380CC4-5D6E-409C-BE32-E72D297353CC}">
              <c16:uniqueId val="{00000003-98EA-42BE-8E6E-628D438020A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12</c:v>
                </c:pt>
              </c:numCache>
            </c:numRef>
          </c:val>
          <c:extLst>
            <c:ext xmlns:c16="http://schemas.microsoft.com/office/drawing/2014/chart" uri="{C3380CC4-5D6E-409C-BE32-E72D297353CC}">
              <c16:uniqueId val="{00000004-98EA-42BE-8E6E-628D438020A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98EA-42BE-8E6E-628D438020A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1588</c:v>
                </c:pt>
              </c:numCache>
            </c:numRef>
          </c:val>
          <c:extLst>
            <c:ext xmlns:c16="http://schemas.microsoft.com/office/drawing/2014/chart" uri="{C3380CC4-5D6E-409C-BE32-E72D297353CC}">
              <c16:uniqueId val="{00000006-98EA-42BE-8E6E-628D438020A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1477</c:v>
                </c:pt>
              </c:numCache>
            </c:numRef>
          </c:val>
          <c:extLst>
            <c:ext xmlns:c16="http://schemas.microsoft.com/office/drawing/2014/chart" uri="{C3380CC4-5D6E-409C-BE32-E72D297353CC}">
              <c16:uniqueId val="{00000007-98EA-42BE-8E6E-628D438020AC}"/>
            </c:ext>
          </c:extLst>
        </c:ser>
        <c:dLbls>
          <c:showLegendKey val="0"/>
          <c:showVal val="0"/>
          <c:showCatName val="0"/>
          <c:showSerName val="0"/>
          <c:showPercent val="0"/>
          <c:showBubbleSize val="0"/>
        </c:dLbls>
        <c:gapWidth val="150"/>
        <c:overlap val="100"/>
        <c:axId val="70197744"/>
        <c:axId val="70202008"/>
      </c:barChart>
      <c:catAx>
        <c:axId val="7019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202008"/>
        <c:crosses val="autoZero"/>
        <c:auto val="1"/>
        <c:lblAlgn val="ctr"/>
        <c:lblOffset val="100"/>
        <c:noMultiLvlLbl val="0"/>
      </c:catAx>
      <c:valAx>
        <c:axId val="70202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9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0.28843723850547298</c:v>
                </c:pt>
                <c:pt idx="1">
                  <c:v>0.14124214463420301</c:v>
                </c:pt>
                <c:pt idx="2">
                  <c:v>0.22632439080550101</c:v>
                </c:pt>
                <c:pt idx="3">
                  <c:v>1.33361038883242</c:v>
                </c:pt>
                <c:pt idx="4">
                  <c:v>0.12540505326766399</c:v>
                </c:pt>
                <c:pt idx="5">
                  <c:v>0.10501901012563</c:v>
                </c:pt>
                <c:pt idx="6">
                  <c:v>0.16473570215784999</c:v>
                </c:pt>
              </c:numCache>
            </c:numRef>
          </c:val>
          <c:extLst>
            <c:ext xmlns:c16="http://schemas.microsoft.com/office/drawing/2014/chart" uri="{C3380CC4-5D6E-409C-BE32-E72D297353CC}">
              <c16:uniqueId val="{00000000-8609-42DE-B1ED-7E9B9B98A4AF}"/>
            </c:ext>
          </c:extLst>
        </c:ser>
        <c:dLbls>
          <c:showLegendKey val="0"/>
          <c:showVal val="0"/>
          <c:showCatName val="0"/>
          <c:showSerName val="0"/>
          <c:showPercent val="0"/>
          <c:showBubbleSize val="0"/>
        </c:dLbls>
        <c:gapWidth val="219"/>
        <c:overlap val="-27"/>
        <c:axId val="70199384"/>
        <c:axId val="70198728"/>
      </c:barChart>
      <c:catAx>
        <c:axId val="7019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98728"/>
        <c:crosses val="autoZero"/>
        <c:auto val="1"/>
        <c:lblAlgn val="ctr"/>
        <c:lblOffset val="100"/>
        <c:noMultiLvlLbl val="0"/>
      </c:catAx>
      <c:valAx>
        <c:axId val="701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19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c:v>
                </c:pt>
                <c:pt idx="1">
                  <c:v>1799</c:v>
                </c:pt>
                <c:pt idx="2">
                  <c:v>6485</c:v>
                </c:pt>
                <c:pt idx="3">
                  <c:v>4920</c:v>
                </c:pt>
                <c:pt idx="4">
                  <c:v>1573</c:v>
                </c:pt>
                <c:pt idx="5">
                  <c:v>417</c:v>
                </c:pt>
                <c:pt idx="6">
                  <c:v>197</c:v>
                </c:pt>
              </c:numCache>
            </c:numRef>
          </c:val>
          <c:extLst>
            <c:ext xmlns:c16="http://schemas.microsoft.com/office/drawing/2014/chart" uri="{C3380CC4-5D6E-409C-BE32-E72D297353CC}">
              <c16:uniqueId val="{00000000-7391-4BE0-95C2-46E8694B266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175</c:v>
                </c:pt>
                <c:pt idx="1">
                  <c:v>10255</c:v>
                </c:pt>
                <c:pt idx="2">
                  <c:v>55412</c:v>
                </c:pt>
                <c:pt idx="3">
                  <c:v>66041</c:v>
                </c:pt>
                <c:pt idx="4">
                  <c:v>22805</c:v>
                </c:pt>
                <c:pt idx="5">
                  <c:v>6058</c:v>
                </c:pt>
                <c:pt idx="6">
                  <c:v>1521</c:v>
                </c:pt>
              </c:numCache>
            </c:numRef>
          </c:val>
          <c:extLst>
            <c:ext xmlns:c16="http://schemas.microsoft.com/office/drawing/2014/chart" uri="{C3380CC4-5D6E-409C-BE32-E72D297353CC}">
              <c16:uniqueId val="{00000001-7391-4BE0-95C2-46E8694B2665}"/>
            </c:ext>
          </c:extLst>
        </c:ser>
        <c:dLbls>
          <c:showLegendKey val="0"/>
          <c:showVal val="0"/>
          <c:showCatName val="0"/>
          <c:showSerName val="0"/>
          <c:showPercent val="0"/>
          <c:showBubbleSize val="0"/>
        </c:dLbls>
        <c:gapWidth val="219"/>
        <c:overlap val="-27"/>
        <c:axId val="397658424"/>
        <c:axId val="397657768"/>
      </c:barChart>
      <c:catAx>
        <c:axId val="39765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57768"/>
        <c:crosses val="autoZero"/>
        <c:auto val="1"/>
        <c:lblAlgn val="ctr"/>
        <c:lblOffset val="100"/>
        <c:noMultiLvlLbl val="0"/>
      </c:catAx>
      <c:valAx>
        <c:axId val="39765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5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3.18565555099355</c:v>
                </c:pt>
                <c:pt idx="1">
                  <c:v>4.29808634734965E-2</c:v>
                </c:pt>
                <c:pt idx="2">
                  <c:v>0</c:v>
                </c:pt>
                <c:pt idx="3">
                  <c:v>0.10009390832972501</c:v>
                </c:pt>
                <c:pt idx="4">
                  <c:v>0.37897530475462199</c:v>
                </c:pt>
                <c:pt idx="5">
                  <c:v>0</c:v>
                </c:pt>
                <c:pt idx="6">
                  <c:v>0.21189655850761899</c:v>
                </c:pt>
                <c:pt idx="7">
                  <c:v>0</c:v>
                </c:pt>
                <c:pt idx="8">
                  <c:v>4.3269852151972703E-2</c:v>
                </c:pt>
                <c:pt idx="9">
                  <c:v>0</c:v>
                </c:pt>
                <c:pt idx="10">
                  <c:v>0</c:v>
                </c:pt>
                <c:pt idx="11">
                  <c:v>0.26685243341329501</c:v>
                </c:pt>
                <c:pt idx="12">
                  <c:v>0</c:v>
                </c:pt>
                <c:pt idx="13">
                  <c:v>0.310060102229961</c:v>
                </c:pt>
                <c:pt idx="14">
                  <c:v>0.41000410004100002</c:v>
                </c:pt>
                <c:pt idx="15">
                  <c:v>0</c:v>
                </c:pt>
                <c:pt idx="16">
                  <c:v>0.105006036443271</c:v>
                </c:pt>
                <c:pt idx="17">
                  <c:v>0.245369148619588</c:v>
                </c:pt>
                <c:pt idx="18">
                  <c:v>3.9861439390962101E-2</c:v>
                </c:pt>
                <c:pt idx="19">
                  <c:v>5.2768967356218603E-2</c:v>
                </c:pt>
                <c:pt idx="20">
                  <c:v>0.15716915892047201</c:v>
                </c:pt>
                <c:pt idx="21">
                  <c:v>0</c:v>
                </c:pt>
                <c:pt idx="22">
                  <c:v>0.65608548754616203</c:v>
                </c:pt>
                <c:pt idx="23">
                  <c:v>0</c:v>
                </c:pt>
                <c:pt idx="24">
                  <c:v>0.14868678707491001</c:v>
                </c:pt>
                <c:pt idx="25">
                  <c:v>0</c:v>
                </c:pt>
                <c:pt idx="26">
                  <c:v>0.2294414307272</c:v>
                </c:pt>
                <c:pt idx="27">
                  <c:v>0</c:v>
                </c:pt>
                <c:pt idx="28">
                  <c:v>0</c:v>
                </c:pt>
                <c:pt idx="29">
                  <c:v>0.25351812486328501</c:v>
                </c:pt>
                <c:pt idx="30">
                  <c:v>0</c:v>
                </c:pt>
              </c:numCache>
            </c:numRef>
          </c:val>
          <c:smooth val="0"/>
          <c:extLst>
            <c:ext xmlns:c16="http://schemas.microsoft.com/office/drawing/2014/chart" uri="{C3380CC4-5D6E-409C-BE32-E72D297353CC}">
              <c16:uniqueId val="{00000000-6900-4830-8AD7-C40BAB6043F7}"/>
            </c:ext>
          </c:extLst>
        </c:ser>
        <c:dLbls>
          <c:showLegendKey val="0"/>
          <c:showVal val="0"/>
          <c:showCatName val="0"/>
          <c:showSerName val="0"/>
          <c:showPercent val="0"/>
          <c:showBubbleSize val="0"/>
        </c:dLbls>
        <c:smooth val="0"/>
        <c:axId val="394473464"/>
        <c:axId val="394473792"/>
      </c:lineChart>
      <c:dateAx>
        <c:axId val="39447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3792"/>
        <c:crosses val="autoZero"/>
        <c:auto val="1"/>
        <c:lblOffset val="100"/>
        <c:baseTimeUnit val="days"/>
      </c:dateAx>
      <c:valAx>
        <c:axId val="39447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177804</c:v>
                </c:pt>
                <c:pt idx="1">
                  <c:v>177836</c:v>
                </c:pt>
                <c:pt idx="2">
                  <c:v>177836</c:v>
                </c:pt>
                <c:pt idx="3">
                  <c:v>177830</c:v>
                </c:pt>
                <c:pt idx="4">
                  <c:v>177867</c:v>
                </c:pt>
                <c:pt idx="5">
                  <c:v>177909</c:v>
                </c:pt>
                <c:pt idx="6">
                  <c:v>177926</c:v>
                </c:pt>
                <c:pt idx="7">
                  <c:v>177946</c:v>
                </c:pt>
                <c:pt idx="8">
                  <c:v>177961</c:v>
                </c:pt>
                <c:pt idx="9">
                  <c:v>177972</c:v>
                </c:pt>
                <c:pt idx="10">
                  <c:v>177992</c:v>
                </c:pt>
                <c:pt idx="11">
                  <c:v>178010</c:v>
                </c:pt>
                <c:pt idx="12">
                  <c:v>178020</c:v>
                </c:pt>
                <c:pt idx="13">
                  <c:v>178041</c:v>
                </c:pt>
                <c:pt idx="14">
                  <c:v>178054</c:v>
                </c:pt>
                <c:pt idx="15">
                  <c:v>178080</c:v>
                </c:pt>
                <c:pt idx="16">
                  <c:v>178091</c:v>
                </c:pt>
                <c:pt idx="17">
                  <c:v>178108</c:v>
                </c:pt>
                <c:pt idx="18">
                  <c:v>178126</c:v>
                </c:pt>
                <c:pt idx="19">
                  <c:v>178144</c:v>
                </c:pt>
                <c:pt idx="20">
                  <c:v>178161</c:v>
                </c:pt>
                <c:pt idx="21">
                  <c:v>178163</c:v>
                </c:pt>
                <c:pt idx="22">
                  <c:v>178194</c:v>
                </c:pt>
                <c:pt idx="23">
                  <c:v>178212</c:v>
                </c:pt>
                <c:pt idx="24">
                  <c:v>178243</c:v>
                </c:pt>
                <c:pt idx="25">
                  <c:v>178254</c:v>
                </c:pt>
                <c:pt idx="26">
                  <c:v>178265</c:v>
                </c:pt>
                <c:pt idx="27">
                  <c:v>178275</c:v>
                </c:pt>
                <c:pt idx="28">
                  <c:v>178283</c:v>
                </c:pt>
                <c:pt idx="29">
                  <c:v>178299</c:v>
                </c:pt>
                <c:pt idx="30">
                  <c:v>178323</c:v>
                </c:pt>
              </c:numCache>
            </c:numRef>
          </c:val>
          <c:smooth val="0"/>
          <c:extLst>
            <c:ext xmlns:c16="http://schemas.microsoft.com/office/drawing/2014/chart" uri="{C3380CC4-5D6E-409C-BE32-E72D297353CC}">
              <c16:uniqueId val="{00000000-4851-49E4-9F13-260BC3ED4758}"/>
            </c:ext>
          </c:extLst>
        </c:ser>
        <c:dLbls>
          <c:showLegendKey val="0"/>
          <c:showVal val="0"/>
          <c:showCatName val="0"/>
          <c:showSerName val="0"/>
          <c:showPercent val="0"/>
          <c:showBubbleSize val="0"/>
        </c:dLbls>
        <c:smooth val="0"/>
        <c:axId val="394469856"/>
        <c:axId val="394470184"/>
      </c:lineChart>
      <c:dateAx>
        <c:axId val="39446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0184"/>
        <c:crosses val="autoZero"/>
        <c:auto val="1"/>
        <c:lblOffset val="100"/>
        <c:baseTimeUnit val="days"/>
      </c:dateAx>
      <c:valAx>
        <c:axId val="39447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6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373</c:v>
                </c:pt>
                <c:pt idx="1">
                  <c:v>198</c:v>
                </c:pt>
                <c:pt idx="2">
                  <c:v>66</c:v>
                </c:pt>
                <c:pt idx="3">
                  <c:v>221</c:v>
                </c:pt>
                <c:pt idx="4">
                  <c:v>228</c:v>
                </c:pt>
                <c:pt idx="5">
                  <c:v>129</c:v>
                </c:pt>
                <c:pt idx="6">
                  <c:v>73</c:v>
                </c:pt>
                <c:pt idx="7">
                  <c:v>65</c:v>
                </c:pt>
                <c:pt idx="8">
                  <c:v>51</c:v>
                </c:pt>
                <c:pt idx="9">
                  <c:v>44</c:v>
                </c:pt>
                <c:pt idx="10">
                  <c:v>45</c:v>
                </c:pt>
                <c:pt idx="11">
                  <c:v>56</c:v>
                </c:pt>
                <c:pt idx="12">
                  <c:v>64</c:v>
                </c:pt>
                <c:pt idx="13">
                  <c:v>153</c:v>
                </c:pt>
                <c:pt idx="14">
                  <c:v>126</c:v>
                </c:pt>
                <c:pt idx="15">
                  <c:v>54</c:v>
                </c:pt>
                <c:pt idx="16">
                  <c:v>69</c:v>
                </c:pt>
                <c:pt idx="17">
                  <c:v>65</c:v>
                </c:pt>
                <c:pt idx="18">
                  <c:v>49</c:v>
                </c:pt>
                <c:pt idx="19">
                  <c:v>51</c:v>
                </c:pt>
                <c:pt idx="20">
                  <c:v>53</c:v>
                </c:pt>
                <c:pt idx="21">
                  <c:v>150</c:v>
                </c:pt>
                <c:pt idx="22">
                  <c:v>124</c:v>
                </c:pt>
                <c:pt idx="23">
                  <c:v>267</c:v>
                </c:pt>
                <c:pt idx="24">
                  <c:v>189</c:v>
                </c:pt>
                <c:pt idx="25">
                  <c:v>75</c:v>
                </c:pt>
                <c:pt idx="26">
                  <c:v>60</c:v>
                </c:pt>
                <c:pt idx="27">
                  <c:v>52</c:v>
                </c:pt>
                <c:pt idx="28">
                  <c:v>50</c:v>
                </c:pt>
                <c:pt idx="29">
                  <c:v>73</c:v>
                </c:pt>
                <c:pt idx="30">
                  <c:v>46</c:v>
                </c:pt>
              </c:numCache>
            </c:numRef>
          </c:val>
          <c:smooth val="0"/>
          <c:extLst>
            <c:ext xmlns:c16="http://schemas.microsoft.com/office/drawing/2014/chart" uri="{C3380CC4-5D6E-409C-BE32-E72D297353CC}">
              <c16:uniqueId val="{00000000-8929-4C81-90DE-39E2F88D4122}"/>
            </c:ext>
          </c:extLst>
        </c:ser>
        <c:dLbls>
          <c:showLegendKey val="0"/>
          <c:showVal val="0"/>
          <c:showCatName val="0"/>
          <c:showSerName val="0"/>
          <c:showPercent val="0"/>
          <c:showBubbleSize val="0"/>
        </c:dLbls>
        <c:smooth val="0"/>
        <c:axId val="441204336"/>
        <c:axId val="441203680"/>
      </c:lineChart>
      <c:dateAx>
        <c:axId val="44120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03680"/>
        <c:crosses val="autoZero"/>
        <c:auto val="1"/>
        <c:lblOffset val="100"/>
        <c:baseTimeUnit val="days"/>
      </c:dateAx>
      <c:valAx>
        <c:axId val="44120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0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2021-07</c:v>
                </c:pt>
              </c:strCache>
            </c:strRef>
          </c:cat>
          <c:val>
            <c:numRef>
              <c:f>Sheet1!$B$2</c:f>
              <c:numCache>
                <c:formatCode>General</c:formatCode>
                <c:ptCount val="1"/>
                <c:pt idx="0">
                  <c:v>25302</c:v>
                </c:pt>
              </c:numCache>
            </c:numRef>
          </c:val>
          <c:extLst>
            <c:ext xmlns:c16="http://schemas.microsoft.com/office/drawing/2014/chart" uri="{C3380CC4-5D6E-409C-BE32-E72D297353CC}">
              <c16:uniqueId val="{00000000-CCDC-48A9-978F-8C364D8F4794}"/>
            </c:ext>
          </c:extLst>
        </c:ser>
        <c:dLbls>
          <c:showLegendKey val="0"/>
          <c:showVal val="0"/>
          <c:showCatName val="0"/>
          <c:showSerName val="0"/>
          <c:showPercent val="0"/>
          <c:showBubbleSize val="0"/>
        </c:dLbls>
        <c:gapWidth val="219"/>
        <c:overlap val="-27"/>
        <c:axId val="448591032"/>
        <c:axId val="448591688"/>
      </c:barChart>
      <c:catAx>
        <c:axId val="44859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91688"/>
        <c:crosses val="autoZero"/>
        <c:auto val="1"/>
        <c:lblAlgn val="ctr"/>
        <c:lblOffset val="100"/>
        <c:noMultiLvlLbl val="0"/>
      </c:catAx>
      <c:valAx>
        <c:axId val="44859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9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E3C0-B81D-48A6-A3FC-6EC73DC4875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7286EDB-686F-4665-A7B5-BD3B889C800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808923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2D9EE-FE16-419E-9B87-71E8D2A76FA8}"/>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B17DE3C-127A-4828-AFB8-A902F0413CF3}"/>
              </a:ext>
            </a:extLst>
          </p:cNvPr>
          <p:cNvGraphicFramePr>
            <a:graphicFrameLocks noGrp="1"/>
          </p:cNvGraphicFramePr>
          <p:nvPr>
            <p:ph type="tbl" sz="quarter" idx="13"/>
            <p:extLst>
              <p:ext uri="{D42A27DB-BD31-4B8C-83A1-F6EECF244321}">
                <p14:modId xmlns:p14="http://schemas.microsoft.com/office/powerpoint/2010/main" val="3360186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34610975"/>
                    </a:ext>
                  </a:extLst>
                </a:gridCol>
                <a:gridCol w="740664">
                  <a:extLst>
                    <a:ext uri="{9D8B030D-6E8A-4147-A177-3AD203B41FA5}">
                      <a16:colId xmlns:a16="http://schemas.microsoft.com/office/drawing/2014/main" val="692611416"/>
                    </a:ext>
                  </a:extLst>
                </a:gridCol>
                <a:gridCol w="740664">
                  <a:extLst>
                    <a:ext uri="{9D8B030D-6E8A-4147-A177-3AD203B41FA5}">
                      <a16:colId xmlns:a16="http://schemas.microsoft.com/office/drawing/2014/main" val="3994690736"/>
                    </a:ext>
                  </a:extLst>
                </a:gridCol>
                <a:gridCol w="740664">
                  <a:extLst>
                    <a:ext uri="{9D8B030D-6E8A-4147-A177-3AD203B41FA5}">
                      <a16:colId xmlns:a16="http://schemas.microsoft.com/office/drawing/2014/main" val="2679833518"/>
                    </a:ext>
                  </a:extLst>
                </a:gridCol>
                <a:gridCol w="740664">
                  <a:extLst>
                    <a:ext uri="{9D8B030D-6E8A-4147-A177-3AD203B41FA5}">
                      <a16:colId xmlns:a16="http://schemas.microsoft.com/office/drawing/2014/main" val="2516302014"/>
                    </a:ext>
                  </a:extLst>
                </a:gridCol>
                <a:gridCol w="740664">
                  <a:extLst>
                    <a:ext uri="{9D8B030D-6E8A-4147-A177-3AD203B41FA5}">
                      <a16:colId xmlns:a16="http://schemas.microsoft.com/office/drawing/2014/main" val="1652105325"/>
                    </a:ext>
                  </a:extLst>
                </a:gridCol>
                <a:gridCol w="740664">
                  <a:extLst>
                    <a:ext uri="{9D8B030D-6E8A-4147-A177-3AD203B41FA5}">
                      <a16:colId xmlns:a16="http://schemas.microsoft.com/office/drawing/2014/main" val="1024521749"/>
                    </a:ext>
                  </a:extLst>
                </a:gridCol>
                <a:gridCol w="740664">
                  <a:extLst>
                    <a:ext uri="{9D8B030D-6E8A-4147-A177-3AD203B41FA5}">
                      <a16:colId xmlns:a16="http://schemas.microsoft.com/office/drawing/2014/main" val="3085014391"/>
                    </a:ext>
                  </a:extLst>
                </a:gridCol>
                <a:gridCol w="740664">
                  <a:extLst>
                    <a:ext uri="{9D8B030D-6E8A-4147-A177-3AD203B41FA5}">
                      <a16:colId xmlns:a16="http://schemas.microsoft.com/office/drawing/2014/main" val="1893896222"/>
                    </a:ext>
                  </a:extLst>
                </a:gridCol>
                <a:gridCol w="740664">
                  <a:extLst>
                    <a:ext uri="{9D8B030D-6E8A-4147-A177-3AD203B41FA5}">
                      <a16:colId xmlns:a16="http://schemas.microsoft.com/office/drawing/2014/main" val="31380532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62704281"/>
                  </a:ext>
                </a:extLst>
              </a:tr>
              <a:tr h="370840">
                <a:tc>
                  <a:txBody>
                    <a:bodyPr/>
                    <a:lstStyle/>
                    <a:p>
                      <a:r>
                        <a:rPr lang="en-US" sz="1000"/>
                        <a:t>Buttercup Malaysia</a:t>
                      </a:r>
                    </a:p>
                  </a:txBody>
                  <a:tcPr/>
                </a:tc>
                <a:tc>
                  <a:txBody>
                    <a:bodyPr/>
                    <a:lstStyle/>
                    <a:p>
                      <a:r>
                        <a:rPr lang="en-US" sz="1000"/>
                        <a:t>178323</a:t>
                      </a:r>
                    </a:p>
                  </a:txBody>
                  <a:tcPr/>
                </a:tc>
                <a:tc>
                  <a:txBody>
                    <a:bodyPr/>
                    <a:lstStyle/>
                    <a:p>
                      <a:r>
                        <a:rPr lang="en-US" sz="1000"/>
                        <a:t>532</a:t>
                      </a:r>
                    </a:p>
                  </a:txBody>
                  <a:tcPr/>
                </a:tc>
                <a:tc>
                  <a:txBody>
                    <a:bodyPr/>
                    <a:lstStyle/>
                    <a:p>
                      <a:r>
                        <a:rPr lang="en-US" sz="1000"/>
                        <a:t>27</a:t>
                      </a:r>
                    </a:p>
                  </a:txBody>
                  <a:tcPr/>
                </a:tc>
                <a:tc>
                  <a:txBody>
                    <a:bodyPr/>
                    <a:lstStyle/>
                    <a:p>
                      <a:r>
                        <a:rPr lang="en-US" sz="1000"/>
                        <a:t>11639</a:t>
                      </a:r>
                    </a:p>
                  </a:txBody>
                  <a:tcPr/>
                </a:tc>
                <a:tc>
                  <a:txBody>
                    <a:bodyPr/>
                    <a:lstStyle/>
                    <a:p>
                      <a:r>
                        <a:rPr lang="en-US" sz="1000"/>
                        <a:t>1588</a:t>
                      </a:r>
                    </a:p>
                  </a:txBody>
                  <a:tcPr/>
                </a:tc>
                <a:tc>
                  <a:txBody>
                    <a:bodyPr/>
                    <a:lstStyle/>
                    <a:p>
                      <a:r>
                        <a:rPr lang="en-US" sz="1000"/>
                        <a:t>1477</a:t>
                      </a:r>
                    </a:p>
                  </a:txBody>
                  <a:tcPr/>
                </a:tc>
                <a:tc>
                  <a:txBody>
                    <a:bodyPr/>
                    <a:lstStyle/>
                    <a:p>
                      <a:r>
                        <a:rPr lang="en-US" sz="1000"/>
                        <a:t>0</a:t>
                      </a:r>
                    </a:p>
                  </a:txBody>
                  <a:tcPr/>
                </a:tc>
                <a:tc>
                  <a:txBody>
                    <a:bodyPr/>
                    <a:lstStyle/>
                    <a:p>
                      <a:r>
                        <a:rPr lang="en-US" sz="1000"/>
                        <a:t>0.3059 %</a:t>
                      </a:r>
                    </a:p>
                  </a:txBody>
                  <a:tcPr/>
                </a:tc>
                <a:tc>
                  <a:txBody>
                    <a:bodyPr/>
                    <a:lstStyle/>
                    <a:p>
                      <a:r>
                        <a:rPr lang="en-US" sz="1000"/>
                        <a:t>0.0 %</a:t>
                      </a:r>
                    </a:p>
                  </a:txBody>
                  <a:tcPr/>
                </a:tc>
                <a:extLst>
                  <a:ext uri="{0D108BD9-81ED-4DB2-BD59-A6C34878D82A}">
                    <a16:rowId xmlns:a16="http://schemas.microsoft.com/office/drawing/2014/main" val="763485527"/>
                  </a:ext>
                </a:extLst>
              </a:tr>
            </a:tbl>
          </a:graphicData>
        </a:graphic>
      </p:graphicFrame>
      <p:sp>
        <p:nvSpPr>
          <p:cNvPr id="4" name="Text Placeholder 3">
            <a:extLst>
              <a:ext uri="{FF2B5EF4-FFF2-40B4-BE49-F238E27FC236}">
                <a16:creationId xmlns:a16="http://schemas.microsoft.com/office/drawing/2014/main" id="{3315223B-0C7D-4109-AE88-3F056A335B0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46701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12136-CFFE-4102-8AEB-07F8287246F9}"/>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211A7826-DEBA-4D4D-8E6A-BD26CE8D67E8}"/>
              </a:ext>
            </a:extLst>
          </p:cNvPr>
          <p:cNvGraphicFramePr>
            <a:graphicFrameLocks noGrp="1"/>
          </p:cNvGraphicFramePr>
          <p:nvPr>
            <p:ph type="chart" sz="quarter" idx="13"/>
            <p:extLst>
              <p:ext uri="{D42A27DB-BD31-4B8C-83A1-F6EECF244321}">
                <p14:modId xmlns:p14="http://schemas.microsoft.com/office/powerpoint/2010/main" val="972897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E5B9C6-02C7-400D-BF33-F38175D6A7A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3B10501-5101-4764-B1FE-FACA3E4E3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96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EC1A6-54B9-4EE9-B6BE-CC4E515529CB}"/>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AC6D2ED-A47D-459A-B150-C423373E2A36}"/>
              </a:ext>
            </a:extLst>
          </p:cNvPr>
          <p:cNvGraphicFramePr>
            <a:graphicFrameLocks noGrp="1"/>
          </p:cNvGraphicFramePr>
          <p:nvPr>
            <p:ph type="chart" sz="quarter" idx="13"/>
            <p:extLst>
              <p:ext uri="{D42A27DB-BD31-4B8C-83A1-F6EECF244321}">
                <p14:modId xmlns:p14="http://schemas.microsoft.com/office/powerpoint/2010/main" val="85801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BD07F-218D-4FF5-8A43-16A1C226648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750342E-DC3C-458A-A9C1-C09668F59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574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DFFF-B4E7-4D54-A79E-72F0EE968A8D}"/>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8D3D0D86-B184-45B5-8140-86B1B6FF2C19}"/>
              </a:ext>
            </a:extLst>
          </p:cNvPr>
          <p:cNvGraphicFramePr>
            <a:graphicFrameLocks noGrp="1"/>
          </p:cNvGraphicFramePr>
          <p:nvPr>
            <p:ph type="chart" sz="quarter" idx="13"/>
            <p:extLst>
              <p:ext uri="{D42A27DB-BD31-4B8C-83A1-F6EECF244321}">
                <p14:modId xmlns:p14="http://schemas.microsoft.com/office/powerpoint/2010/main" val="667750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66DC8-CBCC-4271-93E7-FA5F493D7C7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812986E-2B7B-468A-9D87-5AA933B6B5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323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B7BA-3620-4E90-AFB9-92D578A90940}"/>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7806CA78-8EEB-4E74-8F40-8350CB6F4153}"/>
              </a:ext>
            </a:extLst>
          </p:cNvPr>
          <p:cNvGraphicFramePr>
            <a:graphicFrameLocks noGrp="1"/>
          </p:cNvGraphicFramePr>
          <p:nvPr>
            <p:ph type="chart" sz="quarter" idx="13"/>
            <p:extLst>
              <p:ext uri="{D42A27DB-BD31-4B8C-83A1-F6EECF244321}">
                <p14:modId xmlns:p14="http://schemas.microsoft.com/office/powerpoint/2010/main" val="61756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4E5A0B-4E56-4C15-B0C9-0C0E8BE7C3C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830FA14-98A8-4EFD-A19F-156DBF7CF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32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27A52-AFDE-46C1-9F38-1A165A46A2AE}"/>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01BB2060-8729-4DE4-8E5E-70FA72F2421A}"/>
              </a:ext>
            </a:extLst>
          </p:cNvPr>
          <p:cNvGraphicFramePr>
            <a:graphicFrameLocks noGrp="1"/>
          </p:cNvGraphicFramePr>
          <p:nvPr>
            <p:ph type="chart" sz="quarter" idx="13"/>
            <p:extLst>
              <p:ext uri="{D42A27DB-BD31-4B8C-83A1-F6EECF244321}">
                <p14:modId xmlns:p14="http://schemas.microsoft.com/office/powerpoint/2010/main" val="1614103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7DA59-4907-417E-8F5E-D1E81CBD603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C369747-592D-4464-BF28-4355DFADE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906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4EDB6-7ED1-4741-8B4E-8610A5F50D3A}"/>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18D4CCE9-9678-472D-B180-4FD2308D34DF}"/>
              </a:ext>
            </a:extLst>
          </p:cNvPr>
          <p:cNvGraphicFramePr>
            <a:graphicFrameLocks noGrp="1"/>
          </p:cNvGraphicFramePr>
          <p:nvPr>
            <p:ph type="tbl" sz="quarter" idx="13"/>
            <p:extLst>
              <p:ext uri="{D42A27DB-BD31-4B8C-83A1-F6EECF244321}">
                <p14:modId xmlns:p14="http://schemas.microsoft.com/office/powerpoint/2010/main" val="188644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8282593"/>
                    </a:ext>
                  </a:extLst>
                </a:gridCol>
                <a:gridCol w="905256">
                  <a:extLst>
                    <a:ext uri="{9D8B030D-6E8A-4147-A177-3AD203B41FA5}">
                      <a16:colId xmlns:a16="http://schemas.microsoft.com/office/drawing/2014/main" val="1089152775"/>
                    </a:ext>
                  </a:extLst>
                </a:gridCol>
                <a:gridCol w="905256">
                  <a:extLst>
                    <a:ext uri="{9D8B030D-6E8A-4147-A177-3AD203B41FA5}">
                      <a16:colId xmlns:a16="http://schemas.microsoft.com/office/drawing/2014/main" val="98630636"/>
                    </a:ext>
                  </a:extLst>
                </a:gridCol>
                <a:gridCol w="905256">
                  <a:extLst>
                    <a:ext uri="{9D8B030D-6E8A-4147-A177-3AD203B41FA5}">
                      <a16:colId xmlns:a16="http://schemas.microsoft.com/office/drawing/2014/main" val="514509430"/>
                    </a:ext>
                  </a:extLst>
                </a:gridCol>
                <a:gridCol w="905256">
                  <a:extLst>
                    <a:ext uri="{9D8B030D-6E8A-4147-A177-3AD203B41FA5}">
                      <a16:colId xmlns:a16="http://schemas.microsoft.com/office/drawing/2014/main" val="1764712978"/>
                    </a:ext>
                  </a:extLst>
                </a:gridCol>
                <a:gridCol w="905256">
                  <a:extLst>
                    <a:ext uri="{9D8B030D-6E8A-4147-A177-3AD203B41FA5}">
                      <a16:colId xmlns:a16="http://schemas.microsoft.com/office/drawing/2014/main" val="207855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967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3117433"/>
                  </a:ext>
                </a:extLst>
              </a:tr>
            </a:tbl>
          </a:graphicData>
        </a:graphic>
      </p:graphicFrame>
      <p:sp>
        <p:nvSpPr>
          <p:cNvPr id="4" name="Text Placeholder 3">
            <a:extLst>
              <a:ext uri="{FF2B5EF4-FFF2-40B4-BE49-F238E27FC236}">
                <a16:creationId xmlns:a16="http://schemas.microsoft.com/office/drawing/2014/main" id="{C71A6EEE-E990-4A11-92B5-A639B3C9BF2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11711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DD023-7BD0-4CB7-9D8D-162F719DBC23}"/>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4917D414-AE9E-4E71-931D-D6D076F82378}"/>
              </a:ext>
            </a:extLst>
          </p:cNvPr>
          <p:cNvGraphicFramePr>
            <a:graphicFrameLocks noGrp="1"/>
          </p:cNvGraphicFramePr>
          <p:nvPr>
            <p:ph type="tbl" sz="quarter" idx="13"/>
            <p:extLst>
              <p:ext uri="{D42A27DB-BD31-4B8C-83A1-F6EECF244321}">
                <p14:modId xmlns:p14="http://schemas.microsoft.com/office/powerpoint/2010/main" val="367855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1720592"/>
                    </a:ext>
                  </a:extLst>
                </a:gridCol>
                <a:gridCol w="905256">
                  <a:extLst>
                    <a:ext uri="{9D8B030D-6E8A-4147-A177-3AD203B41FA5}">
                      <a16:colId xmlns:a16="http://schemas.microsoft.com/office/drawing/2014/main" val="480058914"/>
                    </a:ext>
                  </a:extLst>
                </a:gridCol>
                <a:gridCol w="905256">
                  <a:extLst>
                    <a:ext uri="{9D8B030D-6E8A-4147-A177-3AD203B41FA5}">
                      <a16:colId xmlns:a16="http://schemas.microsoft.com/office/drawing/2014/main" val="704163583"/>
                    </a:ext>
                  </a:extLst>
                </a:gridCol>
                <a:gridCol w="905256">
                  <a:extLst>
                    <a:ext uri="{9D8B030D-6E8A-4147-A177-3AD203B41FA5}">
                      <a16:colId xmlns:a16="http://schemas.microsoft.com/office/drawing/2014/main" val="1483960927"/>
                    </a:ext>
                  </a:extLst>
                </a:gridCol>
                <a:gridCol w="905256">
                  <a:extLst>
                    <a:ext uri="{9D8B030D-6E8A-4147-A177-3AD203B41FA5}">
                      <a16:colId xmlns:a16="http://schemas.microsoft.com/office/drawing/2014/main" val="1899314473"/>
                    </a:ext>
                  </a:extLst>
                </a:gridCol>
                <a:gridCol w="905256">
                  <a:extLst>
                    <a:ext uri="{9D8B030D-6E8A-4147-A177-3AD203B41FA5}">
                      <a16:colId xmlns:a16="http://schemas.microsoft.com/office/drawing/2014/main" val="183068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985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973799"/>
                  </a:ext>
                </a:extLst>
              </a:tr>
            </a:tbl>
          </a:graphicData>
        </a:graphic>
      </p:graphicFrame>
      <p:sp>
        <p:nvSpPr>
          <p:cNvPr id="4" name="Text Placeholder 3">
            <a:extLst>
              <a:ext uri="{FF2B5EF4-FFF2-40B4-BE49-F238E27FC236}">
                <a16:creationId xmlns:a16="http://schemas.microsoft.com/office/drawing/2014/main" id="{978BB1ED-F2AD-47BF-B75D-7488C8B6558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87221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34D5-3F13-4488-BFED-CA86F97E3FD0}"/>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4F40C619-7511-4F3B-A89B-0FB62A75D0FE}"/>
              </a:ext>
            </a:extLst>
          </p:cNvPr>
          <p:cNvGraphicFramePr>
            <a:graphicFrameLocks noGrp="1"/>
          </p:cNvGraphicFramePr>
          <p:nvPr>
            <p:ph type="tbl" sz="quarter" idx="13"/>
            <p:extLst>
              <p:ext uri="{D42A27DB-BD31-4B8C-83A1-F6EECF244321}">
                <p14:modId xmlns:p14="http://schemas.microsoft.com/office/powerpoint/2010/main" val="198401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4945692"/>
                    </a:ext>
                  </a:extLst>
                </a:gridCol>
                <a:gridCol w="905256">
                  <a:extLst>
                    <a:ext uri="{9D8B030D-6E8A-4147-A177-3AD203B41FA5}">
                      <a16:colId xmlns:a16="http://schemas.microsoft.com/office/drawing/2014/main" val="3852754476"/>
                    </a:ext>
                  </a:extLst>
                </a:gridCol>
                <a:gridCol w="905256">
                  <a:extLst>
                    <a:ext uri="{9D8B030D-6E8A-4147-A177-3AD203B41FA5}">
                      <a16:colId xmlns:a16="http://schemas.microsoft.com/office/drawing/2014/main" val="2749829125"/>
                    </a:ext>
                  </a:extLst>
                </a:gridCol>
                <a:gridCol w="905256">
                  <a:extLst>
                    <a:ext uri="{9D8B030D-6E8A-4147-A177-3AD203B41FA5}">
                      <a16:colId xmlns:a16="http://schemas.microsoft.com/office/drawing/2014/main" val="2725380207"/>
                    </a:ext>
                  </a:extLst>
                </a:gridCol>
                <a:gridCol w="905256">
                  <a:extLst>
                    <a:ext uri="{9D8B030D-6E8A-4147-A177-3AD203B41FA5}">
                      <a16:colId xmlns:a16="http://schemas.microsoft.com/office/drawing/2014/main" val="3184410137"/>
                    </a:ext>
                  </a:extLst>
                </a:gridCol>
                <a:gridCol w="905256">
                  <a:extLst>
                    <a:ext uri="{9D8B030D-6E8A-4147-A177-3AD203B41FA5}">
                      <a16:colId xmlns:a16="http://schemas.microsoft.com/office/drawing/2014/main" val="114512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624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1936772"/>
                  </a:ext>
                </a:extLst>
              </a:tr>
            </a:tbl>
          </a:graphicData>
        </a:graphic>
      </p:graphicFrame>
      <p:sp>
        <p:nvSpPr>
          <p:cNvPr id="4" name="Text Placeholder 3">
            <a:extLst>
              <a:ext uri="{FF2B5EF4-FFF2-40B4-BE49-F238E27FC236}">
                <a16:creationId xmlns:a16="http://schemas.microsoft.com/office/drawing/2014/main" id="{6B0CA91B-1EB1-4869-99E2-F3B4533D402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19493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99AEF-C08F-4612-BF65-F5144B9653B1}"/>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9110413A-F8DC-40D2-BE3C-12AB358DA8AF}"/>
              </a:ext>
            </a:extLst>
          </p:cNvPr>
          <p:cNvGraphicFramePr>
            <a:graphicFrameLocks noGrp="1"/>
          </p:cNvGraphicFramePr>
          <p:nvPr>
            <p:ph type="tbl" sz="quarter" idx="13"/>
            <p:extLst>
              <p:ext uri="{D42A27DB-BD31-4B8C-83A1-F6EECF244321}">
                <p14:modId xmlns:p14="http://schemas.microsoft.com/office/powerpoint/2010/main" val="3042850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94163005"/>
                    </a:ext>
                  </a:extLst>
                </a:gridCol>
                <a:gridCol w="905256">
                  <a:extLst>
                    <a:ext uri="{9D8B030D-6E8A-4147-A177-3AD203B41FA5}">
                      <a16:colId xmlns:a16="http://schemas.microsoft.com/office/drawing/2014/main" val="2029871024"/>
                    </a:ext>
                  </a:extLst>
                </a:gridCol>
                <a:gridCol w="905256">
                  <a:extLst>
                    <a:ext uri="{9D8B030D-6E8A-4147-A177-3AD203B41FA5}">
                      <a16:colId xmlns:a16="http://schemas.microsoft.com/office/drawing/2014/main" val="3188630082"/>
                    </a:ext>
                  </a:extLst>
                </a:gridCol>
                <a:gridCol w="905256">
                  <a:extLst>
                    <a:ext uri="{9D8B030D-6E8A-4147-A177-3AD203B41FA5}">
                      <a16:colId xmlns:a16="http://schemas.microsoft.com/office/drawing/2014/main" val="2597018700"/>
                    </a:ext>
                  </a:extLst>
                </a:gridCol>
                <a:gridCol w="905256">
                  <a:extLst>
                    <a:ext uri="{9D8B030D-6E8A-4147-A177-3AD203B41FA5}">
                      <a16:colId xmlns:a16="http://schemas.microsoft.com/office/drawing/2014/main" val="1590221180"/>
                    </a:ext>
                  </a:extLst>
                </a:gridCol>
                <a:gridCol w="905256">
                  <a:extLst>
                    <a:ext uri="{9D8B030D-6E8A-4147-A177-3AD203B41FA5}">
                      <a16:colId xmlns:a16="http://schemas.microsoft.com/office/drawing/2014/main" val="362126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50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8515333"/>
                  </a:ext>
                </a:extLst>
              </a:tr>
            </a:tbl>
          </a:graphicData>
        </a:graphic>
      </p:graphicFrame>
      <p:sp>
        <p:nvSpPr>
          <p:cNvPr id="4" name="Text Placeholder 3">
            <a:extLst>
              <a:ext uri="{FF2B5EF4-FFF2-40B4-BE49-F238E27FC236}">
                <a16:creationId xmlns:a16="http://schemas.microsoft.com/office/drawing/2014/main" id="{7DC8820C-E37B-4736-B542-61F5187AF60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8214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3CC40-CDE9-420A-B790-700FDA1571BB}"/>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2E5F9D2A-E464-4C59-94C7-7ACFEAA53AA7}"/>
              </a:ext>
            </a:extLst>
          </p:cNvPr>
          <p:cNvGraphicFramePr>
            <a:graphicFrameLocks noGrp="1"/>
          </p:cNvGraphicFramePr>
          <p:nvPr>
            <p:ph type="tbl" sz="quarter" idx="13"/>
            <p:extLst>
              <p:ext uri="{D42A27DB-BD31-4B8C-83A1-F6EECF244321}">
                <p14:modId xmlns:p14="http://schemas.microsoft.com/office/powerpoint/2010/main" val="427440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7655240"/>
                    </a:ext>
                  </a:extLst>
                </a:gridCol>
                <a:gridCol w="905256">
                  <a:extLst>
                    <a:ext uri="{9D8B030D-6E8A-4147-A177-3AD203B41FA5}">
                      <a16:colId xmlns:a16="http://schemas.microsoft.com/office/drawing/2014/main" val="2407358473"/>
                    </a:ext>
                  </a:extLst>
                </a:gridCol>
                <a:gridCol w="905256">
                  <a:extLst>
                    <a:ext uri="{9D8B030D-6E8A-4147-A177-3AD203B41FA5}">
                      <a16:colId xmlns:a16="http://schemas.microsoft.com/office/drawing/2014/main" val="3074607225"/>
                    </a:ext>
                  </a:extLst>
                </a:gridCol>
                <a:gridCol w="905256">
                  <a:extLst>
                    <a:ext uri="{9D8B030D-6E8A-4147-A177-3AD203B41FA5}">
                      <a16:colId xmlns:a16="http://schemas.microsoft.com/office/drawing/2014/main" val="2675384766"/>
                    </a:ext>
                  </a:extLst>
                </a:gridCol>
                <a:gridCol w="905256">
                  <a:extLst>
                    <a:ext uri="{9D8B030D-6E8A-4147-A177-3AD203B41FA5}">
                      <a16:colId xmlns:a16="http://schemas.microsoft.com/office/drawing/2014/main" val="3426799818"/>
                    </a:ext>
                  </a:extLst>
                </a:gridCol>
                <a:gridCol w="905256">
                  <a:extLst>
                    <a:ext uri="{9D8B030D-6E8A-4147-A177-3AD203B41FA5}">
                      <a16:colId xmlns:a16="http://schemas.microsoft.com/office/drawing/2014/main" val="138742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011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3731563"/>
                  </a:ext>
                </a:extLst>
              </a:tr>
            </a:tbl>
          </a:graphicData>
        </a:graphic>
      </p:graphicFrame>
      <p:sp>
        <p:nvSpPr>
          <p:cNvPr id="4" name="Text Placeholder 3">
            <a:extLst>
              <a:ext uri="{FF2B5EF4-FFF2-40B4-BE49-F238E27FC236}">
                <a16:creationId xmlns:a16="http://schemas.microsoft.com/office/drawing/2014/main" id="{743613D4-95A6-443F-87AE-D6B7CE2A4C5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33177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8ABA-F3DB-4AD7-8AE6-C7CED38DB211}"/>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C1E5D23C-DDA1-4188-B2AC-F37E386B2DC4}"/>
              </a:ext>
            </a:extLst>
          </p:cNvPr>
          <p:cNvGraphicFramePr>
            <a:graphicFrameLocks noGrp="1"/>
          </p:cNvGraphicFramePr>
          <p:nvPr>
            <p:ph type="chart" sz="quarter" idx="13"/>
            <p:extLst>
              <p:ext uri="{D42A27DB-BD31-4B8C-83A1-F6EECF244321}">
                <p14:modId xmlns:p14="http://schemas.microsoft.com/office/powerpoint/2010/main" val="3693394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F3519-B518-4CD9-AE5C-941D0606475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2F71367-E822-4C2C-989D-716F01B9A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60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13AA-8958-4781-A44A-C51C9561D930}"/>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354596BF-D9B8-494C-9BB5-122EF74A5D1D}"/>
              </a:ext>
            </a:extLst>
          </p:cNvPr>
          <p:cNvGraphicFramePr>
            <a:graphicFrameLocks noGrp="1"/>
          </p:cNvGraphicFramePr>
          <p:nvPr>
            <p:ph type="chart" sz="quarter" idx="13"/>
            <p:extLst>
              <p:ext uri="{D42A27DB-BD31-4B8C-83A1-F6EECF244321}">
                <p14:modId xmlns:p14="http://schemas.microsoft.com/office/powerpoint/2010/main" val="3364302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76F80-8095-4711-B757-1BE5573F190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155A373-21B8-45BE-8A39-FC5E2E0E6F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347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0411F-DE03-4622-84CA-9DC1D4F311C4}"/>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A6812DBE-A723-470C-AF0B-8698C346E19D}"/>
              </a:ext>
            </a:extLst>
          </p:cNvPr>
          <p:cNvGraphicFramePr>
            <a:graphicFrameLocks noGrp="1"/>
          </p:cNvGraphicFramePr>
          <p:nvPr>
            <p:ph type="chart" sz="quarter" idx="13"/>
            <p:extLst>
              <p:ext uri="{D42A27DB-BD31-4B8C-83A1-F6EECF244321}">
                <p14:modId xmlns:p14="http://schemas.microsoft.com/office/powerpoint/2010/main" val="3547937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04784-2930-42E1-8475-EB362BBC2FB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9FE66B3-4FAA-4317-B3A4-C7D24E3194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34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95F9-85C9-4EDF-8971-1730F7368E9B}"/>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E855F4E6-8EB9-4EDE-96C5-88BB1DCFE9F9}"/>
              </a:ext>
            </a:extLst>
          </p:cNvPr>
          <p:cNvGraphicFramePr>
            <a:graphicFrameLocks noGrp="1"/>
          </p:cNvGraphicFramePr>
          <p:nvPr>
            <p:ph type="chart" sz="quarter" idx="13"/>
            <p:extLst>
              <p:ext uri="{D42A27DB-BD31-4B8C-83A1-F6EECF244321}">
                <p14:modId xmlns:p14="http://schemas.microsoft.com/office/powerpoint/2010/main" val="1770340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C365CB-4A51-4BF1-8196-912FFE26A56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D712278-0B48-47D0-B877-75B3436625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354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7C12-F5AD-4AC2-9A98-6C3D80BE8BB6}"/>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B881A3D-4353-471A-AD64-C41F72BF1448}"/>
              </a:ext>
            </a:extLst>
          </p:cNvPr>
          <p:cNvGraphicFramePr>
            <a:graphicFrameLocks noGrp="1"/>
          </p:cNvGraphicFramePr>
          <p:nvPr>
            <p:ph type="tbl" sz="quarter" idx="13"/>
            <p:extLst>
              <p:ext uri="{D42A27DB-BD31-4B8C-83A1-F6EECF244321}">
                <p14:modId xmlns:p14="http://schemas.microsoft.com/office/powerpoint/2010/main" val="130142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1192049"/>
                    </a:ext>
                  </a:extLst>
                </a:gridCol>
                <a:gridCol w="1645920">
                  <a:extLst>
                    <a:ext uri="{9D8B030D-6E8A-4147-A177-3AD203B41FA5}">
                      <a16:colId xmlns:a16="http://schemas.microsoft.com/office/drawing/2014/main" val="4243942037"/>
                    </a:ext>
                  </a:extLst>
                </a:gridCol>
                <a:gridCol w="1645920">
                  <a:extLst>
                    <a:ext uri="{9D8B030D-6E8A-4147-A177-3AD203B41FA5}">
                      <a16:colId xmlns:a16="http://schemas.microsoft.com/office/drawing/2014/main" val="805224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2514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30380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17155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412771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79533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77549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9397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32890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067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66940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445064997"/>
                  </a:ext>
                </a:extLst>
              </a:tr>
            </a:tbl>
          </a:graphicData>
        </a:graphic>
      </p:graphicFrame>
      <p:sp>
        <p:nvSpPr>
          <p:cNvPr id="4" name="Text Placeholder 3">
            <a:extLst>
              <a:ext uri="{FF2B5EF4-FFF2-40B4-BE49-F238E27FC236}">
                <a16:creationId xmlns:a16="http://schemas.microsoft.com/office/drawing/2014/main" id="{8FE2E100-FD18-441B-BD69-2C919FC803E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2775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274D4-E42F-4B77-B3CE-41CB2999F99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872B6227-0D4E-4DCA-9E5F-0EE330CAF6F3}"/>
              </a:ext>
            </a:extLst>
          </p:cNvPr>
          <p:cNvGraphicFramePr>
            <a:graphicFrameLocks noGrp="1"/>
          </p:cNvGraphicFramePr>
          <p:nvPr>
            <p:ph type="tbl" sz="quarter" idx="13"/>
            <p:extLst>
              <p:ext uri="{D42A27DB-BD31-4B8C-83A1-F6EECF244321}">
                <p14:modId xmlns:p14="http://schemas.microsoft.com/office/powerpoint/2010/main" val="463659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02838717"/>
                    </a:ext>
                  </a:extLst>
                </a:gridCol>
                <a:gridCol w="1645920">
                  <a:extLst>
                    <a:ext uri="{9D8B030D-6E8A-4147-A177-3AD203B41FA5}">
                      <a16:colId xmlns:a16="http://schemas.microsoft.com/office/drawing/2014/main" val="2911937169"/>
                    </a:ext>
                  </a:extLst>
                </a:gridCol>
                <a:gridCol w="1645920">
                  <a:extLst>
                    <a:ext uri="{9D8B030D-6E8A-4147-A177-3AD203B41FA5}">
                      <a16:colId xmlns:a16="http://schemas.microsoft.com/office/drawing/2014/main" val="425454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8342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882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210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01259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00763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2402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72902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26833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8164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4641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29682078"/>
                  </a:ext>
                </a:extLst>
              </a:tr>
            </a:tbl>
          </a:graphicData>
        </a:graphic>
      </p:graphicFrame>
      <p:sp>
        <p:nvSpPr>
          <p:cNvPr id="4" name="Text Placeholder 3">
            <a:extLst>
              <a:ext uri="{FF2B5EF4-FFF2-40B4-BE49-F238E27FC236}">
                <a16:creationId xmlns:a16="http://schemas.microsoft.com/office/drawing/2014/main" id="{7CD1B21B-A55B-4944-9781-B42AD1393F1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15054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61C7-9947-4C32-8390-B636E93E1F2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CDB27008-7C6A-4897-866F-C767F5305350}"/>
              </a:ext>
            </a:extLst>
          </p:cNvPr>
          <p:cNvGraphicFramePr>
            <a:graphicFrameLocks noGrp="1"/>
          </p:cNvGraphicFramePr>
          <p:nvPr>
            <p:ph type="tbl" sz="quarter" idx="13"/>
            <p:extLst>
              <p:ext uri="{D42A27DB-BD31-4B8C-83A1-F6EECF244321}">
                <p14:modId xmlns:p14="http://schemas.microsoft.com/office/powerpoint/2010/main" val="321026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18959034"/>
                    </a:ext>
                  </a:extLst>
                </a:gridCol>
                <a:gridCol w="1645920">
                  <a:extLst>
                    <a:ext uri="{9D8B030D-6E8A-4147-A177-3AD203B41FA5}">
                      <a16:colId xmlns:a16="http://schemas.microsoft.com/office/drawing/2014/main" val="298077687"/>
                    </a:ext>
                  </a:extLst>
                </a:gridCol>
                <a:gridCol w="1645920">
                  <a:extLst>
                    <a:ext uri="{9D8B030D-6E8A-4147-A177-3AD203B41FA5}">
                      <a16:colId xmlns:a16="http://schemas.microsoft.com/office/drawing/2014/main" val="19346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5705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0427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0082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7945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5044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57902646"/>
                  </a:ext>
                </a:extLst>
              </a:tr>
            </a:tbl>
          </a:graphicData>
        </a:graphic>
      </p:graphicFrame>
      <p:sp>
        <p:nvSpPr>
          <p:cNvPr id="4" name="Text Placeholder 3">
            <a:extLst>
              <a:ext uri="{FF2B5EF4-FFF2-40B4-BE49-F238E27FC236}">
                <a16:creationId xmlns:a16="http://schemas.microsoft.com/office/drawing/2014/main" id="{F93C2224-39CC-41B1-B6A6-5926EF1EA95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24787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0583-D809-411E-9D57-63EDAC88FE06}"/>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F92135BB-7EC0-4716-A458-9CC71F18A44A}"/>
              </a:ext>
            </a:extLst>
          </p:cNvPr>
          <p:cNvGraphicFramePr>
            <a:graphicFrameLocks noGrp="1"/>
          </p:cNvGraphicFramePr>
          <p:nvPr>
            <p:ph type="chart" sz="quarter" idx="13"/>
            <p:extLst>
              <p:ext uri="{D42A27DB-BD31-4B8C-83A1-F6EECF244321}">
                <p14:modId xmlns:p14="http://schemas.microsoft.com/office/powerpoint/2010/main" val="1637285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D978C-EB1C-47A6-B6B1-634634EEC8A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CDDDA5A-08F0-4AD0-B5C9-B903F1CE8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457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8351-A28B-45C6-9C33-03E3A4D6A83B}"/>
              </a:ext>
            </a:extLst>
          </p:cNvPr>
          <p:cNvSpPr>
            <a:spLocks noGrp="1"/>
          </p:cNvSpPr>
          <p:nvPr>
            <p:ph type="title"/>
          </p:nvPr>
        </p:nvSpPr>
        <p:spPr/>
        <p:txBody>
          <a:bodyPr/>
          <a:lstStyle/>
          <a:p>
            <a:r>
              <a:rPr lang="en-US"/>
              <a:t>Facebook Own Posts Table | Buttercup Malaysia - 1 of 21</a:t>
            </a:r>
          </a:p>
        </p:txBody>
      </p:sp>
      <p:graphicFrame>
        <p:nvGraphicFramePr>
          <p:cNvPr id="5" name="Table Placeholder 4">
            <a:extLst>
              <a:ext uri="{FF2B5EF4-FFF2-40B4-BE49-F238E27FC236}">
                <a16:creationId xmlns:a16="http://schemas.microsoft.com/office/drawing/2014/main" id="{031ADB86-3C76-4531-8B32-5F922F62BC41}"/>
              </a:ext>
            </a:extLst>
          </p:cNvPr>
          <p:cNvGraphicFramePr>
            <a:graphicFrameLocks noGrp="1"/>
          </p:cNvGraphicFramePr>
          <p:nvPr>
            <p:ph type="tbl" sz="quarter" idx="13"/>
            <p:extLst>
              <p:ext uri="{D42A27DB-BD31-4B8C-83A1-F6EECF244321}">
                <p14:modId xmlns:p14="http://schemas.microsoft.com/office/powerpoint/2010/main" val="413153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0296744"/>
                    </a:ext>
                  </a:extLst>
                </a:gridCol>
                <a:gridCol w="822960">
                  <a:extLst>
                    <a:ext uri="{9D8B030D-6E8A-4147-A177-3AD203B41FA5}">
                      <a16:colId xmlns:a16="http://schemas.microsoft.com/office/drawing/2014/main" val="1775487450"/>
                    </a:ext>
                  </a:extLst>
                </a:gridCol>
                <a:gridCol w="822960">
                  <a:extLst>
                    <a:ext uri="{9D8B030D-6E8A-4147-A177-3AD203B41FA5}">
                      <a16:colId xmlns:a16="http://schemas.microsoft.com/office/drawing/2014/main" val="576983319"/>
                    </a:ext>
                  </a:extLst>
                </a:gridCol>
                <a:gridCol w="822960">
                  <a:extLst>
                    <a:ext uri="{9D8B030D-6E8A-4147-A177-3AD203B41FA5}">
                      <a16:colId xmlns:a16="http://schemas.microsoft.com/office/drawing/2014/main" val="2270191341"/>
                    </a:ext>
                  </a:extLst>
                </a:gridCol>
                <a:gridCol w="822960">
                  <a:extLst>
                    <a:ext uri="{9D8B030D-6E8A-4147-A177-3AD203B41FA5}">
                      <a16:colId xmlns:a16="http://schemas.microsoft.com/office/drawing/2014/main" val="2110920130"/>
                    </a:ext>
                  </a:extLst>
                </a:gridCol>
                <a:gridCol w="822960">
                  <a:extLst>
                    <a:ext uri="{9D8B030D-6E8A-4147-A177-3AD203B41FA5}">
                      <a16:colId xmlns:a16="http://schemas.microsoft.com/office/drawing/2014/main" val="3656954969"/>
                    </a:ext>
                  </a:extLst>
                </a:gridCol>
                <a:gridCol w="822960">
                  <a:extLst>
                    <a:ext uri="{9D8B030D-6E8A-4147-A177-3AD203B41FA5}">
                      <a16:colId xmlns:a16="http://schemas.microsoft.com/office/drawing/2014/main" val="399697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843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6620538"/>
                  </a:ext>
                </a:extLst>
              </a:tr>
            </a:tbl>
          </a:graphicData>
        </a:graphic>
      </p:graphicFrame>
      <p:sp>
        <p:nvSpPr>
          <p:cNvPr id="4" name="Text Placeholder 3">
            <a:extLst>
              <a:ext uri="{FF2B5EF4-FFF2-40B4-BE49-F238E27FC236}">
                <a16:creationId xmlns:a16="http://schemas.microsoft.com/office/drawing/2014/main" id="{E6F37F60-FBC7-41D9-A307-11A760E617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21870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CD01-BEAB-49EE-8247-51FF6413FEFC}"/>
              </a:ext>
            </a:extLst>
          </p:cNvPr>
          <p:cNvSpPr>
            <a:spLocks noGrp="1"/>
          </p:cNvSpPr>
          <p:nvPr>
            <p:ph type="title"/>
          </p:nvPr>
        </p:nvSpPr>
        <p:spPr/>
        <p:txBody>
          <a:bodyPr/>
          <a:lstStyle/>
          <a:p>
            <a:r>
              <a:rPr lang="en-US"/>
              <a:t>Facebook Own Posts Table | Buttercup Malaysia - 2 of 21</a:t>
            </a:r>
          </a:p>
        </p:txBody>
      </p:sp>
      <p:graphicFrame>
        <p:nvGraphicFramePr>
          <p:cNvPr id="5" name="Table Placeholder 4">
            <a:extLst>
              <a:ext uri="{FF2B5EF4-FFF2-40B4-BE49-F238E27FC236}">
                <a16:creationId xmlns:a16="http://schemas.microsoft.com/office/drawing/2014/main" id="{056522DA-0EFD-4920-B98F-A39B72AECE82}"/>
              </a:ext>
            </a:extLst>
          </p:cNvPr>
          <p:cNvGraphicFramePr>
            <a:graphicFrameLocks noGrp="1"/>
          </p:cNvGraphicFramePr>
          <p:nvPr>
            <p:ph type="tbl" sz="quarter" idx="13"/>
            <p:extLst>
              <p:ext uri="{D42A27DB-BD31-4B8C-83A1-F6EECF244321}">
                <p14:modId xmlns:p14="http://schemas.microsoft.com/office/powerpoint/2010/main" val="189231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7336907"/>
                    </a:ext>
                  </a:extLst>
                </a:gridCol>
                <a:gridCol w="822960">
                  <a:extLst>
                    <a:ext uri="{9D8B030D-6E8A-4147-A177-3AD203B41FA5}">
                      <a16:colId xmlns:a16="http://schemas.microsoft.com/office/drawing/2014/main" val="931100117"/>
                    </a:ext>
                  </a:extLst>
                </a:gridCol>
                <a:gridCol w="822960">
                  <a:extLst>
                    <a:ext uri="{9D8B030D-6E8A-4147-A177-3AD203B41FA5}">
                      <a16:colId xmlns:a16="http://schemas.microsoft.com/office/drawing/2014/main" val="997291497"/>
                    </a:ext>
                  </a:extLst>
                </a:gridCol>
                <a:gridCol w="822960">
                  <a:extLst>
                    <a:ext uri="{9D8B030D-6E8A-4147-A177-3AD203B41FA5}">
                      <a16:colId xmlns:a16="http://schemas.microsoft.com/office/drawing/2014/main" val="4260419403"/>
                    </a:ext>
                  </a:extLst>
                </a:gridCol>
                <a:gridCol w="822960">
                  <a:extLst>
                    <a:ext uri="{9D8B030D-6E8A-4147-A177-3AD203B41FA5}">
                      <a16:colId xmlns:a16="http://schemas.microsoft.com/office/drawing/2014/main" val="1539745354"/>
                    </a:ext>
                  </a:extLst>
                </a:gridCol>
                <a:gridCol w="822960">
                  <a:extLst>
                    <a:ext uri="{9D8B030D-6E8A-4147-A177-3AD203B41FA5}">
                      <a16:colId xmlns:a16="http://schemas.microsoft.com/office/drawing/2014/main" val="1719302169"/>
                    </a:ext>
                  </a:extLst>
                </a:gridCol>
                <a:gridCol w="822960">
                  <a:extLst>
                    <a:ext uri="{9D8B030D-6E8A-4147-A177-3AD203B41FA5}">
                      <a16:colId xmlns:a16="http://schemas.microsoft.com/office/drawing/2014/main" val="219607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132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4264084"/>
                  </a:ext>
                </a:extLst>
              </a:tr>
            </a:tbl>
          </a:graphicData>
        </a:graphic>
      </p:graphicFrame>
      <p:sp>
        <p:nvSpPr>
          <p:cNvPr id="4" name="Text Placeholder 3">
            <a:extLst>
              <a:ext uri="{FF2B5EF4-FFF2-40B4-BE49-F238E27FC236}">
                <a16:creationId xmlns:a16="http://schemas.microsoft.com/office/drawing/2014/main" id="{6E333D88-6038-4482-AD34-2CE905BBCD2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19157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120C-81A8-4582-9CD7-CCEDB8FFB75F}"/>
              </a:ext>
            </a:extLst>
          </p:cNvPr>
          <p:cNvSpPr>
            <a:spLocks noGrp="1"/>
          </p:cNvSpPr>
          <p:nvPr>
            <p:ph type="title"/>
          </p:nvPr>
        </p:nvSpPr>
        <p:spPr/>
        <p:txBody>
          <a:bodyPr/>
          <a:lstStyle/>
          <a:p>
            <a:r>
              <a:rPr lang="en-US"/>
              <a:t>Facebook Own Posts Table | Buttercup Malaysia - 3 of 21</a:t>
            </a:r>
          </a:p>
        </p:txBody>
      </p:sp>
      <p:graphicFrame>
        <p:nvGraphicFramePr>
          <p:cNvPr id="5" name="Table Placeholder 4">
            <a:extLst>
              <a:ext uri="{FF2B5EF4-FFF2-40B4-BE49-F238E27FC236}">
                <a16:creationId xmlns:a16="http://schemas.microsoft.com/office/drawing/2014/main" id="{DC8ABE5A-A587-435A-B09E-64D59DA61252}"/>
              </a:ext>
            </a:extLst>
          </p:cNvPr>
          <p:cNvGraphicFramePr>
            <a:graphicFrameLocks noGrp="1"/>
          </p:cNvGraphicFramePr>
          <p:nvPr>
            <p:ph type="tbl" sz="quarter" idx="13"/>
            <p:extLst>
              <p:ext uri="{D42A27DB-BD31-4B8C-83A1-F6EECF244321}">
                <p14:modId xmlns:p14="http://schemas.microsoft.com/office/powerpoint/2010/main" val="418211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3567879"/>
                    </a:ext>
                  </a:extLst>
                </a:gridCol>
                <a:gridCol w="822960">
                  <a:extLst>
                    <a:ext uri="{9D8B030D-6E8A-4147-A177-3AD203B41FA5}">
                      <a16:colId xmlns:a16="http://schemas.microsoft.com/office/drawing/2014/main" val="1090670091"/>
                    </a:ext>
                  </a:extLst>
                </a:gridCol>
                <a:gridCol w="822960">
                  <a:extLst>
                    <a:ext uri="{9D8B030D-6E8A-4147-A177-3AD203B41FA5}">
                      <a16:colId xmlns:a16="http://schemas.microsoft.com/office/drawing/2014/main" val="3842911648"/>
                    </a:ext>
                  </a:extLst>
                </a:gridCol>
                <a:gridCol w="822960">
                  <a:extLst>
                    <a:ext uri="{9D8B030D-6E8A-4147-A177-3AD203B41FA5}">
                      <a16:colId xmlns:a16="http://schemas.microsoft.com/office/drawing/2014/main" val="3868588213"/>
                    </a:ext>
                  </a:extLst>
                </a:gridCol>
                <a:gridCol w="822960">
                  <a:extLst>
                    <a:ext uri="{9D8B030D-6E8A-4147-A177-3AD203B41FA5}">
                      <a16:colId xmlns:a16="http://schemas.microsoft.com/office/drawing/2014/main" val="3426778274"/>
                    </a:ext>
                  </a:extLst>
                </a:gridCol>
                <a:gridCol w="822960">
                  <a:extLst>
                    <a:ext uri="{9D8B030D-6E8A-4147-A177-3AD203B41FA5}">
                      <a16:colId xmlns:a16="http://schemas.microsoft.com/office/drawing/2014/main" val="3915530648"/>
                    </a:ext>
                  </a:extLst>
                </a:gridCol>
                <a:gridCol w="822960">
                  <a:extLst>
                    <a:ext uri="{9D8B030D-6E8A-4147-A177-3AD203B41FA5}">
                      <a16:colId xmlns:a16="http://schemas.microsoft.com/office/drawing/2014/main" val="51017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160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9407372"/>
                  </a:ext>
                </a:extLst>
              </a:tr>
            </a:tbl>
          </a:graphicData>
        </a:graphic>
      </p:graphicFrame>
      <p:sp>
        <p:nvSpPr>
          <p:cNvPr id="4" name="Text Placeholder 3">
            <a:extLst>
              <a:ext uri="{FF2B5EF4-FFF2-40B4-BE49-F238E27FC236}">
                <a16:creationId xmlns:a16="http://schemas.microsoft.com/office/drawing/2014/main" id="{CA7A8C2F-A01B-4B8A-B6E0-26924E346C9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7416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A993B-7871-4A1C-9928-D2F82EAB3547}"/>
              </a:ext>
            </a:extLst>
          </p:cNvPr>
          <p:cNvSpPr>
            <a:spLocks noGrp="1"/>
          </p:cNvSpPr>
          <p:nvPr>
            <p:ph type="title"/>
          </p:nvPr>
        </p:nvSpPr>
        <p:spPr/>
        <p:txBody>
          <a:bodyPr/>
          <a:lstStyle/>
          <a:p>
            <a:r>
              <a:rPr lang="en-US"/>
              <a:t>Facebook Own Posts Table | Buttercup Malaysia - 4 of 21</a:t>
            </a:r>
          </a:p>
        </p:txBody>
      </p:sp>
      <p:graphicFrame>
        <p:nvGraphicFramePr>
          <p:cNvPr id="5" name="Table Placeholder 4">
            <a:extLst>
              <a:ext uri="{FF2B5EF4-FFF2-40B4-BE49-F238E27FC236}">
                <a16:creationId xmlns:a16="http://schemas.microsoft.com/office/drawing/2014/main" id="{8809FFA9-6F58-4F1C-BB6C-5CB0BE4AD0CE}"/>
              </a:ext>
            </a:extLst>
          </p:cNvPr>
          <p:cNvGraphicFramePr>
            <a:graphicFrameLocks noGrp="1"/>
          </p:cNvGraphicFramePr>
          <p:nvPr>
            <p:ph type="tbl" sz="quarter" idx="13"/>
            <p:extLst>
              <p:ext uri="{D42A27DB-BD31-4B8C-83A1-F6EECF244321}">
                <p14:modId xmlns:p14="http://schemas.microsoft.com/office/powerpoint/2010/main" val="4194804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9701617"/>
                    </a:ext>
                  </a:extLst>
                </a:gridCol>
                <a:gridCol w="822960">
                  <a:extLst>
                    <a:ext uri="{9D8B030D-6E8A-4147-A177-3AD203B41FA5}">
                      <a16:colId xmlns:a16="http://schemas.microsoft.com/office/drawing/2014/main" val="2975298285"/>
                    </a:ext>
                  </a:extLst>
                </a:gridCol>
                <a:gridCol w="822960">
                  <a:extLst>
                    <a:ext uri="{9D8B030D-6E8A-4147-A177-3AD203B41FA5}">
                      <a16:colId xmlns:a16="http://schemas.microsoft.com/office/drawing/2014/main" val="3496655991"/>
                    </a:ext>
                  </a:extLst>
                </a:gridCol>
                <a:gridCol w="822960">
                  <a:extLst>
                    <a:ext uri="{9D8B030D-6E8A-4147-A177-3AD203B41FA5}">
                      <a16:colId xmlns:a16="http://schemas.microsoft.com/office/drawing/2014/main" val="2673605594"/>
                    </a:ext>
                  </a:extLst>
                </a:gridCol>
                <a:gridCol w="822960">
                  <a:extLst>
                    <a:ext uri="{9D8B030D-6E8A-4147-A177-3AD203B41FA5}">
                      <a16:colId xmlns:a16="http://schemas.microsoft.com/office/drawing/2014/main" val="2852275881"/>
                    </a:ext>
                  </a:extLst>
                </a:gridCol>
                <a:gridCol w="822960">
                  <a:extLst>
                    <a:ext uri="{9D8B030D-6E8A-4147-A177-3AD203B41FA5}">
                      <a16:colId xmlns:a16="http://schemas.microsoft.com/office/drawing/2014/main" val="1707100124"/>
                    </a:ext>
                  </a:extLst>
                </a:gridCol>
                <a:gridCol w="822960">
                  <a:extLst>
                    <a:ext uri="{9D8B030D-6E8A-4147-A177-3AD203B41FA5}">
                      <a16:colId xmlns:a16="http://schemas.microsoft.com/office/drawing/2014/main" val="378431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68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5746993"/>
                  </a:ext>
                </a:extLst>
              </a:tr>
            </a:tbl>
          </a:graphicData>
        </a:graphic>
      </p:graphicFrame>
      <p:sp>
        <p:nvSpPr>
          <p:cNvPr id="4" name="Text Placeholder 3">
            <a:extLst>
              <a:ext uri="{FF2B5EF4-FFF2-40B4-BE49-F238E27FC236}">
                <a16:creationId xmlns:a16="http://schemas.microsoft.com/office/drawing/2014/main" id="{3DCCF2E4-EB3B-4F7C-B3DA-06F3640FC77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26930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7273C-E2F9-4171-81BD-62724D6A2D21}"/>
              </a:ext>
            </a:extLst>
          </p:cNvPr>
          <p:cNvSpPr>
            <a:spLocks noGrp="1"/>
          </p:cNvSpPr>
          <p:nvPr>
            <p:ph type="title"/>
          </p:nvPr>
        </p:nvSpPr>
        <p:spPr/>
        <p:txBody>
          <a:bodyPr/>
          <a:lstStyle/>
          <a:p>
            <a:r>
              <a:rPr lang="en-US"/>
              <a:t>Facebook Own Posts Table | Buttercup Malaysia - 5 of 21</a:t>
            </a:r>
          </a:p>
        </p:txBody>
      </p:sp>
      <p:graphicFrame>
        <p:nvGraphicFramePr>
          <p:cNvPr id="5" name="Table Placeholder 4">
            <a:extLst>
              <a:ext uri="{FF2B5EF4-FFF2-40B4-BE49-F238E27FC236}">
                <a16:creationId xmlns:a16="http://schemas.microsoft.com/office/drawing/2014/main" id="{27A901BE-7748-4535-8505-054D9E1C8FC4}"/>
              </a:ext>
            </a:extLst>
          </p:cNvPr>
          <p:cNvGraphicFramePr>
            <a:graphicFrameLocks noGrp="1"/>
          </p:cNvGraphicFramePr>
          <p:nvPr>
            <p:ph type="tbl" sz="quarter" idx="13"/>
            <p:extLst>
              <p:ext uri="{D42A27DB-BD31-4B8C-83A1-F6EECF244321}">
                <p14:modId xmlns:p14="http://schemas.microsoft.com/office/powerpoint/2010/main" val="403876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45069128"/>
                    </a:ext>
                  </a:extLst>
                </a:gridCol>
                <a:gridCol w="822960">
                  <a:extLst>
                    <a:ext uri="{9D8B030D-6E8A-4147-A177-3AD203B41FA5}">
                      <a16:colId xmlns:a16="http://schemas.microsoft.com/office/drawing/2014/main" val="1261019257"/>
                    </a:ext>
                  </a:extLst>
                </a:gridCol>
                <a:gridCol w="822960">
                  <a:extLst>
                    <a:ext uri="{9D8B030D-6E8A-4147-A177-3AD203B41FA5}">
                      <a16:colId xmlns:a16="http://schemas.microsoft.com/office/drawing/2014/main" val="466630546"/>
                    </a:ext>
                  </a:extLst>
                </a:gridCol>
                <a:gridCol w="822960">
                  <a:extLst>
                    <a:ext uri="{9D8B030D-6E8A-4147-A177-3AD203B41FA5}">
                      <a16:colId xmlns:a16="http://schemas.microsoft.com/office/drawing/2014/main" val="247157066"/>
                    </a:ext>
                  </a:extLst>
                </a:gridCol>
                <a:gridCol w="822960">
                  <a:extLst>
                    <a:ext uri="{9D8B030D-6E8A-4147-A177-3AD203B41FA5}">
                      <a16:colId xmlns:a16="http://schemas.microsoft.com/office/drawing/2014/main" val="271811070"/>
                    </a:ext>
                  </a:extLst>
                </a:gridCol>
                <a:gridCol w="822960">
                  <a:extLst>
                    <a:ext uri="{9D8B030D-6E8A-4147-A177-3AD203B41FA5}">
                      <a16:colId xmlns:a16="http://schemas.microsoft.com/office/drawing/2014/main" val="1173854425"/>
                    </a:ext>
                  </a:extLst>
                </a:gridCol>
                <a:gridCol w="822960">
                  <a:extLst>
                    <a:ext uri="{9D8B030D-6E8A-4147-A177-3AD203B41FA5}">
                      <a16:colId xmlns:a16="http://schemas.microsoft.com/office/drawing/2014/main" val="1755776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102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6632247"/>
                  </a:ext>
                </a:extLst>
              </a:tr>
            </a:tbl>
          </a:graphicData>
        </a:graphic>
      </p:graphicFrame>
      <p:sp>
        <p:nvSpPr>
          <p:cNvPr id="4" name="Text Placeholder 3">
            <a:extLst>
              <a:ext uri="{FF2B5EF4-FFF2-40B4-BE49-F238E27FC236}">
                <a16:creationId xmlns:a16="http://schemas.microsoft.com/office/drawing/2014/main" id="{18CEC96A-0AB0-4275-A502-2FE4E5B8FC5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58641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F00B2-5F22-4CCF-859B-01D8138609A2}"/>
              </a:ext>
            </a:extLst>
          </p:cNvPr>
          <p:cNvSpPr>
            <a:spLocks noGrp="1"/>
          </p:cNvSpPr>
          <p:nvPr>
            <p:ph type="title"/>
          </p:nvPr>
        </p:nvSpPr>
        <p:spPr/>
        <p:txBody>
          <a:bodyPr/>
          <a:lstStyle/>
          <a:p>
            <a:r>
              <a:rPr lang="en-US"/>
              <a:t>Facebook Own Posts Table | Buttercup Malaysia - 6 of 21</a:t>
            </a:r>
          </a:p>
        </p:txBody>
      </p:sp>
      <p:graphicFrame>
        <p:nvGraphicFramePr>
          <p:cNvPr id="5" name="Table Placeholder 4">
            <a:extLst>
              <a:ext uri="{FF2B5EF4-FFF2-40B4-BE49-F238E27FC236}">
                <a16:creationId xmlns:a16="http://schemas.microsoft.com/office/drawing/2014/main" id="{033CC77B-75E5-4289-8C71-7EF344F407D2}"/>
              </a:ext>
            </a:extLst>
          </p:cNvPr>
          <p:cNvGraphicFramePr>
            <a:graphicFrameLocks noGrp="1"/>
          </p:cNvGraphicFramePr>
          <p:nvPr>
            <p:ph type="tbl" sz="quarter" idx="13"/>
            <p:extLst>
              <p:ext uri="{D42A27DB-BD31-4B8C-83A1-F6EECF244321}">
                <p14:modId xmlns:p14="http://schemas.microsoft.com/office/powerpoint/2010/main" val="4181288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3760583"/>
                    </a:ext>
                  </a:extLst>
                </a:gridCol>
                <a:gridCol w="822960">
                  <a:extLst>
                    <a:ext uri="{9D8B030D-6E8A-4147-A177-3AD203B41FA5}">
                      <a16:colId xmlns:a16="http://schemas.microsoft.com/office/drawing/2014/main" val="3738227566"/>
                    </a:ext>
                  </a:extLst>
                </a:gridCol>
                <a:gridCol w="822960">
                  <a:extLst>
                    <a:ext uri="{9D8B030D-6E8A-4147-A177-3AD203B41FA5}">
                      <a16:colId xmlns:a16="http://schemas.microsoft.com/office/drawing/2014/main" val="1630521638"/>
                    </a:ext>
                  </a:extLst>
                </a:gridCol>
                <a:gridCol w="822960">
                  <a:extLst>
                    <a:ext uri="{9D8B030D-6E8A-4147-A177-3AD203B41FA5}">
                      <a16:colId xmlns:a16="http://schemas.microsoft.com/office/drawing/2014/main" val="1123877419"/>
                    </a:ext>
                  </a:extLst>
                </a:gridCol>
                <a:gridCol w="822960">
                  <a:extLst>
                    <a:ext uri="{9D8B030D-6E8A-4147-A177-3AD203B41FA5}">
                      <a16:colId xmlns:a16="http://schemas.microsoft.com/office/drawing/2014/main" val="2595752864"/>
                    </a:ext>
                  </a:extLst>
                </a:gridCol>
                <a:gridCol w="822960">
                  <a:extLst>
                    <a:ext uri="{9D8B030D-6E8A-4147-A177-3AD203B41FA5}">
                      <a16:colId xmlns:a16="http://schemas.microsoft.com/office/drawing/2014/main" val="1289001296"/>
                    </a:ext>
                  </a:extLst>
                </a:gridCol>
                <a:gridCol w="822960">
                  <a:extLst>
                    <a:ext uri="{9D8B030D-6E8A-4147-A177-3AD203B41FA5}">
                      <a16:colId xmlns:a16="http://schemas.microsoft.com/office/drawing/2014/main" val="334978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107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1438174"/>
                  </a:ext>
                </a:extLst>
              </a:tr>
            </a:tbl>
          </a:graphicData>
        </a:graphic>
      </p:graphicFrame>
      <p:sp>
        <p:nvSpPr>
          <p:cNvPr id="4" name="Text Placeholder 3">
            <a:extLst>
              <a:ext uri="{FF2B5EF4-FFF2-40B4-BE49-F238E27FC236}">
                <a16:creationId xmlns:a16="http://schemas.microsoft.com/office/drawing/2014/main" id="{09ED6792-7E98-48D3-8BEF-B80A25296FA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3262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F40E0-DC82-493F-AE21-5C13B466C8E3}"/>
              </a:ext>
            </a:extLst>
          </p:cNvPr>
          <p:cNvSpPr>
            <a:spLocks noGrp="1"/>
          </p:cNvSpPr>
          <p:nvPr>
            <p:ph type="title"/>
          </p:nvPr>
        </p:nvSpPr>
        <p:spPr/>
        <p:txBody>
          <a:bodyPr/>
          <a:lstStyle/>
          <a:p>
            <a:r>
              <a:rPr lang="en-US"/>
              <a:t>Facebook Own Posts Table | Buttercup Malaysia - 7 of 21</a:t>
            </a:r>
          </a:p>
        </p:txBody>
      </p:sp>
      <p:graphicFrame>
        <p:nvGraphicFramePr>
          <p:cNvPr id="5" name="Table Placeholder 4">
            <a:extLst>
              <a:ext uri="{FF2B5EF4-FFF2-40B4-BE49-F238E27FC236}">
                <a16:creationId xmlns:a16="http://schemas.microsoft.com/office/drawing/2014/main" id="{987EE768-F65B-4BCA-A132-4E0977B24AB2}"/>
              </a:ext>
            </a:extLst>
          </p:cNvPr>
          <p:cNvGraphicFramePr>
            <a:graphicFrameLocks noGrp="1"/>
          </p:cNvGraphicFramePr>
          <p:nvPr>
            <p:ph type="tbl" sz="quarter" idx="13"/>
            <p:extLst>
              <p:ext uri="{D42A27DB-BD31-4B8C-83A1-F6EECF244321}">
                <p14:modId xmlns:p14="http://schemas.microsoft.com/office/powerpoint/2010/main" val="12525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9969743"/>
                    </a:ext>
                  </a:extLst>
                </a:gridCol>
                <a:gridCol w="822960">
                  <a:extLst>
                    <a:ext uri="{9D8B030D-6E8A-4147-A177-3AD203B41FA5}">
                      <a16:colId xmlns:a16="http://schemas.microsoft.com/office/drawing/2014/main" val="4078715139"/>
                    </a:ext>
                  </a:extLst>
                </a:gridCol>
                <a:gridCol w="822960">
                  <a:extLst>
                    <a:ext uri="{9D8B030D-6E8A-4147-A177-3AD203B41FA5}">
                      <a16:colId xmlns:a16="http://schemas.microsoft.com/office/drawing/2014/main" val="1090768000"/>
                    </a:ext>
                  </a:extLst>
                </a:gridCol>
                <a:gridCol w="822960">
                  <a:extLst>
                    <a:ext uri="{9D8B030D-6E8A-4147-A177-3AD203B41FA5}">
                      <a16:colId xmlns:a16="http://schemas.microsoft.com/office/drawing/2014/main" val="1342361253"/>
                    </a:ext>
                  </a:extLst>
                </a:gridCol>
                <a:gridCol w="822960">
                  <a:extLst>
                    <a:ext uri="{9D8B030D-6E8A-4147-A177-3AD203B41FA5}">
                      <a16:colId xmlns:a16="http://schemas.microsoft.com/office/drawing/2014/main" val="3132866221"/>
                    </a:ext>
                  </a:extLst>
                </a:gridCol>
                <a:gridCol w="822960">
                  <a:extLst>
                    <a:ext uri="{9D8B030D-6E8A-4147-A177-3AD203B41FA5}">
                      <a16:colId xmlns:a16="http://schemas.microsoft.com/office/drawing/2014/main" val="2591609861"/>
                    </a:ext>
                  </a:extLst>
                </a:gridCol>
                <a:gridCol w="822960">
                  <a:extLst>
                    <a:ext uri="{9D8B030D-6E8A-4147-A177-3AD203B41FA5}">
                      <a16:colId xmlns:a16="http://schemas.microsoft.com/office/drawing/2014/main" val="217334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707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043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6600310"/>
                  </a:ext>
                </a:extLst>
              </a:tr>
            </a:tbl>
          </a:graphicData>
        </a:graphic>
      </p:graphicFrame>
      <p:sp>
        <p:nvSpPr>
          <p:cNvPr id="4" name="Text Placeholder 3">
            <a:extLst>
              <a:ext uri="{FF2B5EF4-FFF2-40B4-BE49-F238E27FC236}">
                <a16:creationId xmlns:a16="http://schemas.microsoft.com/office/drawing/2014/main" id="{584A2032-410B-42AE-8F0E-B1864A1D026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6154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D9784-3158-48CC-A497-C81872A476AD}"/>
              </a:ext>
            </a:extLst>
          </p:cNvPr>
          <p:cNvSpPr>
            <a:spLocks noGrp="1"/>
          </p:cNvSpPr>
          <p:nvPr>
            <p:ph type="title"/>
          </p:nvPr>
        </p:nvSpPr>
        <p:spPr/>
        <p:txBody>
          <a:bodyPr/>
          <a:lstStyle/>
          <a:p>
            <a:r>
              <a:rPr lang="en-US"/>
              <a:t>Facebook Own Posts Table | Buttercup Malaysia - 8 of 21</a:t>
            </a:r>
          </a:p>
        </p:txBody>
      </p:sp>
      <p:graphicFrame>
        <p:nvGraphicFramePr>
          <p:cNvPr id="5" name="Table Placeholder 4">
            <a:extLst>
              <a:ext uri="{FF2B5EF4-FFF2-40B4-BE49-F238E27FC236}">
                <a16:creationId xmlns:a16="http://schemas.microsoft.com/office/drawing/2014/main" id="{3E96546E-351E-4709-848C-2F573C27992B}"/>
              </a:ext>
            </a:extLst>
          </p:cNvPr>
          <p:cNvGraphicFramePr>
            <a:graphicFrameLocks noGrp="1"/>
          </p:cNvGraphicFramePr>
          <p:nvPr>
            <p:ph type="tbl" sz="quarter" idx="13"/>
            <p:extLst>
              <p:ext uri="{D42A27DB-BD31-4B8C-83A1-F6EECF244321}">
                <p14:modId xmlns:p14="http://schemas.microsoft.com/office/powerpoint/2010/main" val="99961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972311"/>
                    </a:ext>
                  </a:extLst>
                </a:gridCol>
                <a:gridCol w="822960">
                  <a:extLst>
                    <a:ext uri="{9D8B030D-6E8A-4147-A177-3AD203B41FA5}">
                      <a16:colId xmlns:a16="http://schemas.microsoft.com/office/drawing/2014/main" val="3159025169"/>
                    </a:ext>
                  </a:extLst>
                </a:gridCol>
                <a:gridCol w="822960">
                  <a:extLst>
                    <a:ext uri="{9D8B030D-6E8A-4147-A177-3AD203B41FA5}">
                      <a16:colId xmlns:a16="http://schemas.microsoft.com/office/drawing/2014/main" val="3144985006"/>
                    </a:ext>
                  </a:extLst>
                </a:gridCol>
                <a:gridCol w="822960">
                  <a:extLst>
                    <a:ext uri="{9D8B030D-6E8A-4147-A177-3AD203B41FA5}">
                      <a16:colId xmlns:a16="http://schemas.microsoft.com/office/drawing/2014/main" val="3450743335"/>
                    </a:ext>
                  </a:extLst>
                </a:gridCol>
                <a:gridCol w="822960">
                  <a:extLst>
                    <a:ext uri="{9D8B030D-6E8A-4147-A177-3AD203B41FA5}">
                      <a16:colId xmlns:a16="http://schemas.microsoft.com/office/drawing/2014/main" val="2077488793"/>
                    </a:ext>
                  </a:extLst>
                </a:gridCol>
                <a:gridCol w="822960">
                  <a:extLst>
                    <a:ext uri="{9D8B030D-6E8A-4147-A177-3AD203B41FA5}">
                      <a16:colId xmlns:a16="http://schemas.microsoft.com/office/drawing/2014/main" val="1254557483"/>
                    </a:ext>
                  </a:extLst>
                </a:gridCol>
                <a:gridCol w="822960">
                  <a:extLst>
                    <a:ext uri="{9D8B030D-6E8A-4147-A177-3AD203B41FA5}">
                      <a16:colId xmlns:a16="http://schemas.microsoft.com/office/drawing/2014/main" val="728774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413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5507340"/>
                  </a:ext>
                </a:extLst>
              </a:tr>
            </a:tbl>
          </a:graphicData>
        </a:graphic>
      </p:graphicFrame>
      <p:sp>
        <p:nvSpPr>
          <p:cNvPr id="4" name="Text Placeholder 3">
            <a:extLst>
              <a:ext uri="{FF2B5EF4-FFF2-40B4-BE49-F238E27FC236}">
                <a16:creationId xmlns:a16="http://schemas.microsoft.com/office/drawing/2014/main" id="{E2A988B9-A0AA-4CDE-AD70-01BA3BB130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42378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3843B-52D0-4F18-8307-DD71F9BC84E2}"/>
              </a:ext>
            </a:extLst>
          </p:cNvPr>
          <p:cNvSpPr>
            <a:spLocks noGrp="1"/>
          </p:cNvSpPr>
          <p:nvPr>
            <p:ph type="title"/>
          </p:nvPr>
        </p:nvSpPr>
        <p:spPr/>
        <p:txBody>
          <a:bodyPr/>
          <a:lstStyle/>
          <a:p>
            <a:r>
              <a:rPr lang="en-US"/>
              <a:t>Facebook Own Posts Table | Buttercup Malaysia - 9 of 21</a:t>
            </a:r>
          </a:p>
        </p:txBody>
      </p:sp>
      <p:graphicFrame>
        <p:nvGraphicFramePr>
          <p:cNvPr id="5" name="Table Placeholder 4">
            <a:extLst>
              <a:ext uri="{FF2B5EF4-FFF2-40B4-BE49-F238E27FC236}">
                <a16:creationId xmlns:a16="http://schemas.microsoft.com/office/drawing/2014/main" id="{D2147AC6-2288-4749-9A9E-8E6C291E0060}"/>
              </a:ext>
            </a:extLst>
          </p:cNvPr>
          <p:cNvGraphicFramePr>
            <a:graphicFrameLocks noGrp="1"/>
          </p:cNvGraphicFramePr>
          <p:nvPr>
            <p:ph type="tbl" sz="quarter" idx="13"/>
            <p:extLst>
              <p:ext uri="{D42A27DB-BD31-4B8C-83A1-F6EECF244321}">
                <p14:modId xmlns:p14="http://schemas.microsoft.com/office/powerpoint/2010/main" val="103505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4139617"/>
                    </a:ext>
                  </a:extLst>
                </a:gridCol>
                <a:gridCol w="822960">
                  <a:extLst>
                    <a:ext uri="{9D8B030D-6E8A-4147-A177-3AD203B41FA5}">
                      <a16:colId xmlns:a16="http://schemas.microsoft.com/office/drawing/2014/main" val="2043144884"/>
                    </a:ext>
                  </a:extLst>
                </a:gridCol>
                <a:gridCol w="822960">
                  <a:extLst>
                    <a:ext uri="{9D8B030D-6E8A-4147-A177-3AD203B41FA5}">
                      <a16:colId xmlns:a16="http://schemas.microsoft.com/office/drawing/2014/main" val="278311049"/>
                    </a:ext>
                  </a:extLst>
                </a:gridCol>
                <a:gridCol w="822960">
                  <a:extLst>
                    <a:ext uri="{9D8B030D-6E8A-4147-A177-3AD203B41FA5}">
                      <a16:colId xmlns:a16="http://schemas.microsoft.com/office/drawing/2014/main" val="3594154119"/>
                    </a:ext>
                  </a:extLst>
                </a:gridCol>
                <a:gridCol w="822960">
                  <a:extLst>
                    <a:ext uri="{9D8B030D-6E8A-4147-A177-3AD203B41FA5}">
                      <a16:colId xmlns:a16="http://schemas.microsoft.com/office/drawing/2014/main" val="2769407369"/>
                    </a:ext>
                  </a:extLst>
                </a:gridCol>
                <a:gridCol w="822960">
                  <a:extLst>
                    <a:ext uri="{9D8B030D-6E8A-4147-A177-3AD203B41FA5}">
                      <a16:colId xmlns:a16="http://schemas.microsoft.com/office/drawing/2014/main" val="3666136360"/>
                    </a:ext>
                  </a:extLst>
                </a:gridCol>
                <a:gridCol w="822960">
                  <a:extLst>
                    <a:ext uri="{9D8B030D-6E8A-4147-A177-3AD203B41FA5}">
                      <a16:colId xmlns:a16="http://schemas.microsoft.com/office/drawing/2014/main" val="37626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829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5343656"/>
                  </a:ext>
                </a:extLst>
              </a:tr>
            </a:tbl>
          </a:graphicData>
        </a:graphic>
      </p:graphicFrame>
      <p:sp>
        <p:nvSpPr>
          <p:cNvPr id="4" name="Text Placeholder 3">
            <a:extLst>
              <a:ext uri="{FF2B5EF4-FFF2-40B4-BE49-F238E27FC236}">
                <a16:creationId xmlns:a16="http://schemas.microsoft.com/office/drawing/2014/main" id="{97956270-4C42-4B31-B51A-425680C3A3A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4246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E345-747D-4544-8297-777478FA8774}"/>
              </a:ext>
            </a:extLst>
          </p:cNvPr>
          <p:cNvSpPr>
            <a:spLocks noGrp="1"/>
          </p:cNvSpPr>
          <p:nvPr>
            <p:ph type="title"/>
          </p:nvPr>
        </p:nvSpPr>
        <p:spPr/>
        <p:txBody>
          <a:bodyPr/>
          <a:lstStyle/>
          <a:p>
            <a:r>
              <a:rPr lang="en-US"/>
              <a:t>Facebook Own Posts Table | Buttercup Malaysia - 10 of 21</a:t>
            </a:r>
          </a:p>
        </p:txBody>
      </p:sp>
      <p:graphicFrame>
        <p:nvGraphicFramePr>
          <p:cNvPr id="5" name="Table Placeholder 4">
            <a:extLst>
              <a:ext uri="{FF2B5EF4-FFF2-40B4-BE49-F238E27FC236}">
                <a16:creationId xmlns:a16="http://schemas.microsoft.com/office/drawing/2014/main" id="{6BC76DDB-3CD0-4AE9-A5B4-20FC0AD18AC0}"/>
              </a:ext>
            </a:extLst>
          </p:cNvPr>
          <p:cNvGraphicFramePr>
            <a:graphicFrameLocks noGrp="1"/>
          </p:cNvGraphicFramePr>
          <p:nvPr>
            <p:ph type="tbl" sz="quarter" idx="13"/>
            <p:extLst>
              <p:ext uri="{D42A27DB-BD31-4B8C-83A1-F6EECF244321}">
                <p14:modId xmlns:p14="http://schemas.microsoft.com/office/powerpoint/2010/main" val="417841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3916664"/>
                    </a:ext>
                  </a:extLst>
                </a:gridCol>
                <a:gridCol w="822960">
                  <a:extLst>
                    <a:ext uri="{9D8B030D-6E8A-4147-A177-3AD203B41FA5}">
                      <a16:colId xmlns:a16="http://schemas.microsoft.com/office/drawing/2014/main" val="1816413496"/>
                    </a:ext>
                  </a:extLst>
                </a:gridCol>
                <a:gridCol w="822960">
                  <a:extLst>
                    <a:ext uri="{9D8B030D-6E8A-4147-A177-3AD203B41FA5}">
                      <a16:colId xmlns:a16="http://schemas.microsoft.com/office/drawing/2014/main" val="392109117"/>
                    </a:ext>
                  </a:extLst>
                </a:gridCol>
                <a:gridCol w="822960">
                  <a:extLst>
                    <a:ext uri="{9D8B030D-6E8A-4147-A177-3AD203B41FA5}">
                      <a16:colId xmlns:a16="http://schemas.microsoft.com/office/drawing/2014/main" val="3917456209"/>
                    </a:ext>
                  </a:extLst>
                </a:gridCol>
                <a:gridCol w="822960">
                  <a:extLst>
                    <a:ext uri="{9D8B030D-6E8A-4147-A177-3AD203B41FA5}">
                      <a16:colId xmlns:a16="http://schemas.microsoft.com/office/drawing/2014/main" val="2610502179"/>
                    </a:ext>
                  </a:extLst>
                </a:gridCol>
                <a:gridCol w="822960">
                  <a:extLst>
                    <a:ext uri="{9D8B030D-6E8A-4147-A177-3AD203B41FA5}">
                      <a16:colId xmlns:a16="http://schemas.microsoft.com/office/drawing/2014/main" val="2147350258"/>
                    </a:ext>
                  </a:extLst>
                </a:gridCol>
                <a:gridCol w="822960">
                  <a:extLst>
                    <a:ext uri="{9D8B030D-6E8A-4147-A177-3AD203B41FA5}">
                      <a16:colId xmlns:a16="http://schemas.microsoft.com/office/drawing/2014/main" val="110685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31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575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5668580"/>
                  </a:ext>
                </a:extLst>
              </a:tr>
            </a:tbl>
          </a:graphicData>
        </a:graphic>
      </p:graphicFrame>
      <p:sp>
        <p:nvSpPr>
          <p:cNvPr id="4" name="Text Placeholder 3">
            <a:extLst>
              <a:ext uri="{FF2B5EF4-FFF2-40B4-BE49-F238E27FC236}">
                <a16:creationId xmlns:a16="http://schemas.microsoft.com/office/drawing/2014/main" id="{262EBB22-A434-40D3-BFE4-3CD7BFA5E2E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26519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69EC-169D-45A0-BE58-9A440B740939}"/>
              </a:ext>
            </a:extLst>
          </p:cNvPr>
          <p:cNvSpPr>
            <a:spLocks noGrp="1"/>
          </p:cNvSpPr>
          <p:nvPr>
            <p:ph type="title"/>
          </p:nvPr>
        </p:nvSpPr>
        <p:spPr/>
        <p:txBody>
          <a:bodyPr/>
          <a:lstStyle/>
          <a:p>
            <a:r>
              <a:rPr lang="en-US"/>
              <a:t>Facebook Own Posts Table | Buttercup Malaysia - 11 of 21</a:t>
            </a:r>
          </a:p>
        </p:txBody>
      </p:sp>
      <p:graphicFrame>
        <p:nvGraphicFramePr>
          <p:cNvPr id="5" name="Table Placeholder 4">
            <a:extLst>
              <a:ext uri="{FF2B5EF4-FFF2-40B4-BE49-F238E27FC236}">
                <a16:creationId xmlns:a16="http://schemas.microsoft.com/office/drawing/2014/main" id="{BCC18B43-DDA2-402C-A452-701416964B7E}"/>
              </a:ext>
            </a:extLst>
          </p:cNvPr>
          <p:cNvGraphicFramePr>
            <a:graphicFrameLocks noGrp="1"/>
          </p:cNvGraphicFramePr>
          <p:nvPr>
            <p:ph type="tbl" sz="quarter" idx="13"/>
            <p:extLst>
              <p:ext uri="{D42A27DB-BD31-4B8C-83A1-F6EECF244321}">
                <p14:modId xmlns:p14="http://schemas.microsoft.com/office/powerpoint/2010/main" val="305136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042108"/>
                    </a:ext>
                  </a:extLst>
                </a:gridCol>
                <a:gridCol w="822960">
                  <a:extLst>
                    <a:ext uri="{9D8B030D-6E8A-4147-A177-3AD203B41FA5}">
                      <a16:colId xmlns:a16="http://schemas.microsoft.com/office/drawing/2014/main" val="2250379118"/>
                    </a:ext>
                  </a:extLst>
                </a:gridCol>
                <a:gridCol w="822960">
                  <a:extLst>
                    <a:ext uri="{9D8B030D-6E8A-4147-A177-3AD203B41FA5}">
                      <a16:colId xmlns:a16="http://schemas.microsoft.com/office/drawing/2014/main" val="828725688"/>
                    </a:ext>
                  </a:extLst>
                </a:gridCol>
                <a:gridCol w="822960">
                  <a:extLst>
                    <a:ext uri="{9D8B030D-6E8A-4147-A177-3AD203B41FA5}">
                      <a16:colId xmlns:a16="http://schemas.microsoft.com/office/drawing/2014/main" val="4007772084"/>
                    </a:ext>
                  </a:extLst>
                </a:gridCol>
                <a:gridCol w="822960">
                  <a:extLst>
                    <a:ext uri="{9D8B030D-6E8A-4147-A177-3AD203B41FA5}">
                      <a16:colId xmlns:a16="http://schemas.microsoft.com/office/drawing/2014/main" val="1277300381"/>
                    </a:ext>
                  </a:extLst>
                </a:gridCol>
                <a:gridCol w="822960">
                  <a:extLst>
                    <a:ext uri="{9D8B030D-6E8A-4147-A177-3AD203B41FA5}">
                      <a16:colId xmlns:a16="http://schemas.microsoft.com/office/drawing/2014/main" val="1290971970"/>
                    </a:ext>
                  </a:extLst>
                </a:gridCol>
                <a:gridCol w="822960">
                  <a:extLst>
                    <a:ext uri="{9D8B030D-6E8A-4147-A177-3AD203B41FA5}">
                      <a16:colId xmlns:a16="http://schemas.microsoft.com/office/drawing/2014/main" val="2793305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897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0850473"/>
                  </a:ext>
                </a:extLst>
              </a:tr>
            </a:tbl>
          </a:graphicData>
        </a:graphic>
      </p:graphicFrame>
      <p:sp>
        <p:nvSpPr>
          <p:cNvPr id="4" name="Text Placeholder 3">
            <a:extLst>
              <a:ext uri="{FF2B5EF4-FFF2-40B4-BE49-F238E27FC236}">
                <a16:creationId xmlns:a16="http://schemas.microsoft.com/office/drawing/2014/main" id="{D90AF733-B4AF-4DAC-ADCB-A24BF3E9A1A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6235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94A5-0F32-49DF-B178-F267C1879030}"/>
              </a:ext>
            </a:extLst>
          </p:cNvPr>
          <p:cNvSpPr>
            <a:spLocks noGrp="1"/>
          </p:cNvSpPr>
          <p:nvPr>
            <p:ph type="title"/>
          </p:nvPr>
        </p:nvSpPr>
        <p:spPr/>
        <p:txBody>
          <a:bodyPr/>
          <a:lstStyle/>
          <a:p>
            <a:r>
              <a:rPr lang="en-US"/>
              <a:t>Facebook Own Posts Table | Buttercup Malaysia - 12 of 21</a:t>
            </a:r>
          </a:p>
        </p:txBody>
      </p:sp>
      <p:graphicFrame>
        <p:nvGraphicFramePr>
          <p:cNvPr id="5" name="Table Placeholder 4">
            <a:extLst>
              <a:ext uri="{FF2B5EF4-FFF2-40B4-BE49-F238E27FC236}">
                <a16:creationId xmlns:a16="http://schemas.microsoft.com/office/drawing/2014/main" id="{19005B08-61C2-4179-ABBA-B33D50CED0EA}"/>
              </a:ext>
            </a:extLst>
          </p:cNvPr>
          <p:cNvGraphicFramePr>
            <a:graphicFrameLocks noGrp="1"/>
          </p:cNvGraphicFramePr>
          <p:nvPr>
            <p:ph type="tbl" sz="quarter" idx="13"/>
            <p:extLst>
              <p:ext uri="{D42A27DB-BD31-4B8C-83A1-F6EECF244321}">
                <p14:modId xmlns:p14="http://schemas.microsoft.com/office/powerpoint/2010/main" val="77580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4070872"/>
                    </a:ext>
                  </a:extLst>
                </a:gridCol>
                <a:gridCol w="822960">
                  <a:extLst>
                    <a:ext uri="{9D8B030D-6E8A-4147-A177-3AD203B41FA5}">
                      <a16:colId xmlns:a16="http://schemas.microsoft.com/office/drawing/2014/main" val="3439344275"/>
                    </a:ext>
                  </a:extLst>
                </a:gridCol>
                <a:gridCol w="822960">
                  <a:extLst>
                    <a:ext uri="{9D8B030D-6E8A-4147-A177-3AD203B41FA5}">
                      <a16:colId xmlns:a16="http://schemas.microsoft.com/office/drawing/2014/main" val="3097947344"/>
                    </a:ext>
                  </a:extLst>
                </a:gridCol>
                <a:gridCol w="822960">
                  <a:extLst>
                    <a:ext uri="{9D8B030D-6E8A-4147-A177-3AD203B41FA5}">
                      <a16:colId xmlns:a16="http://schemas.microsoft.com/office/drawing/2014/main" val="3379297575"/>
                    </a:ext>
                  </a:extLst>
                </a:gridCol>
                <a:gridCol w="822960">
                  <a:extLst>
                    <a:ext uri="{9D8B030D-6E8A-4147-A177-3AD203B41FA5}">
                      <a16:colId xmlns:a16="http://schemas.microsoft.com/office/drawing/2014/main" val="3852644101"/>
                    </a:ext>
                  </a:extLst>
                </a:gridCol>
                <a:gridCol w="822960">
                  <a:extLst>
                    <a:ext uri="{9D8B030D-6E8A-4147-A177-3AD203B41FA5}">
                      <a16:colId xmlns:a16="http://schemas.microsoft.com/office/drawing/2014/main" val="1183914027"/>
                    </a:ext>
                  </a:extLst>
                </a:gridCol>
                <a:gridCol w="822960">
                  <a:extLst>
                    <a:ext uri="{9D8B030D-6E8A-4147-A177-3AD203B41FA5}">
                      <a16:colId xmlns:a16="http://schemas.microsoft.com/office/drawing/2014/main" val="1237033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339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28692349"/>
                  </a:ext>
                </a:extLst>
              </a:tr>
            </a:tbl>
          </a:graphicData>
        </a:graphic>
      </p:graphicFrame>
      <p:sp>
        <p:nvSpPr>
          <p:cNvPr id="4" name="Text Placeholder 3">
            <a:extLst>
              <a:ext uri="{FF2B5EF4-FFF2-40B4-BE49-F238E27FC236}">
                <a16:creationId xmlns:a16="http://schemas.microsoft.com/office/drawing/2014/main" id="{CE8B61AD-A68B-404B-9DDF-BA79851F571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76046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3EB9C-27AD-4E23-B1D3-A0AB30EB0C8F}"/>
              </a:ext>
            </a:extLst>
          </p:cNvPr>
          <p:cNvSpPr>
            <a:spLocks noGrp="1"/>
          </p:cNvSpPr>
          <p:nvPr>
            <p:ph type="title"/>
          </p:nvPr>
        </p:nvSpPr>
        <p:spPr/>
        <p:txBody>
          <a:bodyPr/>
          <a:lstStyle/>
          <a:p>
            <a:r>
              <a:rPr lang="en-US"/>
              <a:t>Facebook Own Posts Table | Buttercup Malaysia - 13 of 21</a:t>
            </a:r>
          </a:p>
        </p:txBody>
      </p:sp>
      <p:graphicFrame>
        <p:nvGraphicFramePr>
          <p:cNvPr id="5" name="Table Placeholder 4">
            <a:extLst>
              <a:ext uri="{FF2B5EF4-FFF2-40B4-BE49-F238E27FC236}">
                <a16:creationId xmlns:a16="http://schemas.microsoft.com/office/drawing/2014/main" id="{204F54F8-32A1-4326-9131-7821E3F547A1}"/>
              </a:ext>
            </a:extLst>
          </p:cNvPr>
          <p:cNvGraphicFramePr>
            <a:graphicFrameLocks noGrp="1"/>
          </p:cNvGraphicFramePr>
          <p:nvPr>
            <p:ph type="tbl" sz="quarter" idx="13"/>
            <p:extLst>
              <p:ext uri="{D42A27DB-BD31-4B8C-83A1-F6EECF244321}">
                <p14:modId xmlns:p14="http://schemas.microsoft.com/office/powerpoint/2010/main" val="3385466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3916861"/>
                    </a:ext>
                  </a:extLst>
                </a:gridCol>
                <a:gridCol w="822960">
                  <a:extLst>
                    <a:ext uri="{9D8B030D-6E8A-4147-A177-3AD203B41FA5}">
                      <a16:colId xmlns:a16="http://schemas.microsoft.com/office/drawing/2014/main" val="1615278426"/>
                    </a:ext>
                  </a:extLst>
                </a:gridCol>
                <a:gridCol w="822960">
                  <a:extLst>
                    <a:ext uri="{9D8B030D-6E8A-4147-A177-3AD203B41FA5}">
                      <a16:colId xmlns:a16="http://schemas.microsoft.com/office/drawing/2014/main" val="1490820262"/>
                    </a:ext>
                  </a:extLst>
                </a:gridCol>
                <a:gridCol w="822960">
                  <a:extLst>
                    <a:ext uri="{9D8B030D-6E8A-4147-A177-3AD203B41FA5}">
                      <a16:colId xmlns:a16="http://schemas.microsoft.com/office/drawing/2014/main" val="2670547553"/>
                    </a:ext>
                  </a:extLst>
                </a:gridCol>
                <a:gridCol w="822960">
                  <a:extLst>
                    <a:ext uri="{9D8B030D-6E8A-4147-A177-3AD203B41FA5}">
                      <a16:colId xmlns:a16="http://schemas.microsoft.com/office/drawing/2014/main" val="4110889095"/>
                    </a:ext>
                  </a:extLst>
                </a:gridCol>
                <a:gridCol w="822960">
                  <a:extLst>
                    <a:ext uri="{9D8B030D-6E8A-4147-A177-3AD203B41FA5}">
                      <a16:colId xmlns:a16="http://schemas.microsoft.com/office/drawing/2014/main" val="1097673811"/>
                    </a:ext>
                  </a:extLst>
                </a:gridCol>
                <a:gridCol w="822960">
                  <a:extLst>
                    <a:ext uri="{9D8B030D-6E8A-4147-A177-3AD203B41FA5}">
                      <a16:colId xmlns:a16="http://schemas.microsoft.com/office/drawing/2014/main" val="3293839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17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4937761"/>
                  </a:ext>
                </a:extLst>
              </a:tr>
            </a:tbl>
          </a:graphicData>
        </a:graphic>
      </p:graphicFrame>
      <p:sp>
        <p:nvSpPr>
          <p:cNvPr id="4" name="Text Placeholder 3">
            <a:extLst>
              <a:ext uri="{FF2B5EF4-FFF2-40B4-BE49-F238E27FC236}">
                <a16:creationId xmlns:a16="http://schemas.microsoft.com/office/drawing/2014/main" id="{E55F27F9-AB4F-406E-944A-FD45182C596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3705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1B54-0885-4D34-B023-775B0AEE28F4}"/>
              </a:ext>
            </a:extLst>
          </p:cNvPr>
          <p:cNvSpPr>
            <a:spLocks noGrp="1"/>
          </p:cNvSpPr>
          <p:nvPr>
            <p:ph type="title"/>
          </p:nvPr>
        </p:nvSpPr>
        <p:spPr/>
        <p:txBody>
          <a:bodyPr/>
          <a:lstStyle/>
          <a:p>
            <a:r>
              <a:rPr lang="en-US"/>
              <a:t>Facebook Own Posts Table | Buttercup Malaysia - 14 of 21</a:t>
            </a:r>
          </a:p>
        </p:txBody>
      </p:sp>
      <p:graphicFrame>
        <p:nvGraphicFramePr>
          <p:cNvPr id="5" name="Table Placeholder 4">
            <a:extLst>
              <a:ext uri="{FF2B5EF4-FFF2-40B4-BE49-F238E27FC236}">
                <a16:creationId xmlns:a16="http://schemas.microsoft.com/office/drawing/2014/main" id="{82597B39-D897-402A-9680-55D9F2AF839A}"/>
              </a:ext>
            </a:extLst>
          </p:cNvPr>
          <p:cNvGraphicFramePr>
            <a:graphicFrameLocks noGrp="1"/>
          </p:cNvGraphicFramePr>
          <p:nvPr>
            <p:ph type="tbl" sz="quarter" idx="13"/>
            <p:extLst>
              <p:ext uri="{D42A27DB-BD31-4B8C-83A1-F6EECF244321}">
                <p14:modId xmlns:p14="http://schemas.microsoft.com/office/powerpoint/2010/main" val="391726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6320615"/>
                    </a:ext>
                  </a:extLst>
                </a:gridCol>
                <a:gridCol w="822960">
                  <a:extLst>
                    <a:ext uri="{9D8B030D-6E8A-4147-A177-3AD203B41FA5}">
                      <a16:colId xmlns:a16="http://schemas.microsoft.com/office/drawing/2014/main" val="3823584683"/>
                    </a:ext>
                  </a:extLst>
                </a:gridCol>
                <a:gridCol w="822960">
                  <a:extLst>
                    <a:ext uri="{9D8B030D-6E8A-4147-A177-3AD203B41FA5}">
                      <a16:colId xmlns:a16="http://schemas.microsoft.com/office/drawing/2014/main" val="2990037308"/>
                    </a:ext>
                  </a:extLst>
                </a:gridCol>
                <a:gridCol w="822960">
                  <a:extLst>
                    <a:ext uri="{9D8B030D-6E8A-4147-A177-3AD203B41FA5}">
                      <a16:colId xmlns:a16="http://schemas.microsoft.com/office/drawing/2014/main" val="3365356388"/>
                    </a:ext>
                  </a:extLst>
                </a:gridCol>
                <a:gridCol w="822960">
                  <a:extLst>
                    <a:ext uri="{9D8B030D-6E8A-4147-A177-3AD203B41FA5}">
                      <a16:colId xmlns:a16="http://schemas.microsoft.com/office/drawing/2014/main" val="2688793945"/>
                    </a:ext>
                  </a:extLst>
                </a:gridCol>
                <a:gridCol w="822960">
                  <a:extLst>
                    <a:ext uri="{9D8B030D-6E8A-4147-A177-3AD203B41FA5}">
                      <a16:colId xmlns:a16="http://schemas.microsoft.com/office/drawing/2014/main" val="3078552511"/>
                    </a:ext>
                  </a:extLst>
                </a:gridCol>
                <a:gridCol w="822960">
                  <a:extLst>
                    <a:ext uri="{9D8B030D-6E8A-4147-A177-3AD203B41FA5}">
                      <a16:colId xmlns:a16="http://schemas.microsoft.com/office/drawing/2014/main" val="416491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387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2889026"/>
                  </a:ext>
                </a:extLst>
              </a:tr>
            </a:tbl>
          </a:graphicData>
        </a:graphic>
      </p:graphicFrame>
      <p:sp>
        <p:nvSpPr>
          <p:cNvPr id="4" name="Text Placeholder 3">
            <a:extLst>
              <a:ext uri="{FF2B5EF4-FFF2-40B4-BE49-F238E27FC236}">
                <a16:creationId xmlns:a16="http://schemas.microsoft.com/office/drawing/2014/main" id="{9F2BAD0C-5595-42D1-9BAB-75BF077B79E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6356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FC012-E2FF-43A9-8D19-4C9DCF99F24D}"/>
              </a:ext>
            </a:extLst>
          </p:cNvPr>
          <p:cNvSpPr>
            <a:spLocks noGrp="1"/>
          </p:cNvSpPr>
          <p:nvPr>
            <p:ph type="title"/>
          </p:nvPr>
        </p:nvSpPr>
        <p:spPr/>
        <p:txBody>
          <a:bodyPr/>
          <a:lstStyle/>
          <a:p>
            <a:r>
              <a:rPr lang="en-US"/>
              <a:t>Facebook Own Posts Table | Buttercup Malaysia - 15 of 21</a:t>
            </a:r>
          </a:p>
        </p:txBody>
      </p:sp>
      <p:graphicFrame>
        <p:nvGraphicFramePr>
          <p:cNvPr id="5" name="Table Placeholder 4">
            <a:extLst>
              <a:ext uri="{FF2B5EF4-FFF2-40B4-BE49-F238E27FC236}">
                <a16:creationId xmlns:a16="http://schemas.microsoft.com/office/drawing/2014/main" id="{E29A04F3-A47F-48EE-BBCB-0E2E49424090}"/>
              </a:ext>
            </a:extLst>
          </p:cNvPr>
          <p:cNvGraphicFramePr>
            <a:graphicFrameLocks noGrp="1"/>
          </p:cNvGraphicFramePr>
          <p:nvPr>
            <p:ph type="tbl" sz="quarter" idx="13"/>
            <p:extLst>
              <p:ext uri="{D42A27DB-BD31-4B8C-83A1-F6EECF244321}">
                <p14:modId xmlns:p14="http://schemas.microsoft.com/office/powerpoint/2010/main" val="421623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5696452"/>
                    </a:ext>
                  </a:extLst>
                </a:gridCol>
                <a:gridCol w="822960">
                  <a:extLst>
                    <a:ext uri="{9D8B030D-6E8A-4147-A177-3AD203B41FA5}">
                      <a16:colId xmlns:a16="http://schemas.microsoft.com/office/drawing/2014/main" val="1084177511"/>
                    </a:ext>
                  </a:extLst>
                </a:gridCol>
                <a:gridCol w="822960">
                  <a:extLst>
                    <a:ext uri="{9D8B030D-6E8A-4147-A177-3AD203B41FA5}">
                      <a16:colId xmlns:a16="http://schemas.microsoft.com/office/drawing/2014/main" val="2595479419"/>
                    </a:ext>
                  </a:extLst>
                </a:gridCol>
                <a:gridCol w="822960">
                  <a:extLst>
                    <a:ext uri="{9D8B030D-6E8A-4147-A177-3AD203B41FA5}">
                      <a16:colId xmlns:a16="http://schemas.microsoft.com/office/drawing/2014/main" val="2157031220"/>
                    </a:ext>
                  </a:extLst>
                </a:gridCol>
                <a:gridCol w="822960">
                  <a:extLst>
                    <a:ext uri="{9D8B030D-6E8A-4147-A177-3AD203B41FA5}">
                      <a16:colId xmlns:a16="http://schemas.microsoft.com/office/drawing/2014/main" val="1879859614"/>
                    </a:ext>
                  </a:extLst>
                </a:gridCol>
                <a:gridCol w="822960">
                  <a:extLst>
                    <a:ext uri="{9D8B030D-6E8A-4147-A177-3AD203B41FA5}">
                      <a16:colId xmlns:a16="http://schemas.microsoft.com/office/drawing/2014/main" val="3205599977"/>
                    </a:ext>
                  </a:extLst>
                </a:gridCol>
                <a:gridCol w="822960">
                  <a:extLst>
                    <a:ext uri="{9D8B030D-6E8A-4147-A177-3AD203B41FA5}">
                      <a16:colId xmlns:a16="http://schemas.microsoft.com/office/drawing/2014/main" val="8174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51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362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9124925"/>
                  </a:ext>
                </a:extLst>
              </a:tr>
            </a:tbl>
          </a:graphicData>
        </a:graphic>
      </p:graphicFrame>
      <p:sp>
        <p:nvSpPr>
          <p:cNvPr id="4" name="Text Placeholder 3">
            <a:extLst>
              <a:ext uri="{FF2B5EF4-FFF2-40B4-BE49-F238E27FC236}">
                <a16:creationId xmlns:a16="http://schemas.microsoft.com/office/drawing/2014/main" id="{8CEDE7D6-F484-4438-B9BD-0431A1E62A8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4657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FD57-2519-469D-8EF4-FC65035910D7}"/>
              </a:ext>
            </a:extLst>
          </p:cNvPr>
          <p:cNvSpPr>
            <a:spLocks noGrp="1"/>
          </p:cNvSpPr>
          <p:nvPr>
            <p:ph type="title"/>
          </p:nvPr>
        </p:nvSpPr>
        <p:spPr/>
        <p:txBody>
          <a:bodyPr/>
          <a:lstStyle/>
          <a:p>
            <a:r>
              <a:rPr lang="en-US"/>
              <a:t>Facebook Own Posts Table | Buttercup Malaysia - 16 of 21</a:t>
            </a:r>
          </a:p>
        </p:txBody>
      </p:sp>
      <p:graphicFrame>
        <p:nvGraphicFramePr>
          <p:cNvPr id="5" name="Table Placeholder 4">
            <a:extLst>
              <a:ext uri="{FF2B5EF4-FFF2-40B4-BE49-F238E27FC236}">
                <a16:creationId xmlns:a16="http://schemas.microsoft.com/office/drawing/2014/main" id="{AE8C3A21-11A7-4ED4-B898-9B9A5C2A3A86}"/>
              </a:ext>
            </a:extLst>
          </p:cNvPr>
          <p:cNvGraphicFramePr>
            <a:graphicFrameLocks noGrp="1"/>
          </p:cNvGraphicFramePr>
          <p:nvPr>
            <p:ph type="tbl" sz="quarter" idx="13"/>
            <p:extLst>
              <p:ext uri="{D42A27DB-BD31-4B8C-83A1-F6EECF244321}">
                <p14:modId xmlns:p14="http://schemas.microsoft.com/office/powerpoint/2010/main" val="1909782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5750273"/>
                    </a:ext>
                  </a:extLst>
                </a:gridCol>
                <a:gridCol w="822960">
                  <a:extLst>
                    <a:ext uri="{9D8B030D-6E8A-4147-A177-3AD203B41FA5}">
                      <a16:colId xmlns:a16="http://schemas.microsoft.com/office/drawing/2014/main" val="2693180756"/>
                    </a:ext>
                  </a:extLst>
                </a:gridCol>
                <a:gridCol w="822960">
                  <a:extLst>
                    <a:ext uri="{9D8B030D-6E8A-4147-A177-3AD203B41FA5}">
                      <a16:colId xmlns:a16="http://schemas.microsoft.com/office/drawing/2014/main" val="2692643103"/>
                    </a:ext>
                  </a:extLst>
                </a:gridCol>
                <a:gridCol w="822960">
                  <a:extLst>
                    <a:ext uri="{9D8B030D-6E8A-4147-A177-3AD203B41FA5}">
                      <a16:colId xmlns:a16="http://schemas.microsoft.com/office/drawing/2014/main" val="2708479827"/>
                    </a:ext>
                  </a:extLst>
                </a:gridCol>
                <a:gridCol w="822960">
                  <a:extLst>
                    <a:ext uri="{9D8B030D-6E8A-4147-A177-3AD203B41FA5}">
                      <a16:colId xmlns:a16="http://schemas.microsoft.com/office/drawing/2014/main" val="3851569274"/>
                    </a:ext>
                  </a:extLst>
                </a:gridCol>
                <a:gridCol w="822960">
                  <a:extLst>
                    <a:ext uri="{9D8B030D-6E8A-4147-A177-3AD203B41FA5}">
                      <a16:colId xmlns:a16="http://schemas.microsoft.com/office/drawing/2014/main" val="1308779689"/>
                    </a:ext>
                  </a:extLst>
                </a:gridCol>
                <a:gridCol w="822960">
                  <a:extLst>
                    <a:ext uri="{9D8B030D-6E8A-4147-A177-3AD203B41FA5}">
                      <a16:colId xmlns:a16="http://schemas.microsoft.com/office/drawing/2014/main" val="285254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26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5286162"/>
                  </a:ext>
                </a:extLst>
              </a:tr>
            </a:tbl>
          </a:graphicData>
        </a:graphic>
      </p:graphicFrame>
      <p:sp>
        <p:nvSpPr>
          <p:cNvPr id="4" name="Text Placeholder 3">
            <a:extLst>
              <a:ext uri="{FF2B5EF4-FFF2-40B4-BE49-F238E27FC236}">
                <a16:creationId xmlns:a16="http://schemas.microsoft.com/office/drawing/2014/main" id="{04AAB8EE-7C8C-4CDD-885C-4E0B988291D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54842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E9128-D9F9-4141-94B4-51037560188E}"/>
              </a:ext>
            </a:extLst>
          </p:cNvPr>
          <p:cNvSpPr>
            <a:spLocks noGrp="1"/>
          </p:cNvSpPr>
          <p:nvPr>
            <p:ph type="title"/>
          </p:nvPr>
        </p:nvSpPr>
        <p:spPr/>
        <p:txBody>
          <a:bodyPr/>
          <a:lstStyle/>
          <a:p>
            <a:r>
              <a:rPr lang="en-US"/>
              <a:t>Facebook Own Posts Table | Buttercup Malaysia - 17 of 21</a:t>
            </a:r>
          </a:p>
        </p:txBody>
      </p:sp>
      <p:graphicFrame>
        <p:nvGraphicFramePr>
          <p:cNvPr id="5" name="Table Placeholder 4">
            <a:extLst>
              <a:ext uri="{FF2B5EF4-FFF2-40B4-BE49-F238E27FC236}">
                <a16:creationId xmlns:a16="http://schemas.microsoft.com/office/drawing/2014/main" id="{F865FAC4-726E-4D44-8700-B78AF82DE6E7}"/>
              </a:ext>
            </a:extLst>
          </p:cNvPr>
          <p:cNvGraphicFramePr>
            <a:graphicFrameLocks noGrp="1"/>
          </p:cNvGraphicFramePr>
          <p:nvPr>
            <p:ph type="tbl" sz="quarter" idx="13"/>
            <p:extLst>
              <p:ext uri="{D42A27DB-BD31-4B8C-83A1-F6EECF244321}">
                <p14:modId xmlns:p14="http://schemas.microsoft.com/office/powerpoint/2010/main" val="28402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2647886"/>
                    </a:ext>
                  </a:extLst>
                </a:gridCol>
                <a:gridCol w="822960">
                  <a:extLst>
                    <a:ext uri="{9D8B030D-6E8A-4147-A177-3AD203B41FA5}">
                      <a16:colId xmlns:a16="http://schemas.microsoft.com/office/drawing/2014/main" val="2233077239"/>
                    </a:ext>
                  </a:extLst>
                </a:gridCol>
                <a:gridCol w="822960">
                  <a:extLst>
                    <a:ext uri="{9D8B030D-6E8A-4147-A177-3AD203B41FA5}">
                      <a16:colId xmlns:a16="http://schemas.microsoft.com/office/drawing/2014/main" val="3992621615"/>
                    </a:ext>
                  </a:extLst>
                </a:gridCol>
                <a:gridCol w="822960">
                  <a:extLst>
                    <a:ext uri="{9D8B030D-6E8A-4147-A177-3AD203B41FA5}">
                      <a16:colId xmlns:a16="http://schemas.microsoft.com/office/drawing/2014/main" val="2502005736"/>
                    </a:ext>
                  </a:extLst>
                </a:gridCol>
                <a:gridCol w="822960">
                  <a:extLst>
                    <a:ext uri="{9D8B030D-6E8A-4147-A177-3AD203B41FA5}">
                      <a16:colId xmlns:a16="http://schemas.microsoft.com/office/drawing/2014/main" val="692586308"/>
                    </a:ext>
                  </a:extLst>
                </a:gridCol>
                <a:gridCol w="822960">
                  <a:extLst>
                    <a:ext uri="{9D8B030D-6E8A-4147-A177-3AD203B41FA5}">
                      <a16:colId xmlns:a16="http://schemas.microsoft.com/office/drawing/2014/main" val="119070112"/>
                    </a:ext>
                  </a:extLst>
                </a:gridCol>
                <a:gridCol w="822960">
                  <a:extLst>
                    <a:ext uri="{9D8B030D-6E8A-4147-A177-3AD203B41FA5}">
                      <a16:colId xmlns:a16="http://schemas.microsoft.com/office/drawing/2014/main" val="90770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58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00699211"/>
                  </a:ext>
                </a:extLst>
              </a:tr>
            </a:tbl>
          </a:graphicData>
        </a:graphic>
      </p:graphicFrame>
      <p:sp>
        <p:nvSpPr>
          <p:cNvPr id="4" name="Text Placeholder 3">
            <a:extLst>
              <a:ext uri="{FF2B5EF4-FFF2-40B4-BE49-F238E27FC236}">
                <a16:creationId xmlns:a16="http://schemas.microsoft.com/office/drawing/2014/main" id="{4C5EF7FA-EC1C-423F-93E7-7AC4D06C3B0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09907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77CC-2B9F-4F40-8FE6-33FD2AB03F8E}"/>
              </a:ext>
            </a:extLst>
          </p:cNvPr>
          <p:cNvSpPr>
            <a:spLocks noGrp="1"/>
          </p:cNvSpPr>
          <p:nvPr>
            <p:ph type="title"/>
          </p:nvPr>
        </p:nvSpPr>
        <p:spPr/>
        <p:txBody>
          <a:bodyPr/>
          <a:lstStyle/>
          <a:p>
            <a:r>
              <a:rPr lang="en-US"/>
              <a:t>Facebook Own Posts Table | Buttercup Malaysia - 18 of 21</a:t>
            </a:r>
          </a:p>
        </p:txBody>
      </p:sp>
      <p:graphicFrame>
        <p:nvGraphicFramePr>
          <p:cNvPr id="5" name="Table Placeholder 4">
            <a:extLst>
              <a:ext uri="{FF2B5EF4-FFF2-40B4-BE49-F238E27FC236}">
                <a16:creationId xmlns:a16="http://schemas.microsoft.com/office/drawing/2014/main" id="{F2837044-5C2A-4DC1-BDDD-C1BCC90425D3}"/>
              </a:ext>
            </a:extLst>
          </p:cNvPr>
          <p:cNvGraphicFramePr>
            <a:graphicFrameLocks noGrp="1"/>
          </p:cNvGraphicFramePr>
          <p:nvPr>
            <p:ph type="tbl" sz="quarter" idx="13"/>
            <p:extLst>
              <p:ext uri="{D42A27DB-BD31-4B8C-83A1-F6EECF244321}">
                <p14:modId xmlns:p14="http://schemas.microsoft.com/office/powerpoint/2010/main" val="90688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5333061"/>
                    </a:ext>
                  </a:extLst>
                </a:gridCol>
                <a:gridCol w="822960">
                  <a:extLst>
                    <a:ext uri="{9D8B030D-6E8A-4147-A177-3AD203B41FA5}">
                      <a16:colId xmlns:a16="http://schemas.microsoft.com/office/drawing/2014/main" val="1502749865"/>
                    </a:ext>
                  </a:extLst>
                </a:gridCol>
                <a:gridCol w="822960">
                  <a:extLst>
                    <a:ext uri="{9D8B030D-6E8A-4147-A177-3AD203B41FA5}">
                      <a16:colId xmlns:a16="http://schemas.microsoft.com/office/drawing/2014/main" val="4079308824"/>
                    </a:ext>
                  </a:extLst>
                </a:gridCol>
                <a:gridCol w="822960">
                  <a:extLst>
                    <a:ext uri="{9D8B030D-6E8A-4147-A177-3AD203B41FA5}">
                      <a16:colId xmlns:a16="http://schemas.microsoft.com/office/drawing/2014/main" val="957068577"/>
                    </a:ext>
                  </a:extLst>
                </a:gridCol>
                <a:gridCol w="822960">
                  <a:extLst>
                    <a:ext uri="{9D8B030D-6E8A-4147-A177-3AD203B41FA5}">
                      <a16:colId xmlns:a16="http://schemas.microsoft.com/office/drawing/2014/main" val="1761449512"/>
                    </a:ext>
                  </a:extLst>
                </a:gridCol>
                <a:gridCol w="822960">
                  <a:extLst>
                    <a:ext uri="{9D8B030D-6E8A-4147-A177-3AD203B41FA5}">
                      <a16:colId xmlns:a16="http://schemas.microsoft.com/office/drawing/2014/main" val="737414451"/>
                    </a:ext>
                  </a:extLst>
                </a:gridCol>
                <a:gridCol w="822960">
                  <a:extLst>
                    <a:ext uri="{9D8B030D-6E8A-4147-A177-3AD203B41FA5}">
                      <a16:colId xmlns:a16="http://schemas.microsoft.com/office/drawing/2014/main" val="181013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128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556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8531885"/>
                  </a:ext>
                </a:extLst>
              </a:tr>
            </a:tbl>
          </a:graphicData>
        </a:graphic>
      </p:graphicFrame>
      <p:sp>
        <p:nvSpPr>
          <p:cNvPr id="4" name="Text Placeholder 3">
            <a:extLst>
              <a:ext uri="{FF2B5EF4-FFF2-40B4-BE49-F238E27FC236}">
                <a16:creationId xmlns:a16="http://schemas.microsoft.com/office/drawing/2014/main" id="{E80BB23C-C60E-44F5-BAE4-F12773942B2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6504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1706-92E4-4312-8F61-D6E8E0A88D85}"/>
              </a:ext>
            </a:extLst>
          </p:cNvPr>
          <p:cNvSpPr>
            <a:spLocks noGrp="1"/>
          </p:cNvSpPr>
          <p:nvPr>
            <p:ph type="title"/>
          </p:nvPr>
        </p:nvSpPr>
        <p:spPr/>
        <p:txBody>
          <a:bodyPr/>
          <a:lstStyle/>
          <a:p>
            <a:r>
              <a:rPr lang="en-US"/>
              <a:t>Facebook Own Posts Table | Buttercup Malaysia - 19 of 21</a:t>
            </a:r>
          </a:p>
        </p:txBody>
      </p:sp>
      <p:graphicFrame>
        <p:nvGraphicFramePr>
          <p:cNvPr id="5" name="Table Placeholder 4">
            <a:extLst>
              <a:ext uri="{FF2B5EF4-FFF2-40B4-BE49-F238E27FC236}">
                <a16:creationId xmlns:a16="http://schemas.microsoft.com/office/drawing/2014/main" id="{F3DF498D-3F5D-4C24-A0F8-2160A1860066}"/>
              </a:ext>
            </a:extLst>
          </p:cNvPr>
          <p:cNvGraphicFramePr>
            <a:graphicFrameLocks noGrp="1"/>
          </p:cNvGraphicFramePr>
          <p:nvPr>
            <p:ph type="tbl" sz="quarter" idx="13"/>
            <p:extLst>
              <p:ext uri="{D42A27DB-BD31-4B8C-83A1-F6EECF244321}">
                <p14:modId xmlns:p14="http://schemas.microsoft.com/office/powerpoint/2010/main" val="214085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7342537"/>
                    </a:ext>
                  </a:extLst>
                </a:gridCol>
                <a:gridCol w="822960">
                  <a:extLst>
                    <a:ext uri="{9D8B030D-6E8A-4147-A177-3AD203B41FA5}">
                      <a16:colId xmlns:a16="http://schemas.microsoft.com/office/drawing/2014/main" val="1833613697"/>
                    </a:ext>
                  </a:extLst>
                </a:gridCol>
                <a:gridCol w="822960">
                  <a:extLst>
                    <a:ext uri="{9D8B030D-6E8A-4147-A177-3AD203B41FA5}">
                      <a16:colId xmlns:a16="http://schemas.microsoft.com/office/drawing/2014/main" val="56988484"/>
                    </a:ext>
                  </a:extLst>
                </a:gridCol>
                <a:gridCol w="822960">
                  <a:extLst>
                    <a:ext uri="{9D8B030D-6E8A-4147-A177-3AD203B41FA5}">
                      <a16:colId xmlns:a16="http://schemas.microsoft.com/office/drawing/2014/main" val="1138793707"/>
                    </a:ext>
                  </a:extLst>
                </a:gridCol>
                <a:gridCol w="822960">
                  <a:extLst>
                    <a:ext uri="{9D8B030D-6E8A-4147-A177-3AD203B41FA5}">
                      <a16:colId xmlns:a16="http://schemas.microsoft.com/office/drawing/2014/main" val="259549951"/>
                    </a:ext>
                  </a:extLst>
                </a:gridCol>
                <a:gridCol w="822960">
                  <a:extLst>
                    <a:ext uri="{9D8B030D-6E8A-4147-A177-3AD203B41FA5}">
                      <a16:colId xmlns:a16="http://schemas.microsoft.com/office/drawing/2014/main" val="2057336765"/>
                    </a:ext>
                  </a:extLst>
                </a:gridCol>
                <a:gridCol w="822960">
                  <a:extLst>
                    <a:ext uri="{9D8B030D-6E8A-4147-A177-3AD203B41FA5}">
                      <a16:colId xmlns:a16="http://schemas.microsoft.com/office/drawing/2014/main" val="360109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156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6472444"/>
                  </a:ext>
                </a:extLst>
              </a:tr>
            </a:tbl>
          </a:graphicData>
        </a:graphic>
      </p:graphicFrame>
      <p:sp>
        <p:nvSpPr>
          <p:cNvPr id="4" name="Text Placeholder 3">
            <a:extLst>
              <a:ext uri="{FF2B5EF4-FFF2-40B4-BE49-F238E27FC236}">
                <a16:creationId xmlns:a16="http://schemas.microsoft.com/office/drawing/2014/main" id="{59EBF7EA-F3DF-4AC8-B0AE-C303A486ACF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27835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5C5D-ED67-49B8-B0A5-CA57FAAB6F7D}"/>
              </a:ext>
            </a:extLst>
          </p:cNvPr>
          <p:cNvSpPr>
            <a:spLocks noGrp="1"/>
          </p:cNvSpPr>
          <p:nvPr>
            <p:ph type="title"/>
          </p:nvPr>
        </p:nvSpPr>
        <p:spPr/>
        <p:txBody>
          <a:bodyPr/>
          <a:lstStyle/>
          <a:p>
            <a:r>
              <a:rPr lang="en-US"/>
              <a:t>Facebook Own Posts Table | Buttercup Malaysia - 20 of 21</a:t>
            </a:r>
          </a:p>
        </p:txBody>
      </p:sp>
      <p:graphicFrame>
        <p:nvGraphicFramePr>
          <p:cNvPr id="5" name="Table Placeholder 4">
            <a:extLst>
              <a:ext uri="{FF2B5EF4-FFF2-40B4-BE49-F238E27FC236}">
                <a16:creationId xmlns:a16="http://schemas.microsoft.com/office/drawing/2014/main" id="{0BED945C-F999-4357-A91A-9CBD62490AF0}"/>
              </a:ext>
            </a:extLst>
          </p:cNvPr>
          <p:cNvGraphicFramePr>
            <a:graphicFrameLocks noGrp="1"/>
          </p:cNvGraphicFramePr>
          <p:nvPr>
            <p:ph type="tbl" sz="quarter" idx="13"/>
            <p:extLst>
              <p:ext uri="{D42A27DB-BD31-4B8C-83A1-F6EECF244321}">
                <p14:modId xmlns:p14="http://schemas.microsoft.com/office/powerpoint/2010/main" val="82755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5357400"/>
                    </a:ext>
                  </a:extLst>
                </a:gridCol>
                <a:gridCol w="822960">
                  <a:extLst>
                    <a:ext uri="{9D8B030D-6E8A-4147-A177-3AD203B41FA5}">
                      <a16:colId xmlns:a16="http://schemas.microsoft.com/office/drawing/2014/main" val="3555487675"/>
                    </a:ext>
                  </a:extLst>
                </a:gridCol>
                <a:gridCol w="822960">
                  <a:extLst>
                    <a:ext uri="{9D8B030D-6E8A-4147-A177-3AD203B41FA5}">
                      <a16:colId xmlns:a16="http://schemas.microsoft.com/office/drawing/2014/main" val="601590484"/>
                    </a:ext>
                  </a:extLst>
                </a:gridCol>
                <a:gridCol w="822960">
                  <a:extLst>
                    <a:ext uri="{9D8B030D-6E8A-4147-A177-3AD203B41FA5}">
                      <a16:colId xmlns:a16="http://schemas.microsoft.com/office/drawing/2014/main" val="2163998593"/>
                    </a:ext>
                  </a:extLst>
                </a:gridCol>
                <a:gridCol w="822960">
                  <a:extLst>
                    <a:ext uri="{9D8B030D-6E8A-4147-A177-3AD203B41FA5}">
                      <a16:colId xmlns:a16="http://schemas.microsoft.com/office/drawing/2014/main" val="2940075425"/>
                    </a:ext>
                  </a:extLst>
                </a:gridCol>
                <a:gridCol w="822960">
                  <a:extLst>
                    <a:ext uri="{9D8B030D-6E8A-4147-A177-3AD203B41FA5}">
                      <a16:colId xmlns:a16="http://schemas.microsoft.com/office/drawing/2014/main" val="1694435372"/>
                    </a:ext>
                  </a:extLst>
                </a:gridCol>
                <a:gridCol w="822960">
                  <a:extLst>
                    <a:ext uri="{9D8B030D-6E8A-4147-A177-3AD203B41FA5}">
                      <a16:colId xmlns:a16="http://schemas.microsoft.com/office/drawing/2014/main" val="2361091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649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69936348"/>
                  </a:ext>
                </a:extLst>
              </a:tr>
            </a:tbl>
          </a:graphicData>
        </a:graphic>
      </p:graphicFrame>
      <p:sp>
        <p:nvSpPr>
          <p:cNvPr id="4" name="Text Placeholder 3">
            <a:extLst>
              <a:ext uri="{FF2B5EF4-FFF2-40B4-BE49-F238E27FC236}">
                <a16:creationId xmlns:a16="http://schemas.microsoft.com/office/drawing/2014/main" id="{7DAE1B24-BBCB-4428-BCC5-07B59371C19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62133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B2F8D-A871-4658-966E-39D4E9A7CE3B}"/>
              </a:ext>
            </a:extLst>
          </p:cNvPr>
          <p:cNvSpPr>
            <a:spLocks noGrp="1"/>
          </p:cNvSpPr>
          <p:nvPr>
            <p:ph type="title"/>
          </p:nvPr>
        </p:nvSpPr>
        <p:spPr/>
        <p:txBody>
          <a:bodyPr/>
          <a:lstStyle/>
          <a:p>
            <a:r>
              <a:rPr lang="en-US"/>
              <a:t>Facebook Own Posts Table | Buttercup Malaysia - 21 of 21</a:t>
            </a:r>
          </a:p>
        </p:txBody>
      </p:sp>
      <p:graphicFrame>
        <p:nvGraphicFramePr>
          <p:cNvPr id="5" name="Table Placeholder 4">
            <a:extLst>
              <a:ext uri="{FF2B5EF4-FFF2-40B4-BE49-F238E27FC236}">
                <a16:creationId xmlns:a16="http://schemas.microsoft.com/office/drawing/2014/main" id="{34220A13-2C4B-4D32-BBE1-499D3A6CE513}"/>
              </a:ext>
            </a:extLst>
          </p:cNvPr>
          <p:cNvGraphicFramePr>
            <a:graphicFrameLocks noGrp="1"/>
          </p:cNvGraphicFramePr>
          <p:nvPr>
            <p:ph type="tbl" sz="quarter" idx="13"/>
            <p:extLst>
              <p:ext uri="{D42A27DB-BD31-4B8C-83A1-F6EECF244321}">
                <p14:modId xmlns:p14="http://schemas.microsoft.com/office/powerpoint/2010/main" val="199508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1620463"/>
                    </a:ext>
                  </a:extLst>
                </a:gridCol>
                <a:gridCol w="822960">
                  <a:extLst>
                    <a:ext uri="{9D8B030D-6E8A-4147-A177-3AD203B41FA5}">
                      <a16:colId xmlns:a16="http://schemas.microsoft.com/office/drawing/2014/main" val="1391896215"/>
                    </a:ext>
                  </a:extLst>
                </a:gridCol>
                <a:gridCol w="822960">
                  <a:extLst>
                    <a:ext uri="{9D8B030D-6E8A-4147-A177-3AD203B41FA5}">
                      <a16:colId xmlns:a16="http://schemas.microsoft.com/office/drawing/2014/main" val="472743672"/>
                    </a:ext>
                  </a:extLst>
                </a:gridCol>
                <a:gridCol w="822960">
                  <a:extLst>
                    <a:ext uri="{9D8B030D-6E8A-4147-A177-3AD203B41FA5}">
                      <a16:colId xmlns:a16="http://schemas.microsoft.com/office/drawing/2014/main" val="3779647952"/>
                    </a:ext>
                  </a:extLst>
                </a:gridCol>
                <a:gridCol w="822960">
                  <a:extLst>
                    <a:ext uri="{9D8B030D-6E8A-4147-A177-3AD203B41FA5}">
                      <a16:colId xmlns:a16="http://schemas.microsoft.com/office/drawing/2014/main" val="1028457454"/>
                    </a:ext>
                  </a:extLst>
                </a:gridCol>
                <a:gridCol w="822960">
                  <a:extLst>
                    <a:ext uri="{9D8B030D-6E8A-4147-A177-3AD203B41FA5}">
                      <a16:colId xmlns:a16="http://schemas.microsoft.com/office/drawing/2014/main" val="2760259559"/>
                    </a:ext>
                  </a:extLst>
                </a:gridCol>
                <a:gridCol w="822960">
                  <a:extLst>
                    <a:ext uri="{9D8B030D-6E8A-4147-A177-3AD203B41FA5}">
                      <a16:colId xmlns:a16="http://schemas.microsoft.com/office/drawing/2014/main" val="61562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386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37749431"/>
                  </a:ext>
                </a:extLst>
              </a:tr>
            </a:tbl>
          </a:graphicData>
        </a:graphic>
      </p:graphicFrame>
      <p:sp>
        <p:nvSpPr>
          <p:cNvPr id="4" name="Text Placeholder 3">
            <a:extLst>
              <a:ext uri="{FF2B5EF4-FFF2-40B4-BE49-F238E27FC236}">
                <a16:creationId xmlns:a16="http://schemas.microsoft.com/office/drawing/2014/main" id="{D5E5EDBC-C546-4668-8AD0-4D8796A8CC9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05348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F69AA-CEDA-48C7-85F8-E64CA25C2482}"/>
              </a:ext>
            </a:extLst>
          </p:cNvPr>
          <p:cNvSpPr>
            <a:spLocks noGrp="1"/>
          </p:cNvSpPr>
          <p:nvPr>
            <p:ph type="title"/>
          </p:nvPr>
        </p:nvSpPr>
        <p:spPr/>
        <p:txBody>
          <a:bodyPr/>
          <a:lstStyle/>
          <a:p>
            <a:r>
              <a:rPr lang="en-US"/>
              <a:t>Facebook Own Posts Table | Buttercup Malaysia - 1 of 25</a:t>
            </a:r>
          </a:p>
        </p:txBody>
      </p:sp>
      <p:graphicFrame>
        <p:nvGraphicFramePr>
          <p:cNvPr id="5" name="Table Placeholder 4">
            <a:extLst>
              <a:ext uri="{FF2B5EF4-FFF2-40B4-BE49-F238E27FC236}">
                <a16:creationId xmlns:a16="http://schemas.microsoft.com/office/drawing/2014/main" id="{E677FDC0-887F-4934-ADD7-A85E5BE25356}"/>
              </a:ext>
            </a:extLst>
          </p:cNvPr>
          <p:cNvGraphicFramePr>
            <a:graphicFrameLocks noGrp="1"/>
          </p:cNvGraphicFramePr>
          <p:nvPr>
            <p:ph type="tbl" sz="quarter" idx="13"/>
            <p:extLst>
              <p:ext uri="{D42A27DB-BD31-4B8C-83A1-F6EECF244321}">
                <p14:modId xmlns:p14="http://schemas.microsoft.com/office/powerpoint/2010/main" val="546369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51364328"/>
                    </a:ext>
                  </a:extLst>
                </a:gridCol>
                <a:gridCol w="1316735">
                  <a:extLst>
                    <a:ext uri="{9D8B030D-6E8A-4147-A177-3AD203B41FA5}">
                      <a16:colId xmlns:a16="http://schemas.microsoft.com/office/drawing/2014/main" val="3271433217"/>
                    </a:ext>
                  </a:extLst>
                </a:gridCol>
                <a:gridCol w="905256">
                  <a:extLst>
                    <a:ext uri="{9D8B030D-6E8A-4147-A177-3AD203B41FA5}">
                      <a16:colId xmlns:a16="http://schemas.microsoft.com/office/drawing/2014/main" val="2392307371"/>
                    </a:ext>
                  </a:extLst>
                </a:gridCol>
                <a:gridCol w="411480">
                  <a:extLst>
                    <a:ext uri="{9D8B030D-6E8A-4147-A177-3AD203B41FA5}">
                      <a16:colId xmlns:a16="http://schemas.microsoft.com/office/drawing/2014/main" val="2648592101"/>
                    </a:ext>
                  </a:extLst>
                </a:gridCol>
                <a:gridCol w="411480">
                  <a:extLst>
                    <a:ext uri="{9D8B030D-6E8A-4147-A177-3AD203B41FA5}">
                      <a16:colId xmlns:a16="http://schemas.microsoft.com/office/drawing/2014/main" val="1337981539"/>
                    </a:ext>
                  </a:extLst>
                </a:gridCol>
                <a:gridCol w="411480">
                  <a:extLst>
                    <a:ext uri="{9D8B030D-6E8A-4147-A177-3AD203B41FA5}">
                      <a16:colId xmlns:a16="http://schemas.microsoft.com/office/drawing/2014/main" val="3088488001"/>
                    </a:ext>
                  </a:extLst>
                </a:gridCol>
                <a:gridCol w="411480">
                  <a:extLst>
                    <a:ext uri="{9D8B030D-6E8A-4147-A177-3AD203B41FA5}">
                      <a16:colId xmlns:a16="http://schemas.microsoft.com/office/drawing/2014/main" val="3790779567"/>
                    </a:ext>
                  </a:extLst>
                </a:gridCol>
                <a:gridCol w="411480">
                  <a:extLst>
                    <a:ext uri="{9D8B030D-6E8A-4147-A177-3AD203B41FA5}">
                      <a16:colId xmlns:a16="http://schemas.microsoft.com/office/drawing/2014/main" val="3521827334"/>
                    </a:ext>
                  </a:extLst>
                </a:gridCol>
                <a:gridCol w="411480">
                  <a:extLst>
                    <a:ext uri="{9D8B030D-6E8A-4147-A177-3AD203B41FA5}">
                      <a16:colId xmlns:a16="http://schemas.microsoft.com/office/drawing/2014/main" val="775695630"/>
                    </a:ext>
                  </a:extLst>
                </a:gridCol>
                <a:gridCol w="411480">
                  <a:extLst>
                    <a:ext uri="{9D8B030D-6E8A-4147-A177-3AD203B41FA5}">
                      <a16:colId xmlns:a16="http://schemas.microsoft.com/office/drawing/2014/main" val="1292332874"/>
                    </a:ext>
                  </a:extLst>
                </a:gridCol>
                <a:gridCol w="411480">
                  <a:extLst>
                    <a:ext uri="{9D8B030D-6E8A-4147-A177-3AD203B41FA5}">
                      <a16:colId xmlns:a16="http://schemas.microsoft.com/office/drawing/2014/main" val="231691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6115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https://scontent.fzty3-2.fna.fbcdn.net/v/t1.6435-9/201476295_4695722357108762_3848527845337085323_n.jpg?_nc_cat=102&amp;ccb=1-3&amp;_nc_sid=8024bb&amp;_nc_ohc=XTt2183T15wAX_9Ge0o&amp;_nc_ht=scontent.fzty3-2.fna&amp;oh=d0dbd9e0bf6d2466ea9af24573dbf2e8&amp;oe=612E5CF6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758106"/>
                  </a:ext>
                </a:extLst>
              </a:tr>
            </a:tbl>
          </a:graphicData>
        </a:graphic>
      </p:graphicFrame>
      <p:sp>
        <p:nvSpPr>
          <p:cNvPr id="4" name="Text Placeholder 3">
            <a:extLst>
              <a:ext uri="{FF2B5EF4-FFF2-40B4-BE49-F238E27FC236}">
                <a16:creationId xmlns:a16="http://schemas.microsoft.com/office/drawing/2014/main" id="{B373A0A2-97B6-4D20-8EF4-61EAFAE6B40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212228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971B9-F651-4373-937E-E1EECA064C1F}"/>
              </a:ext>
            </a:extLst>
          </p:cNvPr>
          <p:cNvSpPr>
            <a:spLocks noGrp="1"/>
          </p:cNvSpPr>
          <p:nvPr>
            <p:ph type="title"/>
          </p:nvPr>
        </p:nvSpPr>
        <p:spPr/>
        <p:txBody>
          <a:bodyPr/>
          <a:lstStyle/>
          <a:p>
            <a:r>
              <a:rPr lang="en-US"/>
              <a:t>Facebook Own Posts Table | Buttercup Malaysia - 2 of 25</a:t>
            </a:r>
          </a:p>
        </p:txBody>
      </p:sp>
      <p:graphicFrame>
        <p:nvGraphicFramePr>
          <p:cNvPr id="5" name="Table Placeholder 4">
            <a:extLst>
              <a:ext uri="{FF2B5EF4-FFF2-40B4-BE49-F238E27FC236}">
                <a16:creationId xmlns:a16="http://schemas.microsoft.com/office/drawing/2014/main" id="{3577978D-5F1E-4064-AB76-2D4BBD44DCAA}"/>
              </a:ext>
            </a:extLst>
          </p:cNvPr>
          <p:cNvGraphicFramePr>
            <a:graphicFrameLocks noGrp="1"/>
          </p:cNvGraphicFramePr>
          <p:nvPr>
            <p:ph type="tbl" sz="quarter" idx="13"/>
            <p:extLst>
              <p:ext uri="{D42A27DB-BD31-4B8C-83A1-F6EECF244321}">
                <p14:modId xmlns:p14="http://schemas.microsoft.com/office/powerpoint/2010/main" val="208854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81324430"/>
                    </a:ext>
                  </a:extLst>
                </a:gridCol>
                <a:gridCol w="1316735">
                  <a:extLst>
                    <a:ext uri="{9D8B030D-6E8A-4147-A177-3AD203B41FA5}">
                      <a16:colId xmlns:a16="http://schemas.microsoft.com/office/drawing/2014/main" val="214197364"/>
                    </a:ext>
                  </a:extLst>
                </a:gridCol>
                <a:gridCol w="905256">
                  <a:extLst>
                    <a:ext uri="{9D8B030D-6E8A-4147-A177-3AD203B41FA5}">
                      <a16:colId xmlns:a16="http://schemas.microsoft.com/office/drawing/2014/main" val="1905198869"/>
                    </a:ext>
                  </a:extLst>
                </a:gridCol>
                <a:gridCol w="411480">
                  <a:extLst>
                    <a:ext uri="{9D8B030D-6E8A-4147-A177-3AD203B41FA5}">
                      <a16:colId xmlns:a16="http://schemas.microsoft.com/office/drawing/2014/main" val="1935883846"/>
                    </a:ext>
                  </a:extLst>
                </a:gridCol>
                <a:gridCol w="411480">
                  <a:extLst>
                    <a:ext uri="{9D8B030D-6E8A-4147-A177-3AD203B41FA5}">
                      <a16:colId xmlns:a16="http://schemas.microsoft.com/office/drawing/2014/main" val="4113257833"/>
                    </a:ext>
                  </a:extLst>
                </a:gridCol>
                <a:gridCol w="411480">
                  <a:extLst>
                    <a:ext uri="{9D8B030D-6E8A-4147-A177-3AD203B41FA5}">
                      <a16:colId xmlns:a16="http://schemas.microsoft.com/office/drawing/2014/main" val="2684683886"/>
                    </a:ext>
                  </a:extLst>
                </a:gridCol>
                <a:gridCol w="411480">
                  <a:extLst>
                    <a:ext uri="{9D8B030D-6E8A-4147-A177-3AD203B41FA5}">
                      <a16:colId xmlns:a16="http://schemas.microsoft.com/office/drawing/2014/main" val="3611165000"/>
                    </a:ext>
                  </a:extLst>
                </a:gridCol>
                <a:gridCol w="411480">
                  <a:extLst>
                    <a:ext uri="{9D8B030D-6E8A-4147-A177-3AD203B41FA5}">
                      <a16:colId xmlns:a16="http://schemas.microsoft.com/office/drawing/2014/main" val="3309048565"/>
                    </a:ext>
                  </a:extLst>
                </a:gridCol>
                <a:gridCol w="411480">
                  <a:extLst>
                    <a:ext uri="{9D8B030D-6E8A-4147-A177-3AD203B41FA5}">
                      <a16:colId xmlns:a16="http://schemas.microsoft.com/office/drawing/2014/main" val="1799163185"/>
                    </a:ext>
                  </a:extLst>
                </a:gridCol>
                <a:gridCol w="411480">
                  <a:extLst>
                    <a:ext uri="{9D8B030D-6E8A-4147-A177-3AD203B41FA5}">
                      <a16:colId xmlns:a16="http://schemas.microsoft.com/office/drawing/2014/main" val="520347600"/>
                    </a:ext>
                  </a:extLst>
                </a:gridCol>
                <a:gridCol w="411480">
                  <a:extLst>
                    <a:ext uri="{9D8B030D-6E8A-4147-A177-3AD203B41FA5}">
                      <a16:colId xmlns:a16="http://schemas.microsoft.com/office/drawing/2014/main" val="68895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8193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201167614_4704871449527186_4748056899916841511_n.jpg?_nc_cat=107&amp;ccb=1-3&amp;_nc_sid=8024bb&amp;_nc_ohc=9nj5G-auEXQAX9XidVK&amp;_nc_ht=scontent.fzty3-2.fna&amp;edm=AKIiGfEEAAAA&amp;oh=ed9bf2f2b5b51546f944b1720e6c36a9&amp;oe=6131A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8314374"/>
                  </a:ext>
                </a:extLst>
              </a:tr>
            </a:tbl>
          </a:graphicData>
        </a:graphic>
      </p:graphicFrame>
      <p:sp>
        <p:nvSpPr>
          <p:cNvPr id="4" name="Text Placeholder 3">
            <a:extLst>
              <a:ext uri="{FF2B5EF4-FFF2-40B4-BE49-F238E27FC236}">
                <a16:creationId xmlns:a16="http://schemas.microsoft.com/office/drawing/2014/main" id="{640E4FAC-364B-4872-8434-21D408ADBD8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33902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6F7CD-1685-4FE6-B8B5-4510029F3C50}"/>
              </a:ext>
            </a:extLst>
          </p:cNvPr>
          <p:cNvSpPr>
            <a:spLocks noGrp="1"/>
          </p:cNvSpPr>
          <p:nvPr>
            <p:ph type="title"/>
          </p:nvPr>
        </p:nvSpPr>
        <p:spPr/>
        <p:txBody>
          <a:bodyPr/>
          <a:lstStyle/>
          <a:p>
            <a:r>
              <a:rPr lang="en-US"/>
              <a:t>Facebook Own Posts Table | Buttercup Malaysia - 3 of 25</a:t>
            </a:r>
          </a:p>
        </p:txBody>
      </p:sp>
      <p:graphicFrame>
        <p:nvGraphicFramePr>
          <p:cNvPr id="5" name="Table Placeholder 4">
            <a:extLst>
              <a:ext uri="{FF2B5EF4-FFF2-40B4-BE49-F238E27FC236}">
                <a16:creationId xmlns:a16="http://schemas.microsoft.com/office/drawing/2014/main" id="{210F7628-838B-44E6-9045-01A3F3AF8A80}"/>
              </a:ext>
            </a:extLst>
          </p:cNvPr>
          <p:cNvGraphicFramePr>
            <a:graphicFrameLocks noGrp="1"/>
          </p:cNvGraphicFramePr>
          <p:nvPr>
            <p:ph type="tbl" sz="quarter" idx="13"/>
            <p:extLst>
              <p:ext uri="{D42A27DB-BD31-4B8C-83A1-F6EECF244321}">
                <p14:modId xmlns:p14="http://schemas.microsoft.com/office/powerpoint/2010/main" val="321248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06404304"/>
                    </a:ext>
                  </a:extLst>
                </a:gridCol>
                <a:gridCol w="1316735">
                  <a:extLst>
                    <a:ext uri="{9D8B030D-6E8A-4147-A177-3AD203B41FA5}">
                      <a16:colId xmlns:a16="http://schemas.microsoft.com/office/drawing/2014/main" val="4148020381"/>
                    </a:ext>
                  </a:extLst>
                </a:gridCol>
                <a:gridCol w="905256">
                  <a:extLst>
                    <a:ext uri="{9D8B030D-6E8A-4147-A177-3AD203B41FA5}">
                      <a16:colId xmlns:a16="http://schemas.microsoft.com/office/drawing/2014/main" val="3233748502"/>
                    </a:ext>
                  </a:extLst>
                </a:gridCol>
                <a:gridCol w="411480">
                  <a:extLst>
                    <a:ext uri="{9D8B030D-6E8A-4147-A177-3AD203B41FA5}">
                      <a16:colId xmlns:a16="http://schemas.microsoft.com/office/drawing/2014/main" val="2246744489"/>
                    </a:ext>
                  </a:extLst>
                </a:gridCol>
                <a:gridCol w="411480">
                  <a:extLst>
                    <a:ext uri="{9D8B030D-6E8A-4147-A177-3AD203B41FA5}">
                      <a16:colId xmlns:a16="http://schemas.microsoft.com/office/drawing/2014/main" val="2941129852"/>
                    </a:ext>
                  </a:extLst>
                </a:gridCol>
                <a:gridCol w="411480">
                  <a:extLst>
                    <a:ext uri="{9D8B030D-6E8A-4147-A177-3AD203B41FA5}">
                      <a16:colId xmlns:a16="http://schemas.microsoft.com/office/drawing/2014/main" val="2112126727"/>
                    </a:ext>
                  </a:extLst>
                </a:gridCol>
                <a:gridCol w="411480">
                  <a:extLst>
                    <a:ext uri="{9D8B030D-6E8A-4147-A177-3AD203B41FA5}">
                      <a16:colId xmlns:a16="http://schemas.microsoft.com/office/drawing/2014/main" val="364048732"/>
                    </a:ext>
                  </a:extLst>
                </a:gridCol>
                <a:gridCol w="411480">
                  <a:extLst>
                    <a:ext uri="{9D8B030D-6E8A-4147-A177-3AD203B41FA5}">
                      <a16:colId xmlns:a16="http://schemas.microsoft.com/office/drawing/2014/main" val="2945197462"/>
                    </a:ext>
                  </a:extLst>
                </a:gridCol>
                <a:gridCol w="411480">
                  <a:extLst>
                    <a:ext uri="{9D8B030D-6E8A-4147-A177-3AD203B41FA5}">
                      <a16:colId xmlns:a16="http://schemas.microsoft.com/office/drawing/2014/main" val="3565550279"/>
                    </a:ext>
                  </a:extLst>
                </a:gridCol>
                <a:gridCol w="411480">
                  <a:extLst>
                    <a:ext uri="{9D8B030D-6E8A-4147-A177-3AD203B41FA5}">
                      <a16:colId xmlns:a16="http://schemas.microsoft.com/office/drawing/2014/main" val="1834282079"/>
                    </a:ext>
                  </a:extLst>
                </a:gridCol>
                <a:gridCol w="411480">
                  <a:extLst>
                    <a:ext uri="{9D8B030D-6E8A-4147-A177-3AD203B41FA5}">
                      <a16:colId xmlns:a16="http://schemas.microsoft.com/office/drawing/2014/main" val="688417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7437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214351915_4737173516296979_9090434288227986458_n.png?_nc_cat=108&amp;ccb=1-3&amp;_nc_sid=8024bb&amp;_nc_ohc=vjDjLqO2Gj8AX97WI-A&amp;_nc_ht=scontent.fzty3-2.fna&amp;edm=AKIiGfEEAAAA&amp;oh=639b68619e927c1dbd6ab9aefb2758f7&amp;oe=61303166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99496514"/>
                  </a:ext>
                </a:extLst>
              </a:tr>
            </a:tbl>
          </a:graphicData>
        </a:graphic>
      </p:graphicFrame>
      <p:sp>
        <p:nvSpPr>
          <p:cNvPr id="4" name="Text Placeholder 3">
            <a:extLst>
              <a:ext uri="{FF2B5EF4-FFF2-40B4-BE49-F238E27FC236}">
                <a16:creationId xmlns:a16="http://schemas.microsoft.com/office/drawing/2014/main" id="{959D2892-6DA7-48EC-832C-42D8879A519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861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577E-5235-4A35-A174-A28C7AC6BE76}"/>
              </a:ext>
            </a:extLst>
          </p:cNvPr>
          <p:cNvSpPr>
            <a:spLocks noGrp="1"/>
          </p:cNvSpPr>
          <p:nvPr>
            <p:ph type="title"/>
          </p:nvPr>
        </p:nvSpPr>
        <p:spPr/>
        <p:txBody>
          <a:bodyPr/>
          <a:lstStyle/>
          <a:p>
            <a:r>
              <a:rPr lang="en-US"/>
              <a:t>Facebook Own Posts Table | Buttercup Malaysia - 4 of 25</a:t>
            </a:r>
          </a:p>
        </p:txBody>
      </p:sp>
      <p:graphicFrame>
        <p:nvGraphicFramePr>
          <p:cNvPr id="5" name="Table Placeholder 4">
            <a:extLst>
              <a:ext uri="{FF2B5EF4-FFF2-40B4-BE49-F238E27FC236}">
                <a16:creationId xmlns:a16="http://schemas.microsoft.com/office/drawing/2014/main" id="{A8FE869D-D987-4FE8-801E-AE93F07F9B3F}"/>
              </a:ext>
            </a:extLst>
          </p:cNvPr>
          <p:cNvGraphicFramePr>
            <a:graphicFrameLocks noGrp="1"/>
          </p:cNvGraphicFramePr>
          <p:nvPr>
            <p:ph type="tbl" sz="quarter" idx="13"/>
            <p:extLst>
              <p:ext uri="{D42A27DB-BD31-4B8C-83A1-F6EECF244321}">
                <p14:modId xmlns:p14="http://schemas.microsoft.com/office/powerpoint/2010/main" val="106058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29843138"/>
                    </a:ext>
                  </a:extLst>
                </a:gridCol>
                <a:gridCol w="1316735">
                  <a:extLst>
                    <a:ext uri="{9D8B030D-6E8A-4147-A177-3AD203B41FA5}">
                      <a16:colId xmlns:a16="http://schemas.microsoft.com/office/drawing/2014/main" val="191586132"/>
                    </a:ext>
                  </a:extLst>
                </a:gridCol>
                <a:gridCol w="905256">
                  <a:extLst>
                    <a:ext uri="{9D8B030D-6E8A-4147-A177-3AD203B41FA5}">
                      <a16:colId xmlns:a16="http://schemas.microsoft.com/office/drawing/2014/main" val="3761222603"/>
                    </a:ext>
                  </a:extLst>
                </a:gridCol>
                <a:gridCol w="411480">
                  <a:extLst>
                    <a:ext uri="{9D8B030D-6E8A-4147-A177-3AD203B41FA5}">
                      <a16:colId xmlns:a16="http://schemas.microsoft.com/office/drawing/2014/main" val="1465227329"/>
                    </a:ext>
                  </a:extLst>
                </a:gridCol>
                <a:gridCol w="411480">
                  <a:extLst>
                    <a:ext uri="{9D8B030D-6E8A-4147-A177-3AD203B41FA5}">
                      <a16:colId xmlns:a16="http://schemas.microsoft.com/office/drawing/2014/main" val="1552786287"/>
                    </a:ext>
                  </a:extLst>
                </a:gridCol>
                <a:gridCol w="411480">
                  <a:extLst>
                    <a:ext uri="{9D8B030D-6E8A-4147-A177-3AD203B41FA5}">
                      <a16:colId xmlns:a16="http://schemas.microsoft.com/office/drawing/2014/main" val="293931240"/>
                    </a:ext>
                  </a:extLst>
                </a:gridCol>
                <a:gridCol w="411480">
                  <a:extLst>
                    <a:ext uri="{9D8B030D-6E8A-4147-A177-3AD203B41FA5}">
                      <a16:colId xmlns:a16="http://schemas.microsoft.com/office/drawing/2014/main" val="2345186826"/>
                    </a:ext>
                  </a:extLst>
                </a:gridCol>
                <a:gridCol w="411480">
                  <a:extLst>
                    <a:ext uri="{9D8B030D-6E8A-4147-A177-3AD203B41FA5}">
                      <a16:colId xmlns:a16="http://schemas.microsoft.com/office/drawing/2014/main" val="1549712458"/>
                    </a:ext>
                  </a:extLst>
                </a:gridCol>
                <a:gridCol w="411480">
                  <a:extLst>
                    <a:ext uri="{9D8B030D-6E8A-4147-A177-3AD203B41FA5}">
                      <a16:colId xmlns:a16="http://schemas.microsoft.com/office/drawing/2014/main" val="421670142"/>
                    </a:ext>
                  </a:extLst>
                </a:gridCol>
                <a:gridCol w="411480">
                  <a:extLst>
                    <a:ext uri="{9D8B030D-6E8A-4147-A177-3AD203B41FA5}">
                      <a16:colId xmlns:a16="http://schemas.microsoft.com/office/drawing/2014/main" val="3587391583"/>
                    </a:ext>
                  </a:extLst>
                </a:gridCol>
                <a:gridCol w="411480">
                  <a:extLst>
                    <a:ext uri="{9D8B030D-6E8A-4147-A177-3AD203B41FA5}">
                      <a16:colId xmlns:a16="http://schemas.microsoft.com/office/drawing/2014/main" val="427894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7074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216762057_4737125149635149_8564167387549318682_n.png?_nc_cat=103&amp;ccb=1-3&amp;_nc_sid=8024bb&amp;_nc_ohc=cu3afLs_ytoAX924h3v&amp;_nc_ht=scontent.fzty3-2.fna&amp;edm=AKIiGfEEAAAA&amp;oh=f1e978d26be6e4b0211fa3d843fd0b07&amp;oe=612EC6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2932191"/>
                  </a:ext>
                </a:extLst>
              </a:tr>
            </a:tbl>
          </a:graphicData>
        </a:graphic>
      </p:graphicFrame>
      <p:sp>
        <p:nvSpPr>
          <p:cNvPr id="4" name="Text Placeholder 3">
            <a:extLst>
              <a:ext uri="{FF2B5EF4-FFF2-40B4-BE49-F238E27FC236}">
                <a16:creationId xmlns:a16="http://schemas.microsoft.com/office/drawing/2014/main" id="{E710E602-454A-4FF4-8C9A-C70E780A4FB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32132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84E49-3721-4836-8C6A-16C4AD1AEE76}"/>
              </a:ext>
            </a:extLst>
          </p:cNvPr>
          <p:cNvSpPr>
            <a:spLocks noGrp="1"/>
          </p:cNvSpPr>
          <p:nvPr>
            <p:ph type="title"/>
          </p:nvPr>
        </p:nvSpPr>
        <p:spPr/>
        <p:txBody>
          <a:bodyPr/>
          <a:lstStyle/>
          <a:p>
            <a:r>
              <a:rPr lang="en-US"/>
              <a:t>Facebook Own Posts Table | Buttercup Malaysia - 5 of 25</a:t>
            </a:r>
          </a:p>
        </p:txBody>
      </p:sp>
      <p:graphicFrame>
        <p:nvGraphicFramePr>
          <p:cNvPr id="5" name="Table Placeholder 4">
            <a:extLst>
              <a:ext uri="{FF2B5EF4-FFF2-40B4-BE49-F238E27FC236}">
                <a16:creationId xmlns:a16="http://schemas.microsoft.com/office/drawing/2014/main" id="{CAE05CE3-7167-49B1-BD29-ABA128D3E5A6}"/>
              </a:ext>
            </a:extLst>
          </p:cNvPr>
          <p:cNvGraphicFramePr>
            <a:graphicFrameLocks noGrp="1"/>
          </p:cNvGraphicFramePr>
          <p:nvPr>
            <p:ph type="tbl" sz="quarter" idx="13"/>
            <p:extLst>
              <p:ext uri="{D42A27DB-BD31-4B8C-83A1-F6EECF244321}">
                <p14:modId xmlns:p14="http://schemas.microsoft.com/office/powerpoint/2010/main" val="295005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83146761"/>
                    </a:ext>
                  </a:extLst>
                </a:gridCol>
                <a:gridCol w="1316735">
                  <a:extLst>
                    <a:ext uri="{9D8B030D-6E8A-4147-A177-3AD203B41FA5}">
                      <a16:colId xmlns:a16="http://schemas.microsoft.com/office/drawing/2014/main" val="4145249850"/>
                    </a:ext>
                  </a:extLst>
                </a:gridCol>
                <a:gridCol w="905256">
                  <a:extLst>
                    <a:ext uri="{9D8B030D-6E8A-4147-A177-3AD203B41FA5}">
                      <a16:colId xmlns:a16="http://schemas.microsoft.com/office/drawing/2014/main" val="3282180799"/>
                    </a:ext>
                  </a:extLst>
                </a:gridCol>
                <a:gridCol w="411480">
                  <a:extLst>
                    <a:ext uri="{9D8B030D-6E8A-4147-A177-3AD203B41FA5}">
                      <a16:colId xmlns:a16="http://schemas.microsoft.com/office/drawing/2014/main" val="3168379704"/>
                    </a:ext>
                  </a:extLst>
                </a:gridCol>
                <a:gridCol w="411480">
                  <a:extLst>
                    <a:ext uri="{9D8B030D-6E8A-4147-A177-3AD203B41FA5}">
                      <a16:colId xmlns:a16="http://schemas.microsoft.com/office/drawing/2014/main" val="499489771"/>
                    </a:ext>
                  </a:extLst>
                </a:gridCol>
                <a:gridCol w="411480">
                  <a:extLst>
                    <a:ext uri="{9D8B030D-6E8A-4147-A177-3AD203B41FA5}">
                      <a16:colId xmlns:a16="http://schemas.microsoft.com/office/drawing/2014/main" val="2686997071"/>
                    </a:ext>
                  </a:extLst>
                </a:gridCol>
                <a:gridCol w="411480">
                  <a:extLst>
                    <a:ext uri="{9D8B030D-6E8A-4147-A177-3AD203B41FA5}">
                      <a16:colId xmlns:a16="http://schemas.microsoft.com/office/drawing/2014/main" val="146270423"/>
                    </a:ext>
                  </a:extLst>
                </a:gridCol>
                <a:gridCol w="411480">
                  <a:extLst>
                    <a:ext uri="{9D8B030D-6E8A-4147-A177-3AD203B41FA5}">
                      <a16:colId xmlns:a16="http://schemas.microsoft.com/office/drawing/2014/main" val="921586103"/>
                    </a:ext>
                  </a:extLst>
                </a:gridCol>
                <a:gridCol w="411480">
                  <a:extLst>
                    <a:ext uri="{9D8B030D-6E8A-4147-A177-3AD203B41FA5}">
                      <a16:colId xmlns:a16="http://schemas.microsoft.com/office/drawing/2014/main" val="61861773"/>
                    </a:ext>
                  </a:extLst>
                </a:gridCol>
                <a:gridCol w="411480">
                  <a:extLst>
                    <a:ext uri="{9D8B030D-6E8A-4147-A177-3AD203B41FA5}">
                      <a16:colId xmlns:a16="http://schemas.microsoft.com/office/drawing/2014/main" val="4183381618"/>
                    </a:ext>
                  </a:extLst>
                </a:gridCol>
                <a:gridCol w="411480">
                  <a:extLst>
                    <a:ext uri="{9D8B030D-6E8A-4147-A177-3AD203B41FA5}">
                      <a16:colId xmlns:a16="http://schemas.microsoft.com/office/drawing/2014/main" val="3613221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2317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208325480_4736546559693008_7164689266659325195_n.jpg?_nc_cat=104&amp;ccb=1-3&amp;_nc_sid=8024bb&amp;_nc_ohc=-ZItTzNQxnwAX_imsj-&amp;_nc_ht=scontent.fzty3-2.fna&amp;edm=AKIiGfEEAAAA&amp;oh=14f531b73e3f3e84935b15dcf0f2cf5a&amp;oe=612E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205941"/>
                  </a:ext>
                </a:extLst>
              </a:tr>
            </a:tbl>
          </a:graphicData>
        </a:graphic>
      </p:graphicFrame>
      <p:sp>
        <p:nvSpPr>
          <p:cNvPr id="4" name="Text Placeholder 3">
            <a:extLst>
              <a:ext uri="{FF2B5EF4-FFF2-40B4-BE49-F238E27FC236}">
                <a16:creationId xmlns:a16="http://schemas.microsoft.com/office/drawing/2014/main" id="{0174B287-8EB8-4752-BE36-489ABFFE1FB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42628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EDDB-CEDD-42BA-AD4F-403E206DDB90}"/>
              </a:ext>
            </a:extLst>
          </p:cNvPr>
          <p:cNvSpPr>
            <a:spLocks noGrp="1"/>
          </p:cNvSpPr>
          <p:nvPr>
            <p:ph type="title"/>
          </p:nvPr>
        </p:nvSpPr>
        <p:spPr/>
        <p:txBody>
          <a:bodyPr/>
          <a:lstStyle/>
          <a:p>
            <a:r>
              <a:rPr lang="en-US"/>
              <a:t>Facebook Own Posts Table | Buttercup Malaysia - 6 of 25</a:t>
            </a:r>
          </a:p>
        </p:txBody>
      </p:sp>
      <p:graphicFrame>
        <p:nvGraphicFramePr>
          <p:cNvPr id="5" name="Table Placeholder 4">
            <a:extLst>
              <a:ext uri="{FF2B5EF4-FFF2-40B4-BE49-F238E27FC236}">
                <a16:creationId xmlns:a16="http://schemas.microsoft.com/office/drawing/2014/main" id="{CB69DE3C-F830-4EF1-A364-6155CEA3C6D8}"/>
              </a:ext>
            </a:extLst>
          </p:cNvPr>
          <p:cNvGraphicFramePr>
            <a:graphicFrameLocks noGrp="1"/>
          </p:cNvGraphicFramePr>
          <p:nvPr>
            <p:ph type="tbl" sz="quarter" idx="13"/>
            <p:extLst>
              <p:ext uri="{D42A27DB-BD31-4B8C-83A1-F6EECF244321}">
                <p14:modId xmlns:p14="http://schemas.microsoft.com/office/powerpoint/2010/main" val="46026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70157689"/>
                    </a:ext>
                  </a:extLst>
                </a:gridCol>
                <a:gridCol w="1316735">
                  <a:extLst>
                    <a:ext uri="{9D8B030D-6E8A-4147-A177-3AD203B41FA5}">
                      <a16:colId xmlns:a16="http://schemas.microsoft.com/office/drawing/2014/main" val="831045040"/>
                    </a:ext>
                  </a:extLst>
                </a:gridCol>
                <a:gridCol w="905256">
                  <a:extLst>
                    <a:ext uri="{9D8B030D-6E8A-4147-A177-3AD203B41FA5}">
                      <a16:colId xmlns:a16="http://schemas.microsoft.com/office/drawing/2014/main" val="3183858725"/>
                    </a:ext>
                  </a:extLst>
                </a:gridCol>
                <a:gridCol w="411480">
                  <a:extLst>
                    <a:ext uri="{9D8B030D-6E8A-4147-A177-3AD203B41FA5}">
                      <a16:colId xmlns:a16="http://schemas.microsoft.com/office/drawing/2014/main" val="4176644638"/>
                    </a:ext>
                  </a:extLst>
                </a:gridCol>
                <a:gridCol w="411480">
                  <a:extLst>
                    <a:ext uri="{9D8B030D-6E8A-4147-A177-3AD203B41FA5}">
                      <a16:colId xmlns:a16="http://schemas.microsoft.com/office/drawing/2014/main" val="3299120176"/>
                    </a:ext>
                  </a:extLst>
                </a:gridCol>
                <a:gridCol w="411480">
                  <a:extLst>
                    <a:ext uri="{9D8B030D-6E8A-4147-A177-3AD203B41FA5}">
                      <a16:colId xmlns:a16="http://schemas.microsoft.com/office/drawing/2014/main" val="788775591"/>
                    </a:ext>
                  </a:extLst>
                </a:gridCol>
                <a:gridCol w="411480">
                  <a:extLst>
                    <a:ext uri="{9D8B030D-6E8A-4147-A177-3AD203B41FA5}">
                      <a16:colId xmlns:a16="http://schemas.microsoft.com/office/drawing/2014/main" val="4280721322"/>
                    </a:ext>
                  </a:extLst>
                </a:gridCol>
                <a:gridCol w="411480">
                  <a:extLst>
                    <a:ext uri="{9D8B030D-6E8A-4147-A177-3AD203B41FA5}">
                      <a16:colId xmlns:a16="http://schemas.microsoft.com/office/drawing/2014/main" val="177369596"/>
                    </a:ext>
                  </a:extLst>
                </a:gridCol>
                <a:gridCol w="411480">
                  <a:extLst>
                    <a:ext uri="{9D8B030D-6E8A-4147-A177-3AD203B41FA5}">
                      <a16:colId xmlns:a16="http://schemas.microsoft.com/office/drawing/2014/main" val="996579688"/>
                    </a:ext>
                  </a:extLst>
                </a:gridCol>
                <a:gridCol w="411480">
                  <a:extLst>
                    <a:ext uri="{9D8B030D-6E8A-4147-A177-3AD203B41FA5}">
                      <a16:colId xmlns:a16="http://schemas.microsoft.com/office/drawing/2014/main" val="3798562275"/>
                    </a:ext>
                  </a:extLst>
                </a:gridCol>
                <a:gridCol w="411480">
                  <a:extLst>
                    <a:ext uri="{9D8B030D-6E8A-4147-A177-3AD203B41FA5}">
                      <a16:colId xmlns:a16="http://schemas.microsoft.com/office/drawing/2014/main" val="192537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4202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206496086_4730968986917432_1974210062655701173_n.jpg?_nc_cat=104&amp;ccb=1-3&amp;_nc_sid=8024bb&amp;_nc_ohc=2no62cJ_AccAX-09t4k&amp;_nc_ht=scontent.fzty3-2.fna&amp;edm=AKIiGfEEAAAA&amp;oh=219924d0d4335e02c52b81b3ee3190b4&amp;oe=61310300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0593152"/>
                  </a:ext>
                </a:extLst>
              </a:tr>
            </a:tbl>
          </a:graphicData>
        </a:graphic>
      </p:graphicFrame>
      <p:sp>
        <p:nvSpPr>
          <p:cNvPr id="4" name="Text Placeholder 3">
            <a:extLst>
              <a:ext uri="{FF2B5EF4-FFF2-40B4-BE49-F238E27FC236}">
                <a16:creationId xmlns:a16="http://schemas.microsoft.com/office/drawing/2014/main" id="{6FD56523-E28D-4D2F-BB25-A7326C15C04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07598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212A-BDA0-4C0E-BEE1-76D7F6A3003A}"/>
              </a:ext>
            </a:extLst>
          </p:cNvPr>
          <p:cNvSpPr>
            <a:spLocks noGrp="1"/>
          </p:cNvSpPr>
          <p:nvPr>
            <p:ph type="title"/>
          </p:nvPr>
        </p:nvSpPr>
        <p:spPr/>
        <p:txBody>
          <a:bodyPr/>
          <a:lstStyle/>
          <a:p>
            <a:r>
              <a:rPr lang="en-US"/>
              <a:t>Facebook Own Posts Table | Buttercup Malaysia - 7 of 25</a:t>
            </a:r>
          </a:p>
        </p:txBody>
      </p:sp>
      <p:graphicFrame>
        <p:nvGraphicFramePr>
          <p:cNvPr id="5" name="Table Placeholder 4">
            <a:extLst>
              <a:ext uri="{FF2B5EF4-FFF2-40B4-BE49-F238E27FC236}">
                <a16:creationId xmlns:a16="http://schemas.microsoft.com/office/drawing/2014/main" id="{F09FFD56-8F8C-4DAF-849B-DAF255513068}"/>
              </a:ext>
            </a:extLst>
          </p:cNvPr>
          <p:cNvGraphicFramePr>
            <a:graphicFrameLocks noGrp="1"/>
          </p:cNvGraphicFramePr>
          <p:nvPr>
            <p:ph type="tbl" sz="quarter" idx="13"/>
            <p:extLst>
              <p:ext uri="{D42A27DB-BD31-4B8C-83A1-F6EECF244321}">
                <p14:modId xmlns:p14="http://schemas.microsoft.com/office/powerpoint/2010/main" val="294171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801696"/>
                    </a:ext>
                  </a:extLst>
                </a:gridCol>
                <a:gridCol w="1316735">
                  <a:extLst>
                    <a:ext uri="{9D8B030D-6E8A-4147-A177-3AD203B41FA5}">
                      <a16:colId xmlns:a16="http://schemas.microsoft.com/office/drawing/2014/main" val="3412633641"/>
                    </a:ext>
                  </a:extLst>
                </a:gridCol>
                <a:gridCol w="905256">
                  <a:extLst>
                    <a:ext uri="{9D8B030D-6E8A-4147-A177-3AD203B41FA5}">
                      <a16:colId xmlns:a16="http://schemas.microsoft.com/office/drawing/2014/main" val="2242837501"/>
                    </a:ext>
                  </a:extLst>
                </a:gridCol>
                <a:gridCol w="411480">
                  <a:extLst>
                    <a:ext uri="{9D8B030D-6E8A-4147-A177-3AD203B41FA5}">
                      <a16:colId xmlns:a16="http://schemas.microsoft.com/office/drawing/2014/main" val="3189030900"/>
                    </a:ext>
                  </a:extLst>
                </a:gridCol>
                <a:gridCol w="411480">
                  <a:extLst>
                    <a:ext uri="{9D8B030D-6E8A-4147-A177-3AD203B41FA5}">
                      <a16:colId xmlns:a16="http://schemas.microsoft.com/office/drawing/2014/main" val="1036364601"/>
                    </a:ext>
                  </a:extLst>
                </a:gridCol>
                <a:gridCol w="411480">
                  <a:extLst>
                    <a:ext uri="{9D8B030D-6E8A-4147-A177-3AD203B41FA5}">
                      <a16:colId xmlns:a16="http://schemas.microsoft.com/office/drawing/2014/main" val="1473231789"/>
                    </a:ext>
                  </a:extLst>
                </a:gridCol>
                <a:gridCol w="411480">
                  <a:extLst>
                    <a:ext uri="{9D8B030D-6E8A-4147-A177-3AD203B41FA5}">
                      <a16:colId xmlns:a16="http://schemas.microsoft.com/office/drawing/2014/main" val="2450762511"/>
                    </a:ext>
                  </a:extLst>
                </a:gridCol>
                <a:gridCol w="411480">
                  <a:extLst>
                    <a:ext uri="{9D8B030D-6E8A-4147-A177-3AD203B41FA5}">
                      <a16:colId xmlns:a16="http://schemas.microsoft.com/office/drawing/2014/main" val="1498682040"/>
                    </a:ext>
                  </a:extLst>
                </a:gridCol>
                <a:gridCol w="411480">
                  <a:extLst>
                    <a:ext uri="{9D8B030D-6E8A-4147-A177-3AD203B41FA5}">
                      <a16:colId xmlns:a16="http://schemas.microsoft.com/office/drawing/2014/main" val="3392882443"/>
                    </a:ext>
                  </a:extLst>
                </a:gridCol>
                <a:gridCol w="411480">
                  <a:extLst>
                    <a:ext uri="{9D8B030D-6E8A-4147-A177-3AD203B41FA5}">
                      <a16:colId xmlns:a16="http://schemas.microsoft.com/office/drawing/2014/main" val="3234628032"/>
                    </a:ext>
                  </a:extLst>
                </a:gridCol>
                <a:gridCol w="411480">
                  <a:extLst>
                    <a:ext uri="{9D8B030D-6E8A-4147-A177-3AD203B41FA5}">
                      <a16:colId xmlns:a16="http://schemas.microsoft.com/office/drawing/2014/main" val="172625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1995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214472641_4737180986296232_5197643187201837751_n.png?_nc_cat=104&amp;ccb=1-3&amp;_nc_sid=8024bb&amp;_nc_ohc=Rd3o500a32YAX8Od0VC&amp;_nc_ht=scontent.fzty3-2.fna&amp;edm=AKIiGfEEAAAA&amp;oh=30a5a9dc573f24a79e74465a7a78adfd&amp;oe=6130E8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2109508"/>
                  </a:ext>
                </a:extLst>
              </a:tr>
            </a:tbl>
          </a:graphicData>
        </a:graphic>
      </p:graphicFrame>
      <p:sp>
        <p:nvSpPr>
          <p:cNvPr id="4" name="Text Placeholder 3">
            <a:extLst>
              <a:ext uri="{FF2B5EF4-FFF2-40B4-BE49-F238E27FC236}">
                <a16:creationId xmlns:a16="http://schemas.microsoft.com/office/drawing/2014/main" id="{E18B674A-EE0D-43F0-ACC2-C0A184CEF8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158077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623D-B9D7-4017-8C40-64CB7FD57C51}"/>
              </a:ext>
            </a:extLst>
          </p:cNvPr>
          <p:cNvSpPr>
            <a:spLocks noGrp="1"/>
          </p:cNvSpPr>
          <p:nvPr>
            <p:ph type="title"/>
          </p:nvPr>
        </p:nvSpPr>
        <p:spPr/>
        <p:txBody>
          <a:bodyPr/>
          <a:lstStyle/>
          <a:p>
            <a:r>
              <a:rPr lang="en-US"/>
              <a:t>Facebook Own Posts Table | Buttercup Malaysia - 8 of 25</a:t>
            </a:r>
          </a:p>
        </p:txBody>
      </p:sp>
      <p:graphicFrame>
        <p:nvGraphicFramePr>
          <p:cNvPr id="5" name="Table Placeholder 4">
            <a:extLst>
              <a:ext uri="{FF2B5EF4-FFF2-40B4-BE49-F238E27FC236}">
                <a16:creationId xmlns:a16="http://schemas.microsoft.com/office/drawing/2014/main" id="{53EC6D8D-C99E-463C-82A3-C5422FFA1769}"/>
              </a:ext>
            </a:extLst>
          </p:cNvPr>
          <p:cNvGraphicFramePr>
            <a:graphicFrameLocks noGrp="1"/>
          </p:cNvGraphicFramePr>
          <p:nvPr>
            <p:ph type="tbl" sz="quarter" idx="13"/>
            <p:extLst>
              <p:ext uri="{D42A27DB-BD31-4B8C-83A1-F6EECF244321}">
                <p14:modId xmlns:p14="http://schemas.microsoft.com/office/powerpoint/2010/main" val="167338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16453876"/>
                    </a:ext>
                  </a:extLst>
                </a:gridCol>
                <a:gridCol w="1316735">
                  <a:extLst>
                    <a:ext uri="{9D8B030D-6E8A-4147-A177-3AD203B41FA5}">
                      <a16:colId xmlns:a16="http://schemas.microsoft.com/office/drawing/2014/main" val="578231146"/>
                    </a:ext>
                  </a:extLst>
                </a:gridCol>
                <a:gridCol w="905256">
                  <a:extLst>
                    <a:ext uri="{9D8B030D-6E8A-4147-A177-3AD203B41FA5}">
                      <a16:colId xmlns:a16="http://schemas.microsoft.com/office/drawing/2014/main" val="697846325"/>
                    </a:ext>
                  </a:extLst>
                </a:gridCol>
                <a:gridCol w="411480">
                  <a:extLst>
                    <a:ext uri="{9D8B030D-6E8A-4147-A177-3AD203B41FA5}">
                      <a16:colId xmlns:a16="http://schemas.microsoft.com/office/drawing/2014/main" val="2946885244"/>
                    </a:ext>
                  </a:extLst>
                </a:gridCol>
                <a:gridCol w="411480">
                  <a:extLst>
                    <a:ext uri="{9D8B030D-6E8A-4147-A177-3AD203B41FA5}">
                      <a16:colId xmlns:a16="http://schemas.microsoft.com/office/drawing/2014/main" val="1571238557"/>
                    </a:ext>
                  </a:extLst>
                </a:gridCol>
                <a:gridCol w="411480">
                  <a:extLst>
                    <a:ext uri="{9D8B030D-6E8A-4147-A177-3AD203B41FA5}">
                      <a16:colId xmlns:a16="http://schemas.microsoft.com/office/drawing/2014/main" val="1805920671"/>
                    </a:ext>
                  </a:extLst>
                </a:gridCol>
                <a:gridCol w="411480">
                  <a:extLst>
                    <a:ext uri="{9D8B030D-6E8A-4147-A177-3AD203B41FA5}">
                      <a16:colId xmlns:a16="http://schemas.microsoft.com/office/drawing/2014/main" val="2656430413"/>
                    </a:ext>
                  </a:extLst>
                </a:gridCol>
                <a:gridCol w="411480">
                  <a:extLst>
                    <a:ext uri="{9D8B030D-6E8A-4147-A177-3AD203B41FA5}">
                      <a16:colId xmlns:a16="http://schemas.microsoft.com/office/drawing/2014/main" val="3167672698"/>
                    </a:ext>
                  </a:extLst>
                </a:gridCol>
                <a:gridCol w="411480">
                  <a:extLst>
                    <a:ext uri="{9D8B030D-6E8A-4147-A177-3AD203B41FA5}">
                      <a16:colId xmlns:a16="http://schemas.microsoft.com/office/drawing/2014/main" val="1742557448"/>
                    </a:ext>
                  </a:extLst>
                </a:gridCol>
                <a:gridCol w="411480">
                  <a:extLst>
                    <a:ext uri="{9D8B030D-6E8A-4147-A177-3AD203B41FA5}">
                      <a16:colId xmlns:a16="http://schemas.microsoft.com/office/drawing/2014/main" val="2168329075"/>
                    </a:ext>
                  </a:extLst>
                </a:gridCol>
                <a:gridCol w="411480">
                  <a:extLst>
                    <a:ext uri="{9D8B030D-6E8A-4147-A177-3AD203B41FA5}">
                      <a16:colId xmlns:a16="http://schemas.microsoft.com/office/drawing/2014/main" val="89982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5631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217435000_4737147429632921_1493368427227292758_n.png?_nc_cat=111&amp;ccb=1-3&amp;_nc_sid=8024bb&amp;_nc_ohc=JwZ_pC8PxNMAX-nuvLG&amp;_nc_ht=scontent.fzty3-2.fna&amp;edm=AKIiGfEEAAAA&amp;oh=bba83202ada6cbbe59a10f964c8d7acb&amp;oe=6131A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6270647"/>
                  </a:ext>
                </a:extLst>
              </a:tr>
            </a:tbl>
          </a:graphicData>
        </a:graphic>
      </p:graphicFrame>
      <p:sp>
        <p:nvSpPr>
          <p:cNvPr id="4" name="Text Placeholder 3">
            <a:extLst>
              <a:ext uri="{FF2B5EF4-FFF2-40B4-BE49-F238E27FC236}">
                <a16:creationId xmlns:a16="http://schemas.microsoft.com/office/drawing/2014/main" id="{20150671-AE27-42AA-A667-1B83B72CADF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833066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E3C5D-8D5A-4F3C-98CF-C053B96E5463}"/>
              </a:ext>
            </a:extLst>
          </p:cNvPr>
          <p:cNvSpPr>
            <a:spLocks noGrp="1"/>
          </p:cNvSpPr>
          <p:nvPr>
            <p:ph type="title"/>
          </p:nvPr>
        </p:nvSpPr>
        <p:spPr/>
        <p:txBody>
          <a:bodyPr/>
          <a:lstStyle/>
          <a:p>
            <a:r>
              <a:rPr lang="en-US"/>
              <a:t>Facebook Own Posts Table | Buttercup Malaysia - 9 of 25</a:t>
            </a:r>
          </a:p>
        </p:txBody>
      </p:sp>
      <p:graphicFrame>
        <p:nvGraphicFramePr>
          <p:cNvPr id="5" name="Table Placeholder 4">
            <a:extLst>
              <a:ext uri="{FF2B5EF4-FFF2-40B4-BE49-F238E27FC236}">
                <a16:creationId xmlns:a16="http://schemas.microsoft.com/office/drawing/2014/main" id="{B254FD38-4F3A-41DB-9E09-90C955EE73B4}"/>
              </a:ext>
            </a:extLst>
          </p:cNvPr>
          <p:cNvGraphicFramePr>
            <a:graphicFrameLocks noGrp="1"/>
          </p:cNvGraphicFramePr>
          <p:nvPr>
            <p:ph type="tbl" sz="quarter" idx="13"/>
            <p:extLst>
              <p:ext uri="{D42A27DB-BD31-4B8C-83A1-F6EECF244321}">
                <p14:modId xmlns:p14="http://schemas.microsoft.com/office/powerpoint/2010/main" val="71860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89884448"/>
                    </a:ext>
                  </a:extLst>
                </a:gridCol>
                <a:gridCol w="1316735">
                  <a:extLst>
                    <a:ext uri="{9D8B030D-6E8A-4147-A177-3AD203B41FA5}">
                      <a16:colId xmlns:a16="http://schemas.microsoft.com/office/drawing/2014/main" val="3285110832"/>
                    </a:ext>
                  </a:extLst>
                </a:gridCol>
                <a:gridCol w="905256">
                  <a:extLst>
                    <a:ext uri="{9D8B030D-6E8A-4147-A177-3AD203B41FA5}">
                      <a16:colId xmlns:a16="http://schemas.microsoft.com/office/drawing/2014/main" val="3483374820"/>
                    </a:ext>
                  </a:extLst>
                </a:gridCol>
                <a:gridCol w="411480">
                  <a:extLst>
                    <a:ext uri="{9D8B030D-6E8A-4147-A177-3AD203B41FA5}">
                      <a16:colId xmlns:a16="http://schemas.microsoft.com/office/drawing/2014/main" val="4222105780"/>
                    </a:ext>
                  </a:extLst>
                </a:gridCol>
                <a:gridCol w="411480">
                  <a:extLst>
                    <a:ext uri="{9D8B030D-6E8A-4147-A177-3AD203B41FA5}">
                      <a16:colId xmlns:a16="http://schemas.microsoft.com/office/drawing/2014/main" val="2844263911"/>
                    </a:ext>
                  </a:extLst>
                </a:gridCol>
                <a:gridCol w="411480">
                  <a:extLst>
                    <a:ext uri="{9D8B030D-6E8A-4147-A177-3AD203B41FA5}">
                      <a16:colId xmlns:a16="http://schemas.microsoft.com/office/drawing/2014/main" val="3807895998"/>
                    </a:ext>
                  </a:extLst>
                </a:gridCol>
                <a:gridCol w="411480">
                  <a:extLst>
                    <a:ext uri="{9D8B030D-6E8A-4147-A177-3AD203B41FA5}">
                      <a16:colId xmlns:a16="http://schemas.microsoft.com/office/drawing/2014/main" val="2320180342"/>
                    </a:ext>
                  </a:extLst>
                </a:gridCol>
                <a:gridCol w="411480">
                  <a:extLst>
                    <a:ext uri="{9D8B030D-6E8A-4147-A177-3AD203B41FA5}">
                      <a16:colId xmlns:a16="http://schemas.microsoft.com/office/drawing/2014/main" val="509134910"/>
                    </a:ext>
                  </a:extLst>
                </a:gridCol>
                <a:gridCol w="411480">
                  <a:extLst>
                    <a:ext uri="{9D8B030D-6E8A-4147-A177-3AD203B41FA5}">
                      <a16:colId xmlns:a16="http://schemas.microsoft.com/office/drawing/2014/main" val="1447699226"/>
                    </a:ext>
                  </a:extLst>
                </a:gridCol>
                <a:gridCol w="411480">
                  <a:extLst>
                    <a:ext uri="{9D8B030D-6E8A-4147-A177-3AD203B41FA5}">
                      <a16:colId xmlns:a16="http://schemas.microsoft.com/office/drawing/2014/main" val="522690137"/>
                    </a:ext>
                  </a:extLst>
                </a:gridCol>
                <a:gridCol w="411480">
                  <a:extLst>
                    <a:ext uri="{9D8B030D-6E8A-4147-A177-3AD203B41FA5}">
                      <a16:colId xmlns:a16="http://schemas.microsoft.com/office/drawing/2014/main" val="113414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9650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217454202_4737179286296402_8207251652236006536_n.png?_nc_cat=110&amp;ccb=1-3&amp;_nc_sid=8024bb&amp;_nc_ohc=5kQDtOAlGNoAX8jcfp9&amp;_nc_ht=scontent.fzty3-2.fna&amp;edm=AKIiGfEEAAAA&amp;oh=d83deb1e99bc92c3e25cd87e48f8b0de&amp;oe=612F4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2505949"/>
                  </a:ext>
                </a:extLst>
              </a:tr>
            </a:tbl>
          </a:graphicData>
        </a:graphic>
      </p:graphicFrame>
      <p:sp>
        <p:nvSpPr>
          <p:cNvPr id="4" name="Text Placeholder 3">
            <a:extLst>
              <a:ext uri="{FF2B5EF4-FFF2-40B4-BE49-F238E27FC236}">
                <a16:creationId xmlns:a16="http://schemas.microsoft.com/office/drawing/2014/main" id="{39250EA4-49CC-4300-B5EA-7AA33B2F694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348175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6156-C98B-4219-AEB1-A07BED72B906}"/>
              </a:ext>
            </a:extLst>
          </p:cNvPr>
          <p:cNvSpPr>
            <a:spLocks noGrp="1"/>
          </p:cNvSpPr>
          <p:nvPr>
            <p:ph type="title"/>
          </p:nvPr>
        </p:nvSpPr>
        <p:spPr/>
        <p:txBody>
          <a:bodyPr/>
          <a:lstStyle/>
          <a:p>
            <a:r>
              <a:rPr lang="en-US"/>
              <a:t>Facebook Own Posts Table | Buttercup Malaysia - 10 of 25</a:t>
            </a:r>
          </a:p>
        </p:txBody>
      </p:sp>
      <p:graphicFrame>
        <p:nvGraphicFramePr>
          <p:cNvPr id="5" name="Table Placeholder 4">
            <a:extLst>
              <a:ext uri="{FF2B5EF4-FFF2-40B4-BE49-F238E27FC236}">
                <a16:creationId xmlns:a16="http://schemas.microsoft.com/office/drawing/2014/main" id="{3CFE8CD8-F39F-4AD0-BADB-89641C9B54D6}"/>
              </a:ext>
            </a:extLst>
          </p:cNvPr>
          <p:cNvGraphicFramePr>
            <a:graphicFrameLocks noGrp="1"/>
          </p:cNvGraphicFramePr>
          <p:nvPr>
            <p:ph type="tbl" sz="quarter" idx="13"/>
            <p:extLst>
              <p:ext uri="{D42A27DB-BD31-4B8C-83A1-F6EECF244321}">
                <p14:modId xmlns:p14="http://schemas.microsoft.com/office/powerpoint/2010/main" val="293849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82149291"/>
                    </a:ext>
                  </a:extLst>
                </a:gridCol>
                <a:gridCol w="1316735">
                  <a:extLst>
                    <a:ext uri="{9D8B030D-6E8A-4147-A177-3AD203B41FA5}">
                      <a16:colId xmlns:a16="http://schemas.microsoft.com/office/drawing/2014/main" val="2176515070"/>
                    </a:ext>
                  </a:extLst>
                </a:gridCol>
                <a:gridCol w="905256">
                  <a:extLst>
                    <a:ext uri="{9D8B030D-6E8A-4147-A177-3AD203B41FA5}">
                      <a16:colId xmlns:a16="http://schemas.microsoft.com/office/drawing/2014/main" val="2897259249"/>
                    </a:ext>
                  </a:extLst>
                </a:gridCol>
                <a:gridCol w="411480">
                  <a:extLst>
                    <a:ext uri="{9D8B030D-6E8A-4147-A177-3AD203B41FA5}">
                      <a16:colId xmlns:a16="http://schemas.microsoft.com/office/drawing/2014/main" val="2802675796"/>
                    </a:ext>
                  </a:extLst>
                </a:gridCol>
                <a:gridCol w="411480">
                  <a:extLst>
                    <a:ext uri="{9D8B030D-6E8A-4147-A177-3AD203B41FA5}">
                      <a16:colId xmlns:a16="http://schemas.microsoft.com/office/drawing/2014/main" val="887516269"/>
                    </a:ext>
                  </a:extLst>
                </a:gridCol>
                <a:gridCol w="411480">
                  <a:extLst>
                    <a:ext uri="{9D8B030D-6E8A-4147-A177-3AD203B41FA5}">
                      <a16:colId xmlns:a16="http://schemas.microsoft.com/office/drawing/2014/main" val="1106867910"/>
                    </a:ext>
                  </a:extLst>
                </a:gridCol>
                <a:gridCol w="411480">
                  <a:extLst>
                    <a:ext uri="{9D8B030D-6E8A-4147-A177-3AD203B41FA5}">
                      <a16:colId xmlns:a16="http://schemas.microsoft.com/office/drawing/2014/main" val="3257386709"/>
                    </a:ext>
                  </a:extLst>
                </a:gridCol>
                <a:gridCol w="411480">
                  <a:extLst>
                    <a:ext uri="{9D8B030D-6E8A-4147-A177-3AD203B41FA5}">
                      <a16:colId xmlns:a16="http://schemas.microsoft.com/office/drawing/2014/main" val="2199701952"/>
                    </a:ext>
                  </a:extLst>
                </a:gridCol>
                <a:gridCol w="411480">
                  <a:extLst>
                    <a:ext uri="{9D8B030D-6E8A-4147-A177-3AD203B41FA5}">
                      <a16:colId xmlns:a16="http://schemas.microsoft.com/office/drawing/2014/main" val="1233068188"/>
                    </a:ext>
                  </a:extLst>
                </a:gridCol>
                <a:gridCol w="411480">
                  <a:extLst>
                    <a:ext uri="{9D8B030D-6E8A-4147-A177-3AD203B41FA5}">
                      <a16:colId xmlns:a16="http://schemas.microsoft.com/office/drawing/2014/main" val="1430181043"/>
                    </a:ext>
                  </a:extLst>
                </a:gridCol>
                <a:gridCol w="411480">
                  <a:extLst>
                    <a:ext uri="{9D8B030D-6E8A-4147-A177-3AD203B41FA5}">
                      <a16:colId xmlns:a16="http://schemas.microsoft.com/office/drawing/2014/main" val="2590812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3750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201375486_4704874602860204_1678083761230744003_n.jpg?_nc_cat=102&amp;ccb=1-3&amp;_nc_sid=8024bb&amp;_nc_ohc=tDNG4FDWVmQAX-EJbYf&amp;_nc_ht=scontent.fzty3-2.fna&amp;edm=AKIiGfEEAAAA&amp;oh=4162430979f7844bea43aa5fa30f6e24&amp;oe=612F824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7047629"/>
                  </a:ext>
                </a:extLst>
              </a:tr>
            </a:tbl>
          </a:graphicData>
        </a:graphic>
      </p:graphicFrame>
      <p:sp>
        <p:nvSpPr>
          <p:cNvPr id="4" name="Text Placeholder 3">
            <a:extLst>
              <a:ext uri="{FF2B5EF4-FFF2-40B4-BE49-F238E27FC236}">
                <a16:creationId xmlns:a16="http://schemas.microsoft.com/office/drawing/2014/main" id="{6F659B92-8BEF-492B-9483-554E770D283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577623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277A-EEE9-43BC-870D-09C7B354AB26}"/>
              </a:ext>
            </a:extLst>
          </p:cNvPr>
          <p:cNvSpPr>
            <a:spLocks noGrp="1"/>
          </p:cNvSpPr>
          <p:nvPr>
            <p:ph type="title"/>
          </p:nvPr>
        </p:nvSpPr>
        <p:spPr/>
        <p:txBody>
          <a:bodyPr/>
          <a:lstStyle/>
          <a:p>
            <a:r>
              <a:rPr lang="en-US"/>
              <a:t>Facebook Own Posts Table | Buttercup Malaysia - 11 of 25</a:t>
            </a:r>
          </a:p>
        </p:txBody>
      </p:sp>
      <p:graphicFrame>
        <p:nvGraphicFramePr>
          <p:cNvPr id="5" name="Table Placeholder 4">
            <a:extLst>
              <a:ext uri="{FF2B5EF4-FFF2-40B4-BE49-F238E27FC236}">
                <a16:creationId xmlns:a16="http://schemas.microsoft.com/office/drawing/2014/main" id="{50F8034E-FF1A-4424-9EE1-6623CC2B94FC}"/>
              </a:ext>
            </a:extLst>
          </p:cNvPr>
          <p:cNvGraphicFramePr>
            <a:graphicFrameLocks noGrp="1"/>
          </p:cNvGraphicFramePr>
          <p:nvPr>
            <p:ph type="tbl" sz="quarter" idx="13"/>
            <p:extLst>
              <p:ext uri="{D42A27DB-BD31-4B8C-83A1-F6EECF244321}">
                <p14:modId xmlns:p14="http://schemas.microsoft.com/office/powerpoint/2010/main" val="2639733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06999480"/>
                    </a:ext>
                  </a:extLst>
                </a:gridCol>
                <a:gridCol w="1316735">
                  <a:extLst>
                    <a:ext uri="{9D8B030D-6E8A-4147-A177-3AD203B41FA5}">
                      <a16:colId xmlns:a16="http://schemas.microsoft.com/office/drawing/2014/main" val="1754496135"/>
                    </a:ext>
                  </a:extLst>
                </a:gridCol>
                <a:gridCol w="905256">
                  <a:extLst>
                    <a:ext uri="{9D8B030D-6E8A-4147-A177-3AD203B41FA5}">
                      <a16:colId xmlns:a16="http://schemas.microsoft.com/office/drawing/2014/main" val="3498228004"/>
                    </a:ext>
                  </a:extLst>
                </a:gridCol>
                <a:gridCol w="411480">
                  <a:extLst>
                    <a:ext uri="{9D8B030D-6E8A-4147-A177-3AD203B41FA5}">
                      <a16:colId xmlns:a16="http://schemas.microsoft.com/office/drawing/2014/main" val="2658724339"/>
                    </a:ext>
                  </a:extLst>
                </a:gridCol>
                <a:gridCol w="411480">
                  <a:extLst>
                    <a:ext uri="{9D8B030D-6E8A-4147-A177-3AD203B41FA5}">
                      <a16:colId xmlns:a16="http://schemas.microsoft.com/office/drawing/2014/main" val="1124523506"/>
                    </a:ext>
                  </a:extLst>
                </a:gridCol>
                <a:gridCol w="411480">
                  <a:extLst>
                    <a:ext uri="{9D8B030D-6E8A-4147-A177-3AD203B41FA5}">
                      <a16:colId xmlns:a16="http://schemas.microsoft.com/office/drawing/2014/main" val="1959428548"/>
                    </a:ext>
                  </a:extLst>
                </a:gridCol>
                <a:gridCol w="411480">
                  <a:extLst>
                    <a:ext uri="{9D8B030D-6E8A-4147-A177-3AD203B41FA5}">
                      <a16:colId xmlns:a16="http://schemas.microsoft.com/office/drawing/2014/main" val="324430829"/>
                    </a:ext>
                  </a:extLst>
                </a:gridCol>
                <a:gridCol w="411480">
                  <a:extLst>
                    <a:ext uri="{9D8B030D-6E8A-4147-A177-3AD203B41FA5}">
                      <a16:colId xmlns:a16="http://schemas.microsoft.com/office/drawing/2014/main" val="2988311928"/>
                    </a:ext>
                  </a:extLst>
                </a:gridCol>
                <a:gridCol w="411480">
                  <a:extLst>
                    <a:ext uri="{9D8B030D-6E8A-4147-A177-3AD203B41FA5}">
                      <a16:colId xmlns:a16="http://schemas.microsoft.com/office/drawing/2014/main" val="1622725566"/>
                    </a:ext>
                  </a:extLst>
                </a:gridCol>
                <a:gridCol w="411480">
                  <a:extLst>
                    <a:ext uri="{9D8B030D-6E8A-4147-A177-3AD203B41FA5}">
                      <a16:colId xmlns:a16="http://schemas.microsoft.com/office/drawing/2014/main" val="472821688"/>
                    </a:ext>
                  </a:extLst>
                </a:gridCol>
                <a:gridCol w="411480">
                  <a:extLst>
                    <a:ext uri="{9D8B030D-6E8A-4147-A177-3AD203B41FA5}">
                      <a16:colId xmlns:a16="http://schemas.microsoft.com/office/drawing/2014/main" val="147363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6393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216400032_4740001429347521_2298735158393979778_n.png?_nc_cat=107&amp;ccb=1-3&amp;_nc_sid=8024bb&amp;_nc_ohc=HIt2Cr2CytUAX_JJdQx&amp;_nc_ht=scontent.fzty3-2.fna&amp;edm=AKIiGfEEAAAA&amp;oh=cab399462a07f584fc0e713acd3e1c98&amp;oe=61303D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8436555"/>
                  </a:ext>
                </a:extLst>
              </a:tr>
            </a:tbl>
          </a:graphicData>
        </a:graphic>
      </p:graphicFrame>
      <p:sp>
        <p:nvSpPr>
          <p:cNvPr id="4" name="Text Placeholder 3">
            <a:extLst>
              <a:ext uri="{FF2B5EF4-FFF2-40B4-BE49-F238E27FC236}">
                <a16:creationId xmlns:a16="http://schemas.microsoft.com/office/drawing/2014/main" id="{73EDCE07-71E1-437A-BC1E-1FA37BE647D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66759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21E7-FE7C-4ED1-B805-3E1BD6D13CE3}"/>
              </a:ext>
            </a:extLst>
          </p:cNvPr>
          <p:cNvSpPr>
            <a:spLocks noGrp="1"/>
          </p:cNvSpPr>
          <p:nvPr>
            <p:ph type="title"/>
          </p:nvPr>
        </p:nvSpPr>
        <p:spPr/>
        <p:txBody>
          <a:bodyPr/>
          <a:lstStyle/>
          <a:p>
            <a:r>
              <a:rPr lang="en-US"/>
              <a:t>Facebook Own Posts Table | Buttercup Malaysia - 12 of 25</a:t>
            </a:r>
          </a:p>
        </p:txBody>
      </p:sp>
      <p:graphicFrame>
        <p:nvGraphicFramePr>
          <p:cNvPr id="5" name="Table Placeholder 4">
            <a:extLst>
              <a:ext uri="{FF2B5EF4-FFF2-40B4-BE49-F238E27FC236}">
                <a16:creationId xmlns:a16="http://schemas.microsoft.com/office/drawing/2014/main" id="{D54DEA73-BAE4-4227-977A-4BE0C0285D1B}"/>
              </a:ext>
            </a:extLst>
          </p:cNvPr>
          <p:cNvGraphicFramePr>
            <a:graphicFrameLocks noGrp="1"/>
          </p:cNvGraphicFramePr>
          <p:nvPr>
            <p:ph type="tbl" sz="quarter" idx="13"/>
            <p:extLst>
              <p:ext uri="{D42A27DB-BD31-4B8C-83A1-F6EECF244321}">
                <p14:modId xmlns:p14="http://schemas.microsoft.com/office/powerpoint/2010/main" val="270863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08117318"/>
                    </a:ext>
                  </a:extLst>
                </a:gridCol>
                <a:gridCol w="1316735">
                  <a:extLst>
                    <a:ext uri="{9D8B030D-6E8A-4147-A177-3AD203B41FA5}">
                      <a16:colId xmlns:a16="http://schemas.microsoft.com/office/drawing/2014/main" val="1633374356"/>
                    </a:ext>
                  </a:extLst>
                </a:gridCol>
                <a:gridCol w="905256">
                  <a:extLst>
                    <a:ext uri="{9D8B030D-6E8A-4147-A177-3AD203B41FA5}">
                      <a16:colId xmlns:a16="http://schemas.microsoft.com/office/drawing/2014/main" val="3173205336"/>
                    </a:ext>
                  </a:extLst>
                </a:gridCol>
                <a:gridCol w="411480">
                  <a:extLst>
                    <a:ext uri="{9D8B030D-6E8A-4147-A177-3AD203B41FA5}">
                      <a16:colId xmlns:a16="http://schemas.microsoft.com/office/drawing/2014/main" val="2411352185"/>
                    </a:ext>
                  </a:extLst>
                </a:gridCol>
                <a:gridCol w="411480">
                  <a:extLst>
                    <a:ext uri="{9D8B030D-6E8A-4147-A177-3AD203B41FA5}">
                      <a16:colId xmlns:a16="http://schemas.microsoft.com/office/drawing/2014/main" val="1990881021"/>
                    </a:ext>
                  </a:extLst>
                </a:gridCol>
                <a:gridCol w="411480">
                  <a:extLst>
                    <a:ext uri="{9D8B030D-6E8A-4147-A177-3AD203B41FA5}">
                      <a16:colId xmlns:a16="http://schemas.microsoft.com/office/drawing/2014/main" val="1649860348"/>
                    </a:ext>
                  </a:extLst>
                </a:gridCol>
                <a:gridCol w="411480">
                  <a:extLst>
                    <a:ext uri="{9D8B030D-6E8A-4147-A177-3AD203B41FA5}">
                      <a16:colId xmlns:a16="http://schemas.microsoft.com/office/drawing/2014/main" val="1320568788"/>
                    </a:ext>
                  </a:extLst>
                </a:gridCol>
                <a:gridCol w="411480">
                  <a:extLst>
                    <a:ext uri="{9D8B030D-6E8A-4147-A177-3AD203B41FA5}">
                      <a16:colId xmlns:a16="http://schemas.microsoft.com/office/drawing/2014/main" val="695263740"/>
                    </a:ext>
                  </a:extLst>
                </a:gridCol>
                <a:gridCol w="411480">
                  <a:extLst>
                    <a:ext uri="{9D8B030D-6E8A-4147-A177-3AD203B41FA5}">
                      <a16:colId xmlns:a16="http://schemas.microsoft.com/office/drawing/2014/main" val="177214012"/>
                    </a:ext>
                  </a:extLst>
                </a:gridCol>
                <a:gridCol w="411480">
                  <a:extLst>
                    <a:ext uri="{9D8B030D-6E8A-4147-A177-3AD203B41FA5}">
                      <a16:colId xmlns:a16="http://schemas.microsoft.com/office/drawing/2014/main" val="1917109430"/>
                    </a:ext>
                  </a:extLst>
                </a:gridCol>
                <a:gridCol w="411480">
                  <a:extLst>
                    <a:ext uri="{9D8B030D-6E8A-4147-A177-3AD203B41FA5}">
                      <a16:colId xmlns:a16="http://schemas.microsoft.com/office/drawing/2014/main" val="14832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808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215492769_4737170459630618_3768403010131614010_n.png?_nc_cat=104&amp;ccb=1-3&amp;_nc_sid=8024bb&amp;_nc_ohc=liXG8W_O6RIAX-LOw2d&amp;_nc_ht=scontent.fzty3-2.fna&amp;edm=AKIiGfEEAAAA&amp;oh=09d6d0c7152598dc4bc0aa2796e0b87a&amp;oe=6130105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063869"/>
                  </a:ext>
                </a:extLst>
              </a:tr>
            </a:tbl>
          </a:graphicData>
        </a:graphic>
      </p:graphicFrame>
      <p:sp>
        <p:nvSpPr>
          <p:cNvPr id="4" name="Text Placeholder 3">
            <a:extLst>
              <a:ext uri="{FF2B5EF4-FFF2-40B4-BE49-F238E27FC236}">
                <a16:creationId xmlns:a16="http://schemas.microsoft.com/office/drawing/2014/main" id="{F8AB8AFB-687A-4E0E-ACEC-0F5D498C5E8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07031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A833-2EBF-428C-BCCA-199329C98546}"/>
              </a:ext>
            </a:extLst>
          </p:cNvPr>
          <p:cNvSpPr>
            <a:spLocks noGrp="1"/>
          </p:cNvSpPr>
          <p:nvPr>
            <p:ph type="title"/>
          </p:nvPr>
        </p:nvSpPr>
        <p:spPr/>
        <p:txBody>
          <a:bodyPr/>
          <a:lstStyle/>
          <a:p>
            <a:r>
              <a:rPr lang="en-US"/>
              <a:t>Facebook Own Posts Table | Buttercup Malaysia - 13 of 25</a:t>
            </a:r>
          </a:p>
        </p:txBody>
      </p:sp>
      <p:graphicFrame>
        <p:nvGraphicFramePr>
          <p:cNvPr id="5" name="Table Placeholder 4">
            <a:extLst>
              <a:ext uri="{FF2B5EF4-FFF2-40B4-BE49-F238E27FC236}">
                <a16:creationId xmlns:a16="http://schemas.microsoft.com/office/drawing/2014/main" id="{CF58DB36-D7D5-4254-8E8E-82D8C120707F}"/>
              </a:ext>
            </a:extLst>
          </p:cNvPr>
          <p:cNvGraphicFramePr>
            <a:graphicFrameLocks noGrp="1"/>
          </p:cNvGraphicFramePr>
          <p:nvPr>
            <p:ph type="tbl" sz="quarter" idx="13"/>
            <p:extLst>
              <p:ext uri="{D42A27DB-BD31-4B8C-83A1-F6EECF244321}">
                <p14:modId xmlns:p14="http://schemas.microsoft.com/office/powerpoint/2010/main" val="110304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52753438"/>
                    </a:ext>
                  </a:extLst>
                </a:gridCol>
                <a:gridCol w="1316735">
                  <a:extLst>
                    <a:ext uri="{9D8B030D-6E8A-4147-A177-3AD203B41FA5}">
                      <a16:colId xmlns:a16="http://schemas.microsoft.com/office/drawing/2014/main" val="2830942688"/>
                    </a:ext>
                  </a:extLst>
                </a:gridCol>
                <a:gridCol w="905256">
                  <a:extLst>
                    <a:ext uri="{9D8B030D-6E8A-4147-A177-3AD203B41FA5}">
                      <a16:colId xmlns:a16="http://schemas.microsoft.com/office/drawing/2014/main" val="561480379"/>
                    </a:ext>
                  </a:extLst>
                </a:gridCol>
                <a:gridCol w="411480">
                  <a:extLst>
                    <a:ext uri="{9D8B030D-6E8A-4147-A177-3AD203B41FA5}">
                      <a16:colId xmlns:a16="http://schemas.microsoft.com/office/drawing/2014/main" val="3995936920"/>
                    </a:ext>
                  </a:extLst>
                </a:gridCol>
                <a:gridCol w="411480">
                  <a:extLst>
                    <a:ext uri="{9D8B030D-6E8A-4147-A177-3AD203B41FA5}">
                      <a16:colId xmlns:a16="http://schemas.microsoft.com/office/drawing/2014/main" val="872053904"/>
                    </a:ext>
                  </a:extLst>
                </a:gridCol>
                <a:gridCol w="411480">
                  <a:extLst>
                    <a:ext uri="{9D8B030D-6E8A-4147-A177-3AD203B41FA5}">
                      <a16:colId xmlns:a16="http://schemas.microsoft.com/office/drawing/2014/main" val="4004048958"/>
                    </a:ext>
                  </a:extLst>
                </a:gridCol>
                <a:gridCol w="411480">
                  <a:extLst>
                    <a:ext uri="{9D8B030D-6E8A-4147-A177-3AD203B41FA5}">
                      <a16:colId xmlns:a16="http://schemas.microsoft.com/office/drawing/2014/main" val="711261059"/>
                    </a:ext>
                  </a:extLst>
                </a:gridCol>
                <a:gridCol w="411480">
                  <a:extLst>
                    <a:ext uri="{9D8B030D-6E8A-4147-A177-3AD203B41FA5}">
                      <a16:colId xmlns:a16="http://schemas.microsoft.com/office/drawing/2014/main" val="498341028"/>
                    </a:ext>
                  </a:extLst>
                </a:gridCol>
                <a:gridCol w="411480">
                  <a:extLst>
                    <a:ext uri="{9D8B030D-6E8A-4147-A177-3AD203B41FA5}">
                      <a16:colId xmlns:a16="http://schemas.microsoft.com/office/drawing/2014/main" val="1089211154"/>
                    </a:ext>
                  </a:extLst>
                </a:gridCol>
                <a:gridCol w="411480">
                  <a:extLst>
                    <a:ext uri="{9D8B030D-6E8A-4147-A177-3AD203B41FA5}">
                      <a16:colId xmlns:a16="http://schemas.microsoft.com/office/drawing/2014/main" val="657601548"/>
                    </a:ext>
                  </a:extLst>
                </a:gridCol>
                <a:gridCol w="411480">
                  <a:extLst>
                    <a:ext uri="{9D8B030D-6E8A-4147-A177-3AD203B41FA5}">
                      <a16:colId xmlns:a16="http://schemas.microsoft.com/office/drawing/2014/main" val="1456179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6773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214771047_4737175369630127_8965534377670475683_n.jpg?_nc_cat=100&amp;ccb=1-3&amp;_nc_sid=8024bb&amp;_nc_ohc=Sskj4wkXHbMAX_7tpNi&amp;_nc_ht=scontent.fzty3-2.fna&amp;edm=AKIiGfEEAAAA&amp;oh=f4951ce1eb02b38884573123ad425737&amp;oe=6131517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20571030"/>
                  </a:ext>
                </a:extLst>
              </a:tr>
            </a:tbl>
          </a:graphicData>
        </a:graphic>
      </p:graphicFrame>
      <p:sp>
        <p:nvSpPr>
          <p:cNvPr id="4" name="Text Placeholder 3">
            <a:extLst>
              <a:ext uri="{FF2B5EF4-FFF2-40B4-BE49-F238E27FC236}">
                <a16:creationId xmlns:a16="http://schemas.microsoft.com/office/drawing/2014/main" id="{6BE066F5-2B23-4CC2-B10D-DDADD16D74A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7721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0D46-AFD4-4CE8-939C-1E2E8119B5B9}"/>
              </a:ext>
            </a:extLst>
          </p:cNvPr>
          <p:cNvSpPr>
            <a:spLocks noGrp="1"/>
          </p:cNvSpPr>
          <p:nvPr>
            <p:ph type="title"/>
          </p:nvPr>
        </p:nvSpPr>
        <p:spPr/>
        <p:txBody>
          <a:bodyPr/>
          <a:lstStyle/>
          <a:p>
            <a:r>
              <a:rPr lang="en-US"/>
              <a:t>Facebook Own Posts Table | Buttercup Malaysia - 14 of 25</a:t>
            </a:r>
          </a:p>
        </p:txBody>
      </p:sp>
      <p:graphicFrame>
        <p:nvGraphicFramePr>
          <p:cNvPr id="5" name="Table Placeholder 4">
            <a:extLst>
              <a:ext uri="{FF2B5EF4-FFF2-40B4-BE49-F238E27FC236}">
                <a16:creationId xmlns:a16="http://schemas.microsoft.com/office/drawing/2014/main" id="{D9C7413B-7228-4D31-BA78-7170E1EB289D}"/>
              </a:ext>
            </a:extLst>
          </p:cNvPr>
          <p:cNvGraphicFramePr>
            <a:graphicFrameLocks noGrp="1"/>
          </p:cNvGraphicFramePr>
          <p:nvPr>
            <p:ph type="tbl" sz="quarter" idx="13"/>
            <p:extLst>
              <p:ext uri="{D42A27DB-BD31-4B8C-83A1-F6EECF244321}">
                <p14:modId xmlns:p14="http://schemas.microsoft.com/office/powerpoint/2010/main" val="326889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93492919"/>
                    </a:ext>
                  </a:extLst>
                </a:gridCol>
                <a:gridCol w="1316735">
                  <a:extLst>
                    <a:ext uri="{9D8B030D-6E8A-4147-A177-3AD203B41FA5}">
                      <a16:colId xmlns:a16="http://schemas.microsoft.com/office/drawing/2014/main" val="1059052557"/>
                    </a:ext>
                  </a:extLst>
                </a:gridCol>
                <a:gridCol w="905256">
                  <a:extLst>
                    <a:ext uri="{9D8B030D-6E8A-4147-A177-3AD203B41FA5}">
                      <a16:colId xmlns:a16="http://schemas.microsoft.com/office/drawing/2014/main" val="3919971695"/>
                    </a:ext>
                  </a:extLst>
                </a:gridCol>
                <a:gridCol w="411480">
                  <a:extLst>
                    <a:ext uri="{9D8B030D-6E8A-4147-A177-3AD203B41FA5}">
                      <a16:colId xmlns:a16="http://schemas.microsoft.com/office/drawing/2014/main" val="4063810962"/>
                    </a:ext>
                  </a:extLst>
                </a:gridCol>
                <a:gridCol w="411480">
                  <a:extLst>
                    <a:ext uri="{9D8B030D-6E8A-4147-A177-3AD203B41FA5}">
                      <a16:colId xmlns:a16="http://schemas.microsoft.com/office/drawing/2014/main" val="2575113754"/>
                    </a:ext>
                  </a:extLst>
                </a:gridCol>
                <a:gridCol w="411480">
                  <a:extLst>
                    <a:ext uri="{9D8B030D-6E8A-4147-A177-3AD203B41FA5}">
                      <a16:colId xmlns:a16="http://schemas.microsoft.com/office/drawing/2014/main" val="4219603286"/>
                    </a:ext>
                  </a:extLst>
                </a:gridCol>
                <a:gridCol w="411480">
                  <a:extLst>
                    <a:ext uri="{9D8B030D-6E8A-4147-A177-3AD203B41FA5}">
                      <a16:colId xmlns:a16="http://schemas.microsoft.com/office/drawing/2014/main" val="3313805910"/>
                    </a:ext>
                  </a:extLst>
                </a:gridCol>
                <a:gridCol w="411480">
                  <a:extLst>
                    <a:ext uri="{9D8B030D-6E8A-4147-A177-3AD203B41FA5}">
                      <a16:colId xmlns:a16="http://schemas.microsoft.com/office/drawing/2014/main" val="789673753"/>
                    </a:ext>
                  </a:extLst>
                </a:gridCol>
                <a:gridCol w="411480">
                  <a:extLst>
                    <a:ext uri="{9D8B030D-6E8A-4147-A177-3AD203B41FA5}">
                      <a16:colId xmlns:a16="http://schemas.microsoft.com/office/drawing/2014/main" val="824537584"/>
                    </a:ext>
                  </a:extLst>
                </a:gridCol>
                <a:gridCol w="411480">
                  <a:extLst>
                    <a:ext uri="{9D8B030D-6E8A-4147-A177-3AD203B41FA5}">
                      <a16:colId xmlns:a16="http://schemas.microsoft.com/office/drawing/2014/main" val="2181330099"/>
                    </a:ext>
                  </a:extLst>
                </a:gridCol>
                <a:gridCol w="411480">
                  <a:extLst>
                    <a:ext uri="{9D8B030D-6E8A-4147-A177-3AD203B41FA5}">
                      <a16:colId xmlns:a16="http://schemas.microsoft.com/office/drawing/2014/main" val="121608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5976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1.18169-1/p200x200/22688507_1864693160211710_6160433908103143323_n.jpg?_nc_cat=110&amp;ccb=1-3&amp;_nc_sid=dbb9e7&amp;_nc_ohc=BhQwWijH2FwAX_nR0NR&amp;_nc_ht=scontent.fzty3-2.fna&amp;edm=AKIiGfEEAAAA&amp;oh=98e379bf04ce08f1bec1f837c3001f9e&amp;oe=612E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2037469"/>
                  </a:ext>
                </a:extLst>
              </a:tr>
            </a:tbl>
          </a:graphicData>
        </a:graphic>
      </p:graphicFrame>
      <p:sp>
        <p:nvSpPr>
          <p:cNvPr id="4" name="Text Placeholder 3">
            <a:extLst>
              <a:ext uri="{FF2B5EF4-FFF2-40B4-BE49-F238E27FC236}">
                <a16:creationId xmlns:a16="http://schemas.microsoft.com/office/drawing/2014/main" id="{A2D79B52-8B51-42D0-B3EF-2365617A01E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71990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FAB3E-98D1-449E-B0B3-5C65669298A4}"/>
              </a:ext>
            </a:extLst>
          </p:cNvPr>
          <p:cNvSpPr>
            <a:spLocks noGrp="1"/>
          </p:cNvSpPr>
          <p:nvPr>
            <p:ph type="title"/>
          </p:nvPr>
        </p:nvSpPr>
        <p:spPr/>
        <p:txBody>
          <a:bodyPr/>
          <a:lstStyle/>
          <a:p>
            <a:r>
              <a:rPr lang="en-US"/>
              <a:t>Facebook Own Posts Table | Buttercup Malaysia - 15 of 25</a:t>
            </a:r>
          </a:p>
        </p:txBody>
      </p:sp>
      <p:graphicFrame>
        <p:nvGraphicFramePr>
          <p:cNvPr id="5" name="Table Placeholder 4">
            <a:extLst>
              <a:ext uri="{FF2B5EF4-FFF2-40B4-BE49-F238E27FC236}">
                <a16:creationId xmlns:a16="http://schemas.microsoft.com/office/drawing/2014/main" id="{DF18BE94-A6EB-453D-896A-57CB029D9E6D}"/>
              </a:ext>
            </a:extLst>
          </p:cNvPr>
          <p:cNvGraphicFramePr>
            <a:graphicFrameLocks noGrp="1"/>
          </p:cNvGraphicFramePr>
          <p:nvPr>
            <p:ph type="tbl" sz="quarter" idx="13"/>
            <p:extLst>
              <p:ext uri="{D42A27DB-BD31-4B8C-83A1-F6EECF244321}">
                <p14:modId xmlns:p14="http://schemas.microsoft.com/office/powerpoint/2010/main" val="21600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71330721"/>
                    </a:ext>
                  </a:extLst>
                </a:gridCol>
                <a:gridCol w="1316735">
                  <a:extLst>
                    <a:ext uri="{9D8B030D-6E8A-4147-A177-3AD203B41FA5}">
                      <a16:colId xmlns:a16="http://schemas.microsoft.com/office/drawing/2014/main" val="995022574"/>
                    </a:ext>
                  </a:extLst>
                </a:gridCol>
                <a:gridCol w="905256">
                  <a:extLst>
                    <a:ext uri="{9D8B030D-6E8A-4147-A177-3AD203B41FA5}">
                      <a16:colId xmlns:a16="http://schemas.microsoft.com/office/drawing/2014/main" val="3350807865"/>
                    </a:ext>
                  </a:extLst>
                </a:gridCol>
                <a:gridCol w="411480">
                  <a:extLst>
                    <a:ext uri="{9D8B030D-6E8A-4147-A177-3AD203B41FA5}">
                      <a16:colId xmlns:a16="http://schemas.microsoft.com/office/drawing/2014/main" val="3862951463"/>
                    </a:ext>
                  </a:extLst>
                </a:gridCol>
                <a:gridCol w="411480">
                  <a:extLst>
                    <a:ext uri="{9D8B030D-6E8A-4147-A177-3AD203B41FA5}">
                      <a16:colId xmlns:a16="http://schemas.microsoft.com/office/drawing/2014/main" val="446066103"/>
                    </a:ext>
                  </a:extLst>
                </a:gridCol>
                <a:gridCol w="411480">
                  <a:extLst>
                    <a:ext uri="{9D8B030D-6E8A-4147-A177-3AD203B41FA5}">
                      <a16:colId xmlns:a16="http://schemas.microsoft.com/office/drawing/2014/main" val="2147821221"/>
                    </a:ext>
                  </a:extLst>
                </a:gridCol>
                <a:gridCol w="411480">
                  <a:extLst>
                    <a:ext uri="{9D8B030D-6E8A-4147-A177-3AD203B41FA5}">
                      <a16:colId xmlns:a16="http://schemas.microsoft.com/office/drawing/2014/main" val="4211358609"/>
                    </a:ext>
                  </a:extLst>
                </a:gridCol>
                <a:gridCol w="411480">
                  <a:extLst>
                    <a:ext uri="{9D8B030D-6E8A-4147-A177-3AD203B41FA5}">
                      <a16:colId xmlns:a16="http://schemas.microsoft.com/office/drawing/2014/main" val="3718773786"/>
                    </a:ext>
                  </a:extLst>
                </a:gridCol>
                <a:gridCol w="411480">
                  <a:extLst>
                    <a:ext uri="{9D8B030D-6E8A-4147-A177-3AD203B41FA5}">
                      <a16:colId xmlns:a16="http://schemas.microsoft.com/office/drawing/2014/main" val="1574434434"/>
                    </a:ext>
                  </a:extLst>
                </a:gridCol>
                <a:gridCol w="411480">
                  <a:extLst>
                    <a:ext uri="{9D8B030D-6E8A-4147-A177-3AD203B41FA5}">
                      <a16:colId xmlns:a16="http://schemas.microsoft.com/office/drawing/2014/main" val="2126165595"/>
                    </a:ext>
                  </a:extLst>
                </a:gridCol>
                <a:gridCol w="411480">
                  <a:extLst>
                    <a:ext uri="{9D8B030D-6E8A-4147-A177-3AD203B41FA5}">
                      <a16:colId xmlns:a16="http://schemas.microsoft.com/office/drawing/2014/main" val="1954219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7908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215055640_4742667052414292_7358758885477551169_n.png?_nc_cat=109&amp;ccb=1-3&amp;_nc_sid=8024bb&amp;_nc_ohc=RlK0ziBPRhcAX-zqDO8&amp;_nc_oc=AQmFplmG38corLNCZSh6HYyTahjpC7qnRIbSriLkZnA0CeVupnZsWTzFrOE_iy0ZTr8&amp;_nc_ht=scontent.fzty3-2.fna&amp;edm=AKIiGfEEAAAA&amp;oh=dda12221a02d5608967c2e864ac30879&amp;oe=612E07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7506126"/>
                  </a:ext>
                </a:extLst>
              </a:tr>
            </a:tbl>
          </a:graphicData>
        </a:graphic>
      </p:graphicFrame>
      <p:sp>
        <p:nvSpPr>
          <p:cNvPr id="4" name="Text Placeholder 3">
            <a:extLst>
              <a:ext uri="{FF2B5EF4-FFF2-40B4-BE49-F238E27FC236}">
                <a16:creationId xmlns:a16="http://schemas.microsoft.com/office/drawing/2014/main" id="{186D8F1D-A859-4354-A1B0-6E6E1379E5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14444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E81C-3DAC-4880-BD24-FBBB14D47C51}"/>
              </a:ext>
            </a:extLst>
          </p:cNvPr>
          <p:cNvSpPr>
            <a:spLocks noGrp="1"/>
          </p:cNvSpPr>
          <p:nvPr>
            <p:ph type="title"/>
          </p:nvPr>
        </p:nvSpPr>
        <p:spPr/>
        <p:txBody>
          <a:bodyPr/>
          <a:lstStyle/>
          <a:p>
            <a:r>
              <a:rPr lang="en-US"/>
              <a:t>Facebook Own Posts Table | Buttercup Malaysia - 16 of 25</a:t>
            </a:r>
          </a:p>
        </p:txBody>
      </p:sp>
      <p:graphicFrame>
        <p:nvGraphicFramePr>
          <p:cNvPr id="5" name="Table Placeholder 4">
            <a:extLst>
              <a:ext uri="{FF2B5EF4-FFF2-40B4-BE49-F238E27FC236}">
                <a16:creationId xmlns:a16="http://schemas.microsoft.com/office/drawing/2014/main" id="{45B00B98-4792-4BC0-B178-4BE83CF06562}"/>
              </a:ext>
            </a:extLst>
          </p:cNvPr>
          <p:cNvGraphicFramePr>
            <a:graphicFrameLocks noGrp="1"/>
          </p:cNvGraphicFramePr>
          <p:nvPr>
            <p:ph type="tbl" sz="quarter" idx="13"/>
            <p:extLst>
              <p:ext uri="{D42A27DB-BD31-4B8C-83A1-F6EECF244321}">
                <p14:modId xmlns:p14="http://schemas.microsoft.com/office/powerpoint/2010/main" val="177012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69919984"/>
                    </a:ext>
                  </a:extLst>
                </a:gridCol>
                <a:gridCol w="1316735">
                  <a:extLst>
                    <a:ext uri="{9D8B030D-6E8A-4147-A177-3AD203B41FA5}">
                      <a16:colId xmlns:a16="http://schemas.microsoft.com/office/drawing/2014/main" val="4013732895"/>
                    </a:ext>
                  </a:extLst>
                </a:gridCol>
                <a:gridCol w="905256">
                  <a:extLst>
                    <a:ext uri="{9D8B030D-6E8A-4147-A177-3AD203B41FA5}">
                      <a16:colId xmlns:a16="http://schemas.microsoft.com/office/drawing/2014/main" val="4030308032"/>
                    </a:ext>
                  </a:extLst>
                </a:gridCol>
                <a:gridCol w="411480">
                  <a:extLst>
                    <a:ext uri="{9D8B030D-6E8A-4147-A177-3AD203B41FA5}">
                      <a16:colId xmlns:a16="http://schemas.microsoft.com/office/drawing/2014/main" val="1572291551"/>
                    </a:ext>
                  </a:extLst>
                </a:gridCol>
                <a:gridCol w="411480">
                  <a:extLst>
                    <a:ext uri="{9D8B030D-6E8A-4147-A177-3AD203B41FA5}">
                      <a16:colId xmlns:a16="http://schemas.microsoft.com/office/drawing/2014/main" val="1682768483"/>
                    </a:ext>
                  </a:extLst>
                </a:gridCol>
                <a:gridCol w="411480">
                  <a:extLst>
                    <a:ext uri="{9D8B030D-6E8A-4147-A177-3AD203B41FA5}">
                      <a16:colId xmlns:a16="http://schemas.microsoft.com/office/drawing/2014/main" val="3500072051"/>
                    </a:ext>
                  </a:extLst>
                </a:gridCol>
                <a:gridCol w="411480">
                  <a:extLst>
                    <a:ext uri="{9D8B030D-6E8A-4147-A177-3AD203B41FA5}">
                      <a16:colId xmlns:a16="http://schemas.microsoft.com/office/drawing/2014/main" val="3089648855"/>
                    </a:ext>
                  </a:extLst>
                </a:gridCol>
                <a:gridCol w="411480">
                  <a:extLst>
                    <a:ext uri="{9D8B030D-6E8A-4147-A177-3AD203B41FA5}">
                      <a16:colId xmlns:a16="http://schemas.microsoft.com/office/drawing/2014/main" val="1653071931"/>
                    </a:ext>
                  </a:extLst>
                </a:gridCol>
                <a:gridCol w="411480">
                  <a:extLst>
                    <a:ext uri="{9D8B030D-6E8A-4147-A177-3AD203B41FA5}">
                      <a16:colId xmlns:a16="http://schemas.microsoft.com/office/drawing/2014/main" val="1754276643"/>
                    </a:ext>
                  </a:extLst>
                </a:gridCol>
                <a:gridCol w="411480">
                  <a:extLst>
                    <a:ext uri="{9D8B030D-6E8A-4147-A177-3AD203B41FA5}">
                      <a16:colId xmlns:a16="http://schemas.microsoft.com/office/drawing/2014/main" val="926077947"/>
                    </a:ext>
                  </a:extLst>
                </a:gridCol>
                <a:gridCol w="411480">
                  <a:extLst>
                    <a:ext uri="{9D8B030D-6E8A-4147-A177-3AD203B41FA5}">
                      <a16:colId xmlns:a16="http://schemas.microsoft.com/office/drawing/2014/main" val="344003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4727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208717966_4704868259527505_2954770507223715021_n.jpg?_nc_cat=111&amp;ccb=1-3&amp;_nc_sid=8024bb&amp;_nc_ohc=1dh1AutKlu4AX9kv8L0&amp;_nc_ht=scontent.fzty3-2.fna&amp;edm=AKIiGfEEAAAA&amp;oh=43868eee51f4e440ef9db9b1e534b300&amp;oe=61310D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2915682"/>
                  </a:ext>
                </a:extLst>
              </a:tr>
            </a:tbl>
          </a:graphicData>
        </a:graphic>
      </p:graphicFrame>
      <p:sp>
        <p:nvSpPr>
          <p:cNvPr id="4" name="Text Placeholder 3">
            <a:extLst>
              <a:ext uri="{FF2B5EF4-FFF2-40B4-BE49-F238E27FC236}">
                <a16:creationId xmlns:a16="http://schemas.microsoft.com/office/drawing/2014/main" id="{C203293B-7D51-4339-9F63-E8C27FE011A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199026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9095-0A57-4DD5-97BD-6EEC20A22039}"/>
              </a:ext>
            </a:extLst>
          </p:cNvPr>
          <p:cNvSpPr>
            <a:spLocks noGrp="1"/>
          </p:cNvSpPr>
          <p:nvPr>
            <p:ph type="title"/>
          </p:nvPr>
        </p:nvSpPr>
        <p:spPr/>
        <p:txBody>
          <a:bodyPr/>
          <a:lstStyle/>
          <a:p>
            <a:r>
              <a:rPr lang="en-US"/>
              <a:t>Facebook Own Posts Table | Buttercup Malaysia - 17 of 25</a:t>
            </a:r>
          </a:p>
        </p:txBody>
      </p:sp>
      <p:graphicFrame>
        <p:nvGraphicFramePr>
          <p:cNvPr id="5" name="Table Placeholder 4">
            <a:extLst>
              <a:ext uri="{FF2B5EF4-FFF2-40B4-BE49-F238E27FC236}">
                <a16:creationId xmlns:a16="http://schemas.microsoft.com/office/drawing/2014/main" id="{CDBFF012-E11D-491D-947B-9CB4EC44431F}"/>
              </a:ext>
            </a:extLst>
          </p:cNvPr>
          <p:cNvGraphicFramePr>
            <a:graphicFrameLocks noGrp="1"/>
          </p:cNvGraphicFramePr>
          <p:nvPr>
            <p:ph type="tbl" sz="quarter" idx="13"/>
            <p:extLst>
              <p:ext uri="{D42A27DB-BD31-4B8C-83A1-F6EECF244321}">
                <p14:modId xmlns:p14="http://schemas.microsoft.com/office/powerpoint/2010/main" val="296214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11981292"/>
                    </a:ext>
                  </a:extLst>
                </a:gridCol>
                <a:gridCol w="1316735">
                  <a:extLst>
                    <a:ext uri="{9D8B030D-6E8A-4147-A177-3AD203B41FA5}">
                      <a16:colId xmlns:a16="http://schemas.microsoft.com/office/drawing/2014/main" val="1918261434"/>
                    </a:ext>
                  </a:extLst>
                </a:gridCol>
                <a:gridCol w="905256">
                  <a:extLst>
                    <a:ext uri="{9D8B030D-6E8A-4147-A177-3AD203B41FA5}">
                      <a16:colId xmlns:a16="http://schemas.microsoft.com/office/drawing/2014/main" val="324745432"/>
                    </a:ext>
                  </a:extLst>
                </a:gridCol>
                <a:gridCol w="411480">
                  <a:extLst>
                    <a:ext uri="{9D8B030D-6E8A-4147-A177-3AD203B41FA5}">
                      <a16:colId xmlns:a16="http://schemas.microsoft.com/office/drawing/2014/main" val="2278300122"/>
                    </a:ext>
                  </a:extLst>
                </a:gridCol>
                <a:gridCol w="411480">
                  <a:extLst>
                    <a:ext uri="{9D8B030D-6E8A-4147-A177-3AD203B41FA5}">
                      <a16:colId xmlns:a16="http://schemas.microsoft.com/office/drawing/2014/main" val="3089335154"/>
                    </a:ext>
                  </a:extLst>
                </a:gridCol>
                <a:gridCol w="411480">
                  <a:extLst>
                    <a:ext uri="{9D8B030D-6E8A-4147-A177-3AD203B41FA5}">
                      <a16:colId xmlns:a16="http://schemas.microsoft.com/office/drawing/2014/main" val="3237004388"/>
                    </a:ext>
                  </a:extLst>
                </a:gridCol>
                <a:gridCol w="411480">
                  <a:extLst>
                    <a:ext uri="{9D8B030D-6E8A-4147-A177-3AD203B41FA5}">
                      <a16:colId xmlns:a16="http://schemas.microsoft.com/office/drawing/2014/main" val="1993162567"/>
                    </a:ext>
                  </a:extLst>
                </a:gridCol>
                <a:gridCol w="411480">
                  <a:extLst>
                    <a:ext uri="{9D8B030D-6E8A-4147-A177-3AD203B41FA5}">
                      <a16:colId xmlns:a16="http://schemas.microsoft.com/office/drawing/2014/main" val="3797729672"/>
                    </a:ext>
                  </a:extLst>
                </a:gridCol>
                <a:gridCol w="411480">
                  <a:extLst>
                    <a:ext uri="{9D8B030D-6E8A-4147-A177-3AD203B41FA5}">
                      <a16:colId xmlns:a16="http://schemas.microsoft.com/office/drawing/2014/main" val="1201645913"/>
                    </a:ext>
                  </a:extLst>
                </a:gridCol>
                <a:gridCol w="411480">
                  <a:extLst>
                    <a:ext uri="{9D8B030D-6E8A-4147-A177-3AD203B41FA5}">
                      <a16:colId xmlns:a16="http://schemas.microsoft.com/office/drawing/2014/main" val="311097604"/>
                    </a:ext>
                  </a:extLst>
                </a:gridCol>
                <a:gridCol w="411480">
                  <a:extLst>
                    <a:ext uri="{9D8B030D-6E8A-4147-A177-3AD203B41FA5}">
                      <a16:colId xmlns:a16="http://schemas.microsoft.com/office/drawing/2014/main" val="242119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37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205919607_4698497740164557_1965517056454592819_n.png?_nc_cat=101&amp;ccb=1-3&amp;_nc_sid=8024bb&amp;_nc_ohc=kyru-Pg4JhgAX9G3vI_&amp;_nc_ht=scontent.fzty3-2.fna&amp;edm=AKIiGfEEAAAA&amp;oh=800d3813fd94633bbdb247e960c0b8ce&amp;oe=61311D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5492399"/>
                  </a:ext>
                </a:extLst>
              </a:tr>
            </a:tbl>
          </a:graphicData>
        </a:graphic>
      </p:graphicFrame>
      <p:sp>
        <p:nvSpPr>
          <p:cNvPr id="4" name="Text Placeholder 3">
            <a:extLst>
              <a:ext uri="{FF2B5EF4-FFF2-40B4-BE49-F238E27FC236}">
                <a16:creationId xmlns:a16="http://schemas.microsoft.com/office/drawing/2014/main" id="{23D12F90-6EDA-4A93-A1EF-428A7E06E62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0559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2287-B006-47C6-A153-00314D55E957}"/>
              </a:ext>
            </a:extLst>
          </p:cNvPr>
          <p:cNvSpPr>
            <a:spLocks noGrp="1"/>
          </p:cNvSpPr>
          <p:nvPr>
            <p:ph type="title"/>
          </p:nvPr>
        </p:nvSpPr>
        <p:spPr/>
        <p:txBody>
          <a:bodyPr/>
          <a:lstStyle/>
          <a:p>
            <a:r>
              <a:rPr lang="en-US"/>
              <a:t>Facebook Own Posts Table | Buttercup Malaysia - 18 of 25</a:t>
            </a:r>
          </a:p>
        </p:txBody>
      </p:sp>
      <p:graphicFrame>
        <p:nvGraphicFramePr>
          <p:cNvPr id="5" name="Table Placeholder 4">
            <a:extLst>
              <a:ext uri="{FF2B5EF4-FFF2-40B4-BE49-F238E27FC236}">
                <a16:creationId xmlns:a16="http://schemas.microsoft.com/office/drawing/2014/main" id="{6EC99832-E270-4A35-BB4C-0E3C1EB780D9}"/>
              </a:ext>
            </a:extLst>
          </p:cNvPr>
          <p:cNvGraphicFramePr>
            <a:graphicFrameLocks noGrp="1"/>
          </p:cNvGraphicFramePr>
          <p:nvPr>
            <p:ph type="tbl" sz="quarter" idx="13"/>
            <p:extLst>
              <p:ext uri="{D42A27DB-BD31-4B8C-83A1-F6EECF244321}">
                <p14:modId xmlns:p14="http://schemas.microsoft.com/office/powerpoint/2010/main" val="384055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40735516"/>
                    </a:ext>
                  </a:extLst>
                </a:gridCol>
                <a:gridCol w="1316735">
                  <a:extLst>
                    <a:ext uri="{9D8B030D-6E8A-4147-A177-3AD203B41FA5}">
                      <a16:colId xmlns:a16="http://schemas.microsoft.com/office/drawing/2014/main" val="1282187793"/>
                    </a:ext>
                  </a:extLst>
                </a:gridCol>
                <a:gridCol w="905256">
                  <a:extLst>
                    <a:ext uri="{9D8B030D-6E8A-4147-A177-3AD203B41FA5}">
                      <a16:colId xmlns:a16="http://schemas.microsoft.com/office/drawing/2014/main" val="1383712314"/>
                    </a:ext>
                  </a:extLst>
                </a:gridCol>
                <a:gridCol w="411480">
                  <a:extLst>
                    <a:ext uri="{9D8B030D-6E8A-4147-A177-3AD203B41FA5}">
                      <a16:colId xmlns:a16="http://schemas.microsoft.com/office/drawing/2014/main" val="1144873764"/>
                    </a:ext>
                  </a:extLst>
                </a:gridCol>
                <a:gridCol w="411480">
                  <a:extLst>
                    <a:ext uri="{9D8B030D-6E8A-4147-A177-3AD203B41FA5}">
                      <a16:colId xmlns:a16="http://schemas.microsoft.com/office/drawing/2014/main" val="2000795110"/>
                    </a:ext>
                  </a:extLst>
                </a:gridCol>
                <a:gridCol w="411480">
                  <a:extLst>
                    <a:ext uri="{9D8B030D-6E8A-4147-A177-3AD203B41FA5}">
                      <a16:colId xmlns:a16="http://schemas.microsoft.com/office/drawing/2014/main" val="41924867"/>
                    </a:ext>
                  </a:extLst>
                </a:gridCol>
                <a:gridCol w="411480">
                  <a:extLst>
                    <a:ext uri="{9D8B030D-6E8A-4147-A177-3AD203B41FA5}">
                      <a16:colId xmlns:a16="http://schemas.microsoft.com/office/drawing/2014/main" val="1391735775"/>
                    </a:ext>
                  </a:extLst>
                </a:gridCol>
                <a:gridCol w="411480">
                  <a:extLst>
                    <a:ext uri="{9D8B030D-6E8A-4147-A177-3AD203B41FA5}">
                      <a16:colId xmlns:a16="http://schemas.microsoft.com/office/drawing/2014/main" val="3181314960"/>
                    </a:ext>
                  </a:extLst>
                </a:gridCol>
                <a:gridCol w="411480">
                  <a:extLst>
                    <a:ext uri="{9D8B030D-6E8A-4147-A177-3AD203B41FA5}">
                      <a16:colId xmlns:a16="http://schemas.microsoft.com/office/drawing/2014/main" val="2067809211"/>
                    </a:ext>
                  </a:extLst>
                </a:gridCol>
                <a:gridCol w="411480">
                  <a:extLst>
                    <a:ext uri="{9D8B030D-6E8A-4147-A177-3AD203B41FA5}">
                      <a16:colId xmlns:a16="http://schemas.microsoft.com/office/drawing/2014/main" val="609031116"/>
                    </a:ext>
                  </a:extLst>
                </a:gridCol>
                <a:gridCol w="411480">
                  <a:extLst>
                    <a:ext uri="{9D8B030D-6E8A-4147-A177-3AD203B41FA5}">
                      <a16:colId xmlns:a16="http://schemas.microsoft.com/office/drawing/2014/main" val="4108697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2713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212499607_4750273278320336_5377249475662607864_n.png?_nc_cat=101&amp;ccb=1-3&amp;_nc_sid=8024bb&amp;_nc_ohc=n98l-J7rKkkAX-1TLma&amp;_nc_ht=scontent.fzty3-2.fna&amp;edm=AKIiGfEEAAAA&amp;oh=e4148dc64da7cd92d8eab93b90c6566f&amp;oe=612F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3840821"/>
                  </a:ext>
                </a:extLst>
              </a:tr>
            </a:tbl>
          </a:graphicData>
        </a:graphic>
      </p:graphicFrame>
      <p:sp>
        <p:nvSpPr>
          <p:cNvPr id="4" name="Text Placeholder 3">
            <a:extLst>
              <a:ext uri="{FF2B5EF4-FFF2-40B4-BE49-F238E27FC236}">
                <a16:creationId xmlns:a16="http://schemas.microsoft.com/office/drawing/2014/main" id="{45FC704C-D028-4EC3-86E9-B65562B6353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951701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C5047-1649-4475-8060-874394FB00C7}"/>
              </a:ext>
            </a:extLst>
          </p:cNvPr>
          <p:cNvSpPr>
            <a:spLocks noGrp="1"/>
          </p:cNvSpPr>
          <p:nvPr>
            <p:ph type="title"/>
          </p:nvPr>
        </p:nvSpPr>
        <p:spPr/>
        <p:txBody>
          <a:bodyPr/>
          <a:lstStyle/>
          <a:p>
            <a:r>
              <a:rPr lang="en-US"/>
              <a:t>Facebook Own Posts Table | Buttercup Malaysia - 19 of 25</a:t>
            </a:r>
          </a:p>
        </p:txBody>
      </p:sp>
      <p:graphicFrame>
        <p:nvGraphicFramePr>
          <p:cNvPr id="5" name="Table Placeholder 4">
            <a:extLst>
              <a:ext uri="{FF2B5EF4-FFF2-40B4-BE49-F238E27FC236}">
                <a16:creationId xmlns:a16="http://schemas.microsoft.com/office/drawing/2014/main" id="{A97C7D76-B460-43A4-BCE6-D7FFFA8EFBA2}"/>
              </a:ext>
            </a:extLst>
          </p:cNvPr>
          <p:cNvGraphicFramePr>
            <a:graphicFrameLocks noGrp="1"/>
          </p:cNvGraphicFramePr>
          <p:nvPr>
            <p:ph type="tbl" sz="quarter" idx="13"/>
            <p:extLst>
              <p:ext uri="{D42A27DB-BD31-4B8C-83A1-F6EECF244321}">
                <p14:modId xmlns:p14="http://schemas.microsoft.com/office/powerpoint/2010/main" val="290617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49565783"/>
                    </a:ext>
                  </a:extLst>
                </a:gridCol>
                <a:gridCol w="1316735">
                  <a:extLst>
                    <a:ext uri="{9D8B030D-6E8A-4147-A177-3AD203B41FA5}">
                      <a16:colId xmlns:a16="http://schemas.microsoft.com/office/drawing/2014/main" val="1256415585"/>
                    </a:ext>
                  </a:extLst>
                </a:gridCol>
                <a:gridCol w="905256">
                  <a:extLst>
                    <a:ext uri="{9D8B030D-6E8A-4147-A177-3AD203B41FA5}">
                      <a16:colId xmlns:a16="http://schemas.microsoft.com/office/drawing/2014/main" val="1643453277"/>
                    </a:ext>
                  </a:extLst>
                </a:gridCol>
                <a:gridCol w="411480">
                  <a:extLst>
                    <a:ext uri="{9D8B030D-6E8A-4147-A177-3AD203B41FA5}">
                      <a16:colId xmlns:a16="http://schemas.microsoft.com/office/drawing/2014/main" val="2050765588"/>
                    </a:ext>
                  </a:extLst>
                </a:gridCol>
                <a:gridCol w="411480">
                  <a:extLst>
                    <a:ext uri="{9D8B030D-6E8A-4147-A177-3AD203B41FA5}">
                      <a16:colId xmlns:a16="http://schemas.microsoft.com/office/drawing/2014/main" val="4164250618"/>
                    </a:ext>
                  </a:extLst>
                </a:gridCol>
                <a:gridCol w="411480">
                  <a:extLst>
                    <a:ext uri="{9D8B030D-6E8A-4147-A177-3AD203B41FA5}">
                      <a16:colId xmlns:a16="http://schemas.microsoft.com/office/drawing/2014/main" val="1250962385"/>
                    </a:ext>
                  </a:extLst>
                </a:gridCol>
                <a:gridCol w="411480">
                  <a:extLst>
                    <a:ext uri="{9D8B030D-6E8A-4147-A177-3AD203B41FA5}">
                      <a16:colId xmlns:a16="http://schemas.microsoft.com/office/drawing/2014/main" val="778953358"/>
                    </a:ext>
                  </a:extLst>
                </a:gridCol>
                <a:gridCol w="411480">
                  <a:extLst>
                    <a:ext uri="{9D8B030D-6E8A-4147-A177-3AD203B41FA5}">
                      <a16:colId xmlns:a16="http://schemas.microsoft.com/office/drawing/2014/main" val="681826931"/>
                    </a:ext>
                  </a:extLst>
                </a:gridCol>
                <a:gridCol w="411480">
                  <a:extLst>
                    <a:ext uri="{9D8B030D-6E8A-4147-A177-3AD203B41FA5}">
                      <a16:colId xmlns:a16="http://schemas.microsoft.com/office/drawing/2014/main" val="1400186643"/>
                    </a:ext>
                  </a:extLst>
                </a:gridCol>
                <a:gridCol w="411480">
                  <a:extLst>
                    <a:ext uri="{9D8B030D-6E8A-4147-A177-3AD203B41FA5}">
                      <a16:colId xmlns:a16="http://schemas.microsoft.com/office/drawing/2014/main" val="3504710761"/>
                    </a:ext>
                  </a:extLst>
                </a:gridCol>
                <a:gridCol w="411480">
                  <a:extLst>
                    <a:ext uri="{9D8B030D-6E8A-4147-A177-3AD203B41FA5}">
                      <a16:colId xmlns:a16="http://schemas.microsoft.com/office/drawing/2014/main" val="3994563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964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205328795_4698491430165188_7730068873256819891_n.png?_nc_cat=102&amp;ccb=1-3&amp;_nc_sid=8024bb&amp;_nc_ohc=KYKx8zB8sGMAX9rgHBG&amp;_nc_ht=scontent.fzty3-2.fna&amp;edm=AKIiGfEEAAAA&amp;oh=9e96bdacbfdfff951454c40bf6050f6b&amp;oe=612F6C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0397589"/>
                  </a:ext>
                </a:extLst>
              </a:tr>
            </a:tbl>
          </a:graphicData>
        </a:graphic>
      </p:graphicFrame>
      <p:sp>
        <p:nvSpPr>
          <p:cNvPr id="4" name="Text Placeholder 3">
            <a:extLst>
              <a:ext uri="{FF2B5EF4-FFF2-40B4-BE49-F238E27FC236}">
                <a16:creationId xmlns:a16="http://schemas.microsoft.com/office/drawing/2014/main" id="{068128CD-18A3-40C5-9D29-B9D6D6EBAE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851890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0EBE5-1253-4B70-A3C5-D255A2762B79}"/>
              </a:ext>
            </a:extLst>
          </p:cNvPr>
          <p:cNvSpPr>
            <a:spLocks noGrp="1"/>
          </p:cNvSpPr>
          <p:nvPr>
            <p:ph type="title"/>
          </p:nvPr>
        </p:nvSpPr>
        <p:spPr/>
        <p:txBody>
          <a:bodyPr/>
          <a:lstStyle/>
          <a:p>
            <a:r>
              <a:rPr lang="en-US"/>
              <a:t>Facebook Own Posts Table | Buttercup Malaysia - 20 of 25</a:t>
            </a:r>
          </a:p>
        </p:txBody>
      </p:sp>
      <p:graphicFrame>
        <p:nvGraphicFramePr>
          <p:cNvPr id="5" name="Table Placeholder 4">
            <a:extLst>
              <a:ext uri="{FF2B5EF4-FFF2-40B4-BE49-F238E27FC236}">
                <a16:creationId xmlns:a16="http://schemas.microsoft.com/office/drawing/2014/main" id="{A0D788AE-B725-44AD-8407-2D008020150F}"/>
              </a:ext>
            </a:extLst>
          </p:cNvPr>
          <p:cNvGraphicFramePr>
            <a:graphicFrameLocks noGrp="1"/>
          </p:cNvGraphicFramePr>
          <p:nvPr>
            <p:ph type="tbl" sz="quarter" idx="13"/>
            <p:extLst>
              <p:ext uri="{D42A27DB-BD31-4B8C-83A1-F6EECF244321}">
                <p14:modId xmlns:p14="http://schemas.microsoft.com/office/powerpoint/2010/main" val="206335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8251464"/>
                    </a:ext>
                  </a:extLst>
                </a:gridCol>
                <a:gridCol w="1316735">
                  <a:extLst>
                    <a:ext uri="{9D8B030D-6E8A-4147-A177-3AD203B41FA5}">
                      <a16:colId xmlns:a16="http://schemas.microsoft.com/office/drawing/2014/main" val="1844978136"/>
                    </a:ext>
                  </a:extLst>
                </a:gridCol>
                <a:gridCol w="905256">
                  <a:extLst>
                    <a:ext uri="{9D8B030D-6E8A-4147-A177-3AD203B41FA5}">
                      <a16:colId xmlns:a16="http://schemas.microsoft.com/office/drawing/2014/main" val="3338676135"/>
                    </a:ext>
                  </a:extLst>
                </a:gridCol>
                <a:gridCol w="411480">
                  <a:extLst>
                    <a:ext uri="{9D8B030D-6E8A-4147-A177-3AD203B41FA5}">
                      <a16:colId xmlns:a16="http://schemas.microsoft.com/office/drawing/2014/main" val="546508880"/>
                    </a:ext>
                  </a:extLst>
                </a:gridCol>
                <a:gridCol w="411480">
                  <a:extLst>
                    <a:ext uri="{9D8B030D-6E8A-4147-A177-3AD203B41FA5}">
                      <a16:colId xmlns:a16="http://schemas.microsoft.com/office/drawing/2014/main" val="852853143"/>
                    </a:ext>
                  </a:extLst>
                </a:gridCol>
                <a:gridCol w="411480">
                  <a:extLst>
                    <a:ext uri="{9D8B030D-6E8A-4147-A177-3AD203B41FA5}">
                      <a16:colId xmlns:a16="http://schemas.microsoft.com/office/drawing/2014/main" val="2445537865"/>
                    </a:ext>
                  </a:extLst>
                </a:gridCol>
                <a:gridCol w="411480">
                  <a:extLst>
                    <a:ext uri="{9D8B030D-6E8A-4147-A177-3AD203B41FA5}">
                      <a16:colId xmlns:a16="http://schemas.microsoft.com/office/drawing/2014/main" val="2684355737"/>
                    </a:ext>
                  </a:extLst>
                </a:gridCol>
                <a:gridCol w="411480">
                  <a:extLst>
                    <a:ext uri="{9D8B030D-6E8A-4147-A177-3AD203B41FA5}">
                      <a16:colId xmlns:a16="http://schemas.microsoft.com/office/drawing/2014/main" val="1105442734"/>
                    </a:ext>
                  </a:extLst>
                </a:gridCol>
                <a:gridCol w="411480">
                  <a:extLst>
                    <a:ext uri="{9D8B030D-6E8A-4147-A177-3AD203B41FA5}">
                      <a16:colId xmlns:a16="http://schemas.microsoft.com/office/drawing/2014/main" val="817884705"/>
                    </a:ext>
                  </a:extLst>
                </a:gridCol>
                <a:gridCol w="411480">
                  <a:extLst>
                    <a:ext uri="{9D8B030D-6E8A-4147-A177-3AD203B41FA5}">
                      <a16:colId xmlns:a16="http://schemas.microsoft.com/office/drawing/2014/main" val="2666863891"/>
                    </a:ext>
                  </a:extLst>
                </a:gridCol>
                <a:gridCol w="411480">
                  <a:extLst>
                    <a:ext uri="{9D8B030D-6E8A-4147-A177-3AD203B41FA5}">
                      <a16:colId xmlns:a16="http://schemas.microsoft.com/office/drawing/2014/main" val="226490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723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201319997_4698494720164859_4151757941782362387_n.png?_nc_cat=108&amp;ccb=1-3&amp;_nc_sid=8024bb&amp;_nc_ohc=lFnBdmPz03oAX-wQ6f7&amp;_nc_ht=scontent.fzty3-2.fna&amp;edm=AKIiGfEEAAAA&amp;oh=5067cc7483e25a354dddf5b4fe3c94a2&amp;oe=612E7D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6005495"/>
                  </a:ext>
                </a:extLst>
              </a:tr>
            </a:tbl>
          </a:graphicData>
        </a:graphic>
      </p:graphicFrame>
      <p:sp>
        <p:nvSpPr>
          <p:cNvPr id="4" name="Text Placeholder 3">
            <a:extLst>
              <a:ext uri="{FF2B5EF4-FFF2-40B4-BE49-F238E27FC236}">
                <a16:creationId xmlns:a16="http://schemas.microsoft.com/office/drawing/2014/main" id="{E657E082-5C80-4BCE-A459-A478FF0C0A4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86198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FEC0-B24B-4014-A17D-48DC4C94460B}"/>
              </a:ext>
            </a:extLst>
          </p:cNvPr>
          <p:cNvSpPr>
            <a:spLocks noGrp="1"/>
          </p:cNvSpPr>
          <p:nvPr>
            <p:ph type="title"/>
          </p:nvPr>
        </p:nvSpPr>
        <p:spPr/>
        <p:txBody>
          <a:bodyPr/>
          <a:lstStyle/>
          <a:p>
            <a:r>
              <a:rPr lang="en-US"/>
              <a:t>Facebook Own Posts Table | Buttercup Malaysia - 21 of 25</a:t>
            </a:r>
          </a:p>
        </p:txBody>
      </p:sp>
      <p:graphicFrame>
        <p:nvGraphicFramePr>
          <p:cNvPr id="5" name="Table Placeholder 4">
            <a:extLst>
              <a:ext uri="{FF2B5EF4-FFF2-40B4-BE49-F238E27FC236}">
                <a16:creationId xmlns:a16="http://schemas.microsoft.com/office/drawing/2014/main" id="{8C5AAB0A-9094-4D0D-B39C-D43732BEC4F7}"/>
              </a:ext>
            </a:extLst>
          </p:cNvPr>
          <p:cNvGraphicFramePr>
            <a:graphicFrameLocks noGrp="1"/>
          </p:cNvGraphicFramePr>
          <p:nvPr>
            <p:ph type="tbl" sz="quarter" idx="13"/>
            <p:extLst>
              <p:ext uri="{D42A27DB-BD31-4B8C-83A1-F6EECF244321}">
                <p14:modId xmlns:p14="http://schemas.microsoft.com/office/powerpoint/2010/main" val="157668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05279306"/>
                    </a:ext>
                  </a:extLst>
                </a:gridCol>
                <a:gridCol w="1316735">
                  <a:extLst>
                    <a:ext uri="{9D8B030D-6E8A-4147-A177-3AD203B41FA5}">
                      <a16:colId xmlns:a16="http://schemas.microsoft.com/office/drawing/2014/main" val="1254852538"/>
                    </a:ext>
                  </a:extLst>
                </a:gridCol>
                <a:gridCol w="905256">
                  <a:extLst>
                    <a:ext uri="{9D8B030D-6E8A-4147-A177-3AD203B41FA5}">
                      <a16:colId xmlns:a16="http://schemas.microsoft.com/office/drawing/2014/main" val="2644402079"/>
                    </a:ext>
                  </a:extLst>
                </a:gridCol>
                <a:gridCol w="411480">
                  <a:extLst>
                    <a:ext uri="{9D8B030D-6E8A-4147-A177-3AD203B41FA5}">
                      <a16:colId xmlns:a16="http://schemas.microsoft.com/office/drawing/2014/main" val="1195729232"/>
                    </a:ext>
                  </a:extLst>
                </a:gridCol>
                <a:gridCol w="411480">
                  <a:extLst>
                    <a:ext uri="{9D8B030D-6E8A-4147-A177-3AD203B41FA5}">
                      <a16:colId xmlns:a16="http://schemas.microsoft.com/office/drawing/2014/main" val="2466348346"/>
                    </a:ext>
                  </a:extLst>
                </a:gridCol>
                <a:gridCol w="411480">
                  <a:extLst>
                    <a:ext uri="{9D8B030D-6E8A-4147-A177-3AD203B41FA5}">
                      <a16:colId xmlns:a16="http://schemas.microsoft.com/office/drawing/2014/main" val="3049192068"/>
                    </a:ext>
                  </a:extLst>
                </a:gridCol>
                <a:gridCol w="411480">
                  <a:extLst>
                    <a:ext uri="{9D8B030D-6E8A-4147-A177-3AD203B41FA5}">
                      <a16:colId xmlns:a16="http://schemas.microsoft.com/office/drawing/2014/main" val="1294680320"/>
                    </a:ext>
                  </a:extLst>
                </a:gridCol>
                <a:gridCol w="411480">
                  <a:extLst>
                    <a:ext uri="{9D8B030D-6E8A-4147-A177-3AD203B41FA5}">
                      <a16:colId xmlns:a16="http://schemas.microsoft.com/office/drawing/2014/main" val="809822839"/>
                    </a:ext>
                  </a:extLst>
                </a:gridCol>
                <a:gridCol w="411480">
                  <a:extLst>
                    <a:ext uri="{9D8B030D-6E8A-4147-A177-3AD203B41FA5}">
                      <a16:colId xmlns:a16="http://schemas.microsoft.com/office/drawing/2014/main" val="2446922085"/>
                    </a:ext>
                  </a:extLst>
                </a:gridCol>
                <a:gridCol w="411480">
                  <a:extLst>
                    <a:ext uri="{9D8B030D-6E8A-4147-A177-3AD203B41FA5}">
                      <a16:colId xmlns:a16="http://schemas.microsoft.com/office/drawing/2014/main" val="1049814454"/>
                    </a:ext>
                  </a:extLst>
                </a:gridCol>
                <a:gridCol w="411480">
                  <a:extLst>
                    <a:ext uri="{9D8B030D-6E8A-4147-A177-3AD203B41FA5}">
                      <a16:colId xmlns:a16="http://schemas.microsoft.com/office/drawing/2014/main" val="355217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479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213120682_4720493451298319_2976986913909727355_n.jpg?_nc_cat=110&amp;ccb=1-3&amp;_nc_sid=8024bb&amp;_nc_ohc=DVXVn09W7DMAX8JCASv&amp;_nc_ht=scontent.fzty3-2.fna&amp;edm=AKIiGfEEAAAA&amp;oh=b40ecc442db02067eeec7624058a8dbd&amp;oe=612DF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8066663"/>
                  </a:ext>
                </a:extLst>
              </a:tr>
            </a:tbl>
          </a:graphicData>
        </a:graphic>
      </p:graphicFrame>
      <p:sp>
        <p:nvSpPr>
          <p:cNvPr id="4" name="Text Placeholder 3">
            <a:extLst>
              <a:ext uri="{FF2B5EF4-FFF2-40B4-BE49-F238E27FC236}">
                <a16:creationId xmlns:a16="http://schemas.microsoft.com/office/drawing/2014/main" id="{EB07FE8C-6FDC-4ECF-A8E4-377A8F3443A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122694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BD077-7B2B-4647-A2D8-1CC2C06C6372}"/>
              </a:ext>
            </a:extLst>
          </p:cNvPr>
          <p:cNvSpPr>
            <a:spLocks noGrp="1"/>
          </p:cNvSpPr>
          <p:nvPr>
            <p:ph type="title"/>
          </p:nvPr>
        </p:nvSpPr>
        <p:spPr/>
        <p:txBody>
          <a:bodyPr/>
          <a:lstStyle/>
          <a:p>
            <a:r>
              <a:rPr lang="en-US"/>
              <a:t>Facebook Own Posts Table | Buttercup Malaysia - 22 of 25</a:t>
            </a:r>
          </a:p>
        </p:txBody>
      </p:sp>
      <p:graphicFrame>
        <p:nvGraphicFramePr>
          <p:cNvPr id="5" name="Table Placeholder 4">
            <a:extLst>
              <a:ext uri="{FF2B5EF4-FFF2-40B4-BE49-F238E27FC236}">
                <a16:creationId xmlns:a16="http://schemas.microsoft.com/office/drawing/2014/main" id="{18485877-5D31-4DD5-9AC9-456A2ED0C6C6}"/>
              </a:ext>
            </a:extLst>
          </p:cNvPr>
          <p:cNvGraphicFramePr>
            <a:graphicFrameLocks noGrp="1"/>
          </p:cNvGraphicFramePr>
          <p:nvPr>
            <p:ph type="tbl" sz="quarter" idx="13"/>
            <p:extLst>
              <p:ext uri="{D42A27DB-BD31-4B8C-83A1-F6EECF244321}">
                <p14:modId xmlns:p14="http://schemas.microsoft.com/office/powerpoint/2010/main" val="4090275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12605651"/>
                    </a:ext>
                  </a:extLst>
                </a:gridCol>
                <a:gridCol w="1316735">
                  <a:extLst>
                    <a:ext uri="{9D8B030D-6E8A-4147-A177-3AD203B41FA5}">
                      <a16:colId xmlns:a16="http://schemas.microsoft.com/office/drawing/2014/main" val="2466784471"/>
                    </a:ext>
                  </a:extLst>
                </a:gridCol>
                <a:gridCol w="905256">
                  <a:extLst>
                    <a:ext uri="{9D8B030D-6E8A-4147-A177-3AD203B41FA5}">
                      <a16:colId xmlns:a16="http://schemas.microsoft.com/office/drawing/2014/main" val="485352944"/>
                    </a:ext>
                  </a:extLst>
                </a:gridCol>
                <a:gridCol w="411480">
                  <a:extLst>
                    <a:ext uri="{9D8B030D-6E8A-4147-A177-3AD203B41FA5}">
                      <a16:colId xmlns:a16="http://schemas.microsoft.com/office/drawing/2014/main" val="1891967171"/>
                    </a:ext>
                  </a:extLst>
                </a:gridCol>
                <a:gridCol w="411480">
                  <a:extLst>
                    <a:ext uri="{9D8B030D-6E8A-4147-A177-3AD203B41FA5}">
                      <a16:colId xmlns:a16="http://schemas.microsoft.com/office/drawing/2014/main" val="3554861426"/>
                    </a:ext>
                  </a:extLst>
                </a:gridCol>
                <a:gridCol w="411480">
                  <a:extLst>
                    <a:ext uri="{9D8B030D-6E8A-4147-A177-3AD203B41FA5}">
                      <a16:colId xmlns:a16="http://schemas.microsoft.com/office/drawing/2014/main" val="2067258272"/>
                    </a:ext>
                  </a:extLst>
                </a:gridCol>
                <a:gridCol w="411480">
                  <a:extLst>
                    <a:ext uri="{9D8B030D-6E8A-4147-A177-3AD203B41FA5}">
                      <a16:colId xmlns:a16="http://schemas.microsoft.com/office/drawing/2014/main" val="2765457413"/>
                    </a:ext>
                  </a:extLst>
                </a:gridCol>
                <a:gridCol w="411480">
                  <a:extLst>
                    <a:ext uri="{9D8B030D-6E8A-4147-A177-3AD203B41FA5}">
                      <a16:colId xmlns:a16="http://schemas.microsoft.com/office/drawing/2014/main" val="940071132"/>
                    </a:ext>
                  </a:extLst>
                </a:gridCol>
                <a:gridCol w="411480">
                  <a:extLst>
                    <a:ext uri="{9D8B030D-6E8A-4147-A177-3AD203B41FA5}">
                      <a16:colId xmlns:a16="http://schemas.microsoft.com/office/drawing/2014/main" val="3752028231"/>
                    </a:ext>
                  </a:extLst>
                </a:gridCol>
                <a:gridCol w="411480">
                  <a:extLst>
                    <a:ext uri="{9D8B030D-6E8A-4147-A177-3AD203B41FA5}">
                      <a16:colId xmlns:a16="http://schemas.microsoft.com/office/drawing/2014/main" val="1447052700"/>
                    </a:ext>
                  </a:extLst>
                </a:gridCol>
                <a:gridCol w="411480">
                  <a:extLst>
                    <a:ext uri="{9D8B030D-6E8A-4147-A177-3AD203B41FA5}">
                      <a16:colId xmlns:a16="http://schemas.microsoft.com/office/drawing/2014/main" val="431660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1426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214920392_4737149229632741_5248116905382701859_n.png?_nc_cat=108&amp;ccb=1-3&amp;_nc_sid=8024bb&amp;_nc_ohc=1CQHI0-0gtkAX9FusfT&amp;_nc_ht=scontent.fzty3-2.fna&amp;edm=AKIiGfEEAAAA&amp;oh=63e278f7793995cd1b74a838aa7a316d&amp;oe=612F8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9159491"/>
                  </a:ext>
                </a:extLst>
              </a:tr>
            </a:tbl>
          </a:graphicData>
        </a:graphic>
      </p:graphicFrame>
      <p:sp>
        <p:nvSpPr>
          <p:cNvPr id="4" name="Text Placeholder 3">
            <a:extLst>
              <a:ext uri="{FF2B5EF4-FFF2-40B4-BE49-F238E27FC236}">
                <a16:creationId xmlns:a16="http://schemas.microsoft.com/office/drawing/2014/main" id="{AF7288E6-B420-4863-AD6D-A4A2ECEE63A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113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92BE-6E90-48AE-AAB2-398A5FD359D9}"/>
              </a:ext>
            </a:extLst>
          </p:cNvPr>
          <p:cNvSpPr>
            <a:spLocks noGrp="1"/>
          </p:cNvSpPr>
          <p:nvPr>
            <p:ph type="title"/>
          </p:nvPr>
        </p:nvSpPr>
        <p:spPr/>
        <p:txBody>
          <a:bodyPr/>
          <a:lstStyle/>
          <a:p>
            <a:r>
              <a:rPr lang="en-US"/>
              <a:t>Facebook Own Posts Table | Buttercup Malaysia - 23 of 25</a:t>
            </a:r>
          </a:p>
        </p:txBody>
      </p:sp>
      <p:graphicFrame>
        <p:nvGraphicFramePr>
          <p:cNvPr id="5" name="Table Placeholder 4">
            <a:extLst>
              <a:ext uri="{FF2B5EF4-FFF2-40B4-BE49-F238E27FC236}">
                <a16:creationId xmlns:a16="http://schemas.microsoft.com/office/drawing/2014/main" id="{1F0C10F3-A642-432F-B7CD-93DE0EF63E59}"/>
              </a:ext>
            </a:extLst>
          </p:cNvPr>
          <p:cNvGraphicFramePr>
            <a:graphicFrameLocks noGrp="1"/>
          </p:cNvGraphicFramePr>
          <p:nvPr>
            <p:ph type="tbl" sz="quarter" idx="13"/>
            <p:extLst>
              <p:ext uri="{D42A27DB-BD31-4B8C-83A1-F6EECF244321}">
                <p14:modId xmlns:p14="http://schemas.microsoft.com/office/powerpoint/2010/main" val="393942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66583883"/>
                    </a:ext>
                  </a:extLst>
                </a:gridCol>
                <a:gridCol w="1316735">
                  <a:extLst>
                    <a:ext uri="{9D8B030D-6E8A-4147-A177-3AD203B41FA5}">
                      <a16:colId xmlns:a16="http://schemas.microsoft.com/office/drawing/2014/main" val="2137391473"/>
                    </a:ext>
                  </a:extLst>
                </a:gridCol>
                <a:gridCol w="905256">
                  <a:extLst>
                    <a:ext uri="{9D8B030D-6E8A-4147-A177-3AD203B41FA5}">
                      <a16:colId xmlns:a16="http://schemas.microsoft.com/office/drawing/2014/main" val="2771649863"/>
                    </a:ext>
                  </a:extLst>
                </a:gridCol>
                <a:gridCol w="411480">
                  <a:extLst>
                    <a:ext uri="{9D8B030D-6E8A-4147-A177-3AD203B41FA5}">
                      <a16:colId xmlns:a16="http://schemas.microsoft.com/office/drawing/2014/main" val="1236147746"/>
                    </a:ext>
                  </a:extLst>
                </a:gridCol>
                <a:gridCol w="411480">
                  <a:extLst>
                    <a:ext uri="{9D8B030D-6E8A-4147-A177-3AD203B41FA5}">
                      <a16:colId xmlns:a16="http://schemas.microsoft.com/office/drawing/2014/main" val="4214169244"/>
                    </a:ext>
                  </a:extLst>
                </a:gridCol>
                <a:gridCol w="411480">
                  <a:extLst>
                    <a:ext uri="{9D8B030D-6E8A-4147-A177-3AD203B41FA5}">
                      <a16:colId xmlns:a16="http://schemas.microsoft.com/office/drawing/2014/main" val="552690882"/>
                    </a:ext>
                  </a:extLst>
                </a:gridCol>
                <a:gridCol w="411480">
                  <a:extLst>
                    <a:ext uri="{9D8B030D-6E8A-4147-A177-3AD203B41FA5}">
                      <a16:colId xmlns:a16="http://schemas.microsoft.com/office/drawing/2014/main" val="1252005332"/>
                    </a:ext>
                  </a:extLst>
                </a:gridCol>
                <a:gridCol w="411480">
                  <a:extLst>
                    <a:ext uri="{9D8B030D-6E8A-4147-A177-3AD203B41FA5}">
                      <a16:colId xmlns:a16="http://schemas.microsoft.com/office/drawing/2014/main" val="1756381400"/>
                    </a:ext>
                  </a:extLst>
                </a:gridCol>
                <a:gridCol w="411480">
                  <a:extLst>
                    <a:ext uri="{9D8B030D-6E8A-4147-A177-3AD203B41FA5}">
                      <a16:colId xmlns:a16="http://schemas.microsoft.com/office/drawing/2014/main" val="2247515528"/>
                    </a:ext>
                  </a:extLst>
                </a:gridCol>
                <a:gridCol w="411480">
                  <a:extLst>
                    <a:ext uri="{9D8B030D-6E8A-4147-A177-3AD203B41FA5}">
                      <a16:colId xmlns:a16="http://schemas.microsoft.com/office/drawing/2014/main" val="3503486705"/>
                    </a:ext>
                  </a:extLst>
                </a:gridCol>
                <a:gridCol w="411480">
                  <a:extLst>
                    <a:ext uri="{9D8B030D-6E8A-4147-A177-3AD203B41FA5}">
                      <a16:colId xmlns:a16="http://schemas.microsoft.com/office/drawing/2014/main" val="1849312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4326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https://scontent.fzty3-2.fna.fbcdn.net/v/t1.6435-9/p720x720/201336353_4698483340165997_6214755628550764507_n.png?_nc_cat=107&amp;ccb=1-3&amp;_nc_sid=8024bb&amp;_nc_ohc=NhdRz5Mk3YcAX9FkyxG&amp;_nc_ht=scontent.fzty3-2.fna&amp;oh=90b189c1f7703dfd3c67712b2d05dc45&amp;oe=612F4B0E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4345040"/>
                  </a:ext>
                </a:extLst>
              </a:tr>
            </a:tbl>
          </a:graphicData>
        </a:graphic>
      </p:graphicFrame>
      <p:sp>
        <p:nvSpPr>
          <p:cNvPr id="4" name="Text Placeholder 3">
            <a:extLst>
              <a:ext uri="{FF2B5EF4-FFF2-40B4-BE49-F238E27FC236}">
                <a16:creationId xmlns:a16="http://schemas.microsoft.com/office/drawing/2014/main" id="{7D44DFE3-57C2-4AAE-86DB-409FFE2BEE2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642545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02B9-CDE3-497A-A543-B948414FF932}"/>
              </a:ext>
            </a:extLst>
          </p:cNvPr>
          <p:cNvSpPr>
            <a:spLocks noGrp="1"/>
          </p:cNvSpPr>
          <p:nvPr>
            <p:ph type="title"/>
          </p:nvPr>
        </p:nvSpPr>
        <p:spPr/>
        <p:txBody>
          <a:bodyPr/>
          <a:lstStyle/>
          <a:p>
            <a:r>
              <a:rPr lang="en-US"/>
              <a:t>Facebook Own Posts Table | Buttercup Malaysia - 24 of 25</a:t>
            </a:r>
          </a:p>
        </p:txBody>
      </p:sp>
      <p:graphicFrame>
        <p:nvGraphicFramePr>
          <p:cNvPr id="5" name="Table Placeholder 4">
            <a:extLst>
              <a:ext uri="{FF2B5EF4-FFF2-40B4-BE49-F238E27FC236}">
                <a16:creationId xmlns:a16="http://schemas.microsoft.com/office/drawing/2014/main" id="{4BFF5D95-180E-4981-B7A9-D7B1E6E2B5E0}"/>
              </a:ext>
            </a:extLst>
          </p:cNvPr>
          <p:cNvGraphicFramePr>
            <a:graphicFrameLocks noGrp="1"/>
          </p:cNvGraphicFramePr>
          <p:nvPr>
            <p:ph type="tbl" sz="quarter" idx="13"/>
            <p:extLst>
              <p:ext uri="{D42A27DB-BD31-4B8C-83A1-F6EECF244321}">
                <p14:modId xmlns:p14="http://schemas.microsoft.com/office/powerpoint/2010/main" val="122446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86025034"/>
                    </a:ext>
                  </a:extLst>
                </a:gridCol>
                <a:gridCol w="1316735">
                  <a:extLst>
                    <a:ext uri="{9D8B030D-6E8A-4147-A177-3AD203B41FA5}">
                      <a16:colId xmlns:a16="http://schemas.microsoft.com/office/drawing/2014/main" val="3394454231"/>
                    </a:ext>
                  </a:extLst>
                </a:gridCol>
                <a:gridCol w="905256">
                  <a:extLst>
                    <a:ext uri="{9D8B030D-6E8A-4147-A177-3AD203B41FA5}">
                      <a16:colId xmlns:a16="http://schemas.microsoft.com/office/drawing/2014/main" val="169839755"/>
                    </a:ext>
                  </a:extLst>
                </a:gridCol>
                <a:gridCol w="411480">
                  <a:extLst>
                    <a:ext uri="{9D8B030D-6E8A-4147-A177-3AD203B41FA5}">
                      <a16:colId xmlns:a16="http://schemas.microsoft.com/office/drawing/2014/main" val="4223109942"/>
                    </a:ext>
                  </a:extLst>
                </a:gridCol>
                <a:gridCol w="411480">
                  <a:extLst>
                    <a:ext uri="{9D8B030D-6E8A-4147-A177-3AD203B41FA5}">
                      <a16:colId xmlns:a16="http://schemas.microsoft.com/office/drawing/2014/main" val="1971640199"/>
                    </a:ext>
                  </a:extLst>
                </a:gridCol>
                <a:gridCol w="411480">
                  <a:extLst>
                    <a:ext uri="{9D8B030D-6E8A-4147-A177-3AD203B41FA5}">
                      <a16:colId xmlns:a16="http://schemas.microsoft.com/office/drawing/2014/main" val="1713733347"/>
                    </a:ext>
                  </a:extLst>
                </a:gridCol>
                <a:gridCol w="411480">
                  <a:extLst>
                    <a:ext uri="{9D8B030D-6E8A-4147-A177-3AD203B41FA5}">
                      <a16:colId xmlns:a16="http://schemas.microsoft.com/office/drawing/2014/main" val="1810527591"/>
                    </a:ext>
                  </a:extLst>
                </a:gridCol>
                <a:gridCol w="411480">
                  <a:extLst>
                    <a:ext uri="{9D8B030D-6E8A-4147-A177-3AD203B41FA5}">
                      <a16:colId xmlns:a16="http://schemas.microsoft.com/office/drawing/2014/main" val="2145151126"/>
                    </a:ext>
                  </a:extLst>
                </a:gridCol>
                <a:gridCol w="411480">
                  <a:extLst>
                    <a:ext uri="{9D8B030D-6E8A-4147-A177-3AD203B41FA5}">
                      <a16:colId xmlns:a16="http://schemas.microsoft.com/office/drawing/2014/main" val="260744711"/>
                    </a:ext>
                  </a:extLst>
                </a:gridCol>
                <a:gridCol w="411480">
                  <a:extLst>
                    <a:ext uri="{9D8B030D-6E8A-4147-A177-3AD203B41FA5}">
                      <a16:colId xmlns:a16="http://schemas.microsoft.com/office/drawing/2014/main" val="1284982436"/>
                    </a:ext>
                  </a:extLst>
                </a:gridCol>
                <a:gridCol w="411480">
                  <a:extLst>
                    <a:ext uri="{9D8B030D-6E8A-4147-A177-3AD203B41FA5}">
                      <a16:colId xmlns:a16="http://schemas.microsoft.com/office/drawing/2014/main" val="259711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4486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200614146_4698487786832219_4467239738415764333_n.png?_nc_cat=106&amp;ccb=1-3&amp;_nc_sid=8024bb&amp;_nc_ohc=VTMjEonuwQUAX9QYFjZ&amp;_nc_ht=scontent.fzty3-2.fna&amp;edm=AKIiGfEEAAAA&amp;oh=ee43f5525dd8810a0be45cc5c95867bd&amp;oe=61315E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2437662"/>
                  </a:ext>
                </a:extLst>
              </a:tr>
            </a:tbl>
          </a:graphicData>
        </a:graphic>
      </p:graphicFrame>
      <p:sp>
        <p:nvSpPr>
          <p:cNvPr id="4" name="Text Placeholder 3">
            <a:extLst>
              <a:ext uri="{FF2B5EF4-FFF2-40B4-BE49-F238E27FC236}">
                <a16:creationId xmlns:a16="http://schemas.microsoft.com/office/drawing/2014/main" id="{030884E4-5195-4469-BEEA-CEBFE42AD96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655277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7C1DF-481D-439E-9330-BC1B1ED2AA62}"/>
              </a:ext>
            </a:extLst>
          </p:cNvPr>
          <p:cNvSpPr>
            <a:spLocks noGrp="1"/>
          </p:cNvSpPr>
          <p:nvPr>
            <p:ph type="title"/>
          </p:nvPr>
        </p:nvSpPr>
        <p:spPr/>
        <p:txBody>
          <a:bodyPr/>
          <a:lstStyle/>
          <a:p>
            <a:r>
              <a:rPr lang="en-US"/>
              <a:t>Facebook Own Posts Table | Buttercup Malaysia - 25 of 25</a:t>
            </a:r>
          </a:p>
        </p:txBody>
      </p:sp>
      <p:graphicFrame>
        <p:nvGraphicFramePr>
          <p:cNvPr id="5" name="Table Placeholder 4">
            <a:extLst>
              <a:ext uri="{FF2B5EF4-FFF2-40B4-BE49-F238E27FC236}">
                <a16:creationId xmlns:a16="http://schemas.microsoft.com/office/drawing/2014/main" id="{E76B6004-E81F-4A5C-B13C-CA12E5100101}"/>
              </a:ext>
            </a:extLst>
          </p:cNvPr>
          <p:cNvGraphicFramePr>
            <a:graphicFrameLocks noGrp="1"/>
          </p:cNvGraphicFramePr>
          <p:nvPr>
            <p:ph type="tbl" sz="quarter" idx="13"/>
            <p:extLst>
              <p:ext uri="{D42A27DB-BD31-4B8C-83A1-F6EECF244321}">
                <p14:modId xmlns:p14="http://schemas.microsoft.com/office/powerpoint/2010/main" val="1234263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02514851"/>
                    </a:ext>
                  </a:extLst>
                </a:gridCol>
                <a:gridCol w="1316735">
                  <a:extLst>
                    <a:ext uri="{9D8B030D-6E8A-4147-A177-3AD203B41FA5}">
                      <a16:colId xmlns:a16="http://schemas.microsoft.com/office/drawing/2014/main" val="1026246517"/>
                    </a:ext>
                  </a:extLst>
                </a:gridCol>
                <a:gridCol w="905256">
                  <a:extLst>
                    <a:ext uri="{9D8B030D-6E8A-4147-A177-3AD203B41FA5}">
                      <a16:colId xmlns:a16="http://schemas.microsoft.com/office/drawing/2014/main" val="3223422045"/>
                    </a:ext>
                  </a:extLst>
                </a:gridCol>
                <a:gridCol w="411480">
                  <a:extLst>
                    <a:ext uri="{9D8B030D-6E8A-4147-A177-3AD203B41FA5}">
                      <a16:colId xmlns:a16="http://schemas.microsoft.com/office/drawing/2014/main" val="2153370498"/>
                    </a:ext>
                  </a:extLst>
                </a:gridCol>
                <a:gridCol w="411480">
                  <a:extLst>
                    <a:ext uri="{9D8B030D-6E8A-4147-A177-3AD203B41FA5}">
                      <a16:colId xmlns:a16="http://schemas.microsoft.com/office/drawing/2014/main" val="231954288"/>
                    </a:ext>
                  </a:extLst>
                </a:gridCol>
                <a:gridCol w="411480">
                  <a:extLst>
                    <a:ext uri="{9D8B030D-6E8A-4147-A177-3AD203B41FA5}">
                      <a16:colId xmlns:a16="http://schemas.microsoft.com/office/drawing/2014/main" val="2569875734"/>
                    </a:ext>
                  </a:extLst>
                </a:gridCol>
                <a:gridCol w="411480">
                  <a:extLst>
                    <a:ext uri="{9D8B030D-6E8A-4147-A177-3AD203B41FA5}">
                      <a16:colId xmlns:a16="http://schemas.microsoft.com/office/drawing/2014/main" val="3300169972"/>
                    </a:ext>
                  </a:extLst>
                </a:gridCol>
                <a:gridCol w="411480">
                  <a:extLst>
                    <a:ext uri="{9D8B030D-6E8A-4147-A177-3AD203B41FA5}">
                      <a16:colId xmlns:a16="http://schemas.microsoft.com/office/drawing/2014/main" val="234439979"/>
                    </a:ext>
                  </a:extLst>
                </a:gridCol>
                <a:gridCol w="411480">
                  <a:extLst>
                    <a:ext uri="{9D8B030D-6E8A-4147-A177-3AD203B41FA5}">
                      <a16:colId xmlns:a16="http://schemas.microsoft.com/office/drawing/2014/main" val="3697032694"/>
                    </a:ext>
                  </a:extLst>
                </a:gridCol>
                <a:gridCol w="411480">
                  <a:extLst>
                    <a:ext uri="{9D8B030D-6E8A-4147-A177-3AD203B41FA5}">
                      <a16:colId xmlns:a16="http://schemas.microsoft.com/office/drawing/2014/main" val="3400691307"/>
                    </a:ext>
                  </a:extLst>
                </a:gridCol>
                <a:gridCol w="411480">
                  <a:extLst>
                    <a:ext uri="{9D8B030D-6E8A-4147-A177-3AD203B41FA5}">
                      <a16:colId xmlns:a16="http://schemas.microsoft.com/office/drawing/2014/main" val="104287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0761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204549686_4698473736833624_3353992506519130070_n.png?_nc_cat=105&amp;ccb=1-3&amp;_nc_sid=8024bb&amp;_nc_ohc=wiweEoMZhM4AX-PMQjr&amp;_nc_ht=scontent.fzty3-2.fna&amp;edm=AKIiGfEEAAAA&amp;oh=efe8631bdd15213a9810af58993a1247&amp;oe=6130CD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7773143"/>
                  </a:ext>
                </a:extLst>
              </a:tr>
            </a:tbl>
          </a:graphicData>
        </a:graphic>
      </p:graphicFrame>
      <p:sp>
        <p:nvSpPr>
          <p:cNvPr id="4" name="Text Placeholder 3">
            <a:extLst>
              <a:ext uri="{FF2B5EF4-FFF2-40B4-BE49-F238E27FC236}">
                <a16:creationId xmlns:a16="http://schemas.microsoft.com/office/drawing/2014/main" id="{2C6C221D-1867-49DD-BAA1-ADBBD201590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579237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7988-D146-427C-A0FC-8B6B6133EC88}"/>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563148A6-1B45-4DFE-AACA-60A8807B214E}"/>
              </a:ext>
            </a:extLst>
          </p:cNvPr>
          <p:cNvGraphicFramePr>
            <a:graphicFrameLocks noGrp="1"/>
          </p:cNvGraphicFramePr>
          <p:nvPr>
            <p:ph type="tbl" sz="quarter" idx="13"/>
            <p:extLst>
              <p:ext uri="{D42A27DB-BD31-4B8C-83A1-F6EECF244321}">
                <p14:modId xmlns:p14="http://schemas.microsoft.com/office/powerpoint/2010/main" val="59293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9253730"/>
                    </a:ext>
                  </a:extLst>
                </a:gridCol>
                <a:gridCol w="987552">
                  <a:extLst>
                    <a:ext uri="{9D8B030D-6E8A-4147-A177-3AD203B41FA5}">
                      <a16:colId xmlns:a16="http://schemas.microsoft.com/office/drawing/2014/main" val="1904808936"/>
                    </a:ext>
                  </a:extLst>
                </a:gridCol>
                <a:gridCol w="576072">
                  <a:extLst>
                    <a:ext uri="{9D8B030D-6E8A-4147-A177-3AD203B41FA5}">
                      <a16:colId xmlns:a16="http://schemas.microsoft.com/office/drawing/2014/main" val="1069422288"/>
                    </a:ext>
                  </a:extLst>
                </a:gridCol>
                <a:gridCol w="576072">
                  <a:extLst>
                    <a:ext uri="{9D8B030D-6E8A-4147-A177-3AD203B41FA5}">
                      <a16:colId xmlns:a16="http://schemas.microsoft.com/office/drawing/2014/main" val="2105778376"/>
                    </a:ext>
                  </a:extLst>
                </a:gridCol>
                <a:gridCol w="493776">
                  <a:extLst>
                    <a:ext uri="{9D8B030D-6E8A-4147-A177-3AD203B41FA5}">
                      <a16:colId xmlns:a16="http://schemas.microsoft.com/office/drawing/2014/main" val="68507257"/>
                    </a:ext>
                  </a:extLst>
                </a:gridCol>
                <a:gridCol w="493776">
                  <a:extLst>
                    <a:ext uri="{9D8B030D-6E8A-4147-A177-3AD203B41FA5}">
                      <a16:colId xmlns:a16="http://schemas.microsoft.com/office/drawing/2014/main" val="3464161116"/>
                    </a:ext>
                  </a:extLst>
                </a:gridCol>
                <a:gridCol w="411480">
                  <a:extLst>
                    <a:ext uri="{9D8B030D-6E8A-4147-A177-3AD203B41FA5}">
                      <a16:colId xmlns:a16="http://schemas.microsoft.com/office/drawing/2014/main" val="37812772"/>
                    </a:ext>
                  </a:extLst>
                </a:gridCol>
                <a:gridCol w="493776">
                  <a:extLst>
                    <a:ext uri="{9D8B030D-6E8A-4147-A177-3AD203B41FA5}">
                      <a16:colId xmlns:a16="http://schemas.microsoft.com/office/drawing/2014/main" val="4073449520"/>
                    </a:ext>
                  </a:extLst>
                </a:gridCol>
                <a:gridCol w="493776">
                  <a:extLst>
                    <a:ext uri="{9D8B030D-6E8A-4147-A177-3AD203B41FA5}">
                      <a16:colId xmlns:a16="http://schemas.microsoft.com/office/drawing/2014/main" val="1676231227"/>
                    </a:ext>
                  </a:extLst>
                </a:gridCol>
                <a:gridCol w="493776">
                  <a:extLst>
                    <a:ext uri="{9D8B030D-6E8A-4147-A177-3AD203B41FA5}">
                      <a16:colId xmlns:a16="http://schemas.microsoft.com/office/drawing/2014/main" val="2484776944"/>
                    </a:ext>
                  </a:extLst>
                </a:gridCol>
                <a:gridCol w="493776">
                  <a:extLst>
                    <a:ext uri="{9D8B030D-6E8A-4147-A177-3AD203B41FA5}">
                      <a16:colId xmlns:a16="http://schemas.microsoft.com/office/drawing/2014/main" val="1848857592"/>
                    </a:ext>
                  </a:extLst>
                </a:gridCol>
                <a:gridCol w="493776">
                  <a:extLst>
                    <a:ext uri="{9D8B030D-6E8A-4147-A177-3AD203B41FA5}">
                      <a16:colId xmlns:a16="http://schemas.microsoft.com/office/drawing/2014/main" val="3728352632"/>
                    </a:ext>
                  </a:extLst>
                </a:gridCol>
                <a:gridCol w="329184">
                  <a:extLst>
                    <a:ext uri="{9D8B030D-6E8A-4147-A177-3AD203B41FA5}">
                      <a16:colId xmlns:a16="http://schemas.microsoft.com/office/drawing/2014/main" val="357842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012782"/>
                  </a:ext>
                </a:extLst>
              </a:tr>
            </a:tbl>
          </a:graphicData>
        </a:graphic>
      </p:graphicFrame>
      <p:sp>
        <p:nvSpPr>
          <p:cNvPr id="4" name="Text Placeholder 3">
            <a:extLst>
              <a:ext uri="{FF2B5EF4-FFF2-40B4-BE49-F238E27FC236}">
                <a16:creationId xmlns:a16="http://schemas.microsoft.com/office/drawing/2014/main" id="{6C411318-18E7-44B3-84E6-C3E4D9CAB5D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776692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B6883-AD71-4720-B257-66B21A0E408A}"/>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B6BFEDC4-A399-47CA-8006-76FDAF9B6B57}"/>
              </a:ext>
            </a:extLst>
          </p:cNvPr>
          <p:cNvGraphicFramePr>
            <a:graphicFrameLocks noGrp="1"/>
          </p:cNvGraphicFramePr>
          <p:nvPr>
            <p:ph type="tbl" sz="quarter" idx="13"/>
            <p:extLst>
              <p:ext uri="{D42A27DB-BD31-4B8C-83A1-F6EECF244321}">
                <p14:modId xmlns:p14="http://schemas.microsoft.com/office/powerpoint/2010/main" val="281637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77211442"/>
                    </a:ext>
                  </a:extLst>
                </a:gridCol>
                <a:gridCol w="987552">
                  <a:extLst>
                    <a:ext uri="{9D8B030D-6E8A-4147-A177-3AD203B41FA5}">
                      <a16:colId xmlns:a16="http://schemas.microsoft.com/office/drawing/2014/main" val="552102694"/>
                    </a:ext>
                  </a:extLst>
                </a:gridCol>
                <a:gridCol w="576072">
                  <a:extLst>
                    <a:ext uri="{9D8B030D-6E8A-4147-A177-3AD203B41FA5}">
                      <a16:colId xmlns:a16="http://schemas.microsoft.com/office/drawing/2014/main" val="2762932926"/>
                    </a:ext>
                  </a:extLst>
                </a:gridCol>
                <a:gridCol w="576072">
                  <a:extLst>
                    <a:ext uri="{9D8B030D-6E8A-4147-A177-3AD203B41FA5}">
                      <a16:colId xmlns:a16="http://schemas.microsoft.com/office/drawing/2014/main" val="2829478411"/>
                    </a:ext>
                  </a:extLst>
                </a:gridCol>
                <a:gridCol w="493776">
                  <a:extLst>
                    <a:ext uri="{9D8B030D-6E8A-4147-A177-3AD203B41FA5}">
                      <a16:colId xmlns:a16="http://schemas.microsoft.com/office/drawing/2014/main" val="1892324371"/>
                    </a:ext>
                  </a:extLst>
                </a:gridCol>
                <a:gridCol w="493776">
                  <a:extLst>
                    <a:ext uri="{9D8B030D-6E8A-4147-A177-3AD203B41FA5}">
                      <a16:colId xmlns:a16="http://schemas.microsoft.com/office/drawing/2014/main" val="2878984584"/>
                    </a:ext>
                  </a:extLst>
                </a:gridCol>
                <a:gridCol w="411480">
                  <a:extLst>
                    <a:ext uri="{9D8B030D-6E8A-4147-A177-3AD203B41FA5}">
                      <a16:colId xmlns:a16="http://schemas.microsoft.com/office/drawing/2014/main" val="1148227147"/>
                    </a:ext>
                  </a:extLst>
                </a:gridCol>
                <a:gridCol w="493776">
                  <a:extLst>
                    <a:ext uri="{9D8B030D-6E8A-4147-A177-3AD203B41FA5}">
                      <a16:colId xmlns:a16="http://schemas.microsoft.com/office/drawing/2014/main" val="763804255"/>
                    </a:ext>
                  </a:extLst>
                </a:gridCol>
                <a:gridCol w="493776">
                  <a:extLst>
                    <a:ext uri="{9D8B030D-6E8A-4147-A177-3AD203B41FA5}">
                      <a16:colId xmlns:a16="http://schemas.microsoft.com/office/drawing/2014/main" val="3665017151"/>
                    </a:ext>
                  </a:extLst>
                </a:gridCol>
                <a:gridCol w="493776">
                  <a:extLst>
                    <a:ext uri="{9D8B030D-6E8A-4147-A177-3AD203B41FA5}">
                      <a16:colId xmlns:a16="http://schemas.microsoft.com/office/drawing/2014/main" val="2363376474"/>
                    </a:ext>
                  </a:extLst>
                </a:gridCol>
                <a:gridCol w="493776">
                  <a:extLst>
                    <a:ext uri="{9D8B030D-6E8A-4147-A177-3AD203B41FA5}">
                      <a16:colId xmlns:a16="http://schemas.microsoft.com/office/drawing/2014/main" val="1071144094"/>
                    </a:ext>
                  </a:extLst>
                </a:gridCol>
                <a:gridCol w="493776">
                  <a:extLst>
                    <a:ext uri="{9D8B030D-6E8A-4147-A177-3AD203B41FA5}">
                      <a16:colId xmlns:a16="http://schemas.microsoft.com/office/drawing/2014/main" val="3646223700"/>
                    </a:ext>
                  </a:extLst>
                </a:gridCol>
                <a:gridCol w="329184">
                  <a:extLst>
                    <a:ext uri="{9D8B030D-6E8A-4147-A177-3AD203B41FA5}">
                      <a16:colId xmlns:a16="http://schemas.microsoft.com/office/drawing/2014/main" val="98706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43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885971"/>
                  </a:ext>
                </a:extLst>
              </a:tr>
            </a:tbl>
          </a:graphicData>
        </a:graphic>
      </p:graphicFrame>
      <p:sp>
        <p:nvSpPr>
          <p:cNvPr id="4" name="Text Placeholder 3">
            <a:extLst>
              <a:ext uri="{FF2B5EF4-FFF2-40B4-BE49-F238E27FC236}">
                <a16:creationId xmlns:a16="http://schemas.microsoft.com/office/drawing/2014/main" id="{EEEBE5FE-AA41-45BE-84E1-752B5443C60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201107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1052-81DF-4AA7-BA1D-E6A7F33ED498}"/>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A2AD6A0E-1597-4664-A1F1-4E38FAFCC8C6}"/>
              </a:ext>
            </a:extLst>
          </p:cNvPr>
          <p:cNvGraphicFramePr>
            <a:graphicFrameLocks noGrp="1"/>
          </p:cNvGraphicFramePr>
          <p:nvPr>
            <p:ph type="tbl" sz="quarter" idx="13"/>
            <p:extLst>
              <p:ext uri="{D42A27DB-BD31-4B8C-83A1-F6EECF244321}">
                <p14:modId xmlns:p14="http://schemas.microsoft.com/office/powerpoint/2010/main" val="272562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77090566"/>
                    </a:ext>
                  </a:extLst>
                </a:gridCol>
                <a:gridCol w="987552">
                  <a:extLst>
                    <a:ext uri="{9D8B030D-6E8A-4147-A177-3AD203B41FA5}">
                      <a16:colId xmlns:a16="http://schemas.microsoft.com/office/drawing/2014/main" val="698980146"/>
                    </a:ext>
                  </a:extLst>
                </a:gridCol>
                <a:gridCol w="576072">
                  <a:extLst>
                    <a:ext uri="{9D8B030D-6E8A-4147-A177-3AD203B41FA5}">
                      <a16:colId xmlns:a16="http://schemas.microsoft.com/office/drawing/2014/main" val="3341108022"/>
                    </a:ext>
                  </a:extLst>
                </a:gridCol>
                <a:gridCol w="576072">
                  <a:extLst>
                    <a:ext uri="{9D8B030D-6E8A-4147-A177-3AD203B41FA5}">
                      <a16:colId xmlns:a16="http://schemas.microsoft.com/office/drawing/2014/main" val="2618610226"/>
                    </a:ext>
                  </a:extLst>
                </a:gridCol>
                <a:gridCol w="493776">
                  <a:extLst>
                    <a:ext uri="{9D8B030D-6E8A-4147-A177-3AD203B41FA5}">
                      <a16:colId xmlns:a16="http://schemas.microsoft.com/office/drawing/2014/main" val="2183141259"/>
                    </a:ext>
                  </a:extLst>
                </a:gridCol>
                <a:gridCol w="493776">
                  <a:extLst>
                    <a:ext uri="{9D8B030D-6E8A-4147-A177-3AD203B41FA5}">
                      <a16:colId xmlns:a16="http://schemas.microsoft.com/office/drawing/2014/main" val="477833301"/>
                    </a:ext>
                  </a:extLst>
                </a:gridCol>
                <a:gridCol w="411480">
                  <a:extLst>
                    <a:ext uri="{9D8B030D-6E8A-4147-A177-3AD203B41FA5}">
                      <a16:colId xmlns:a16="http://schemas.microsoft.com/office/drawing/2014/main" val="224231958"/>
                    </a:ext>
                  </a:extLst>
                </a:gridCol>
                <a:gridCol w="493776">
                  <a:extLst>
                    <a:ext uri="{9D8B030D-6E8A-4147-A177-3AD203B41FA5}">
                      <a16:colId xmlns:a16="http://schemas.microsoft.com/office/drawing/2014/main" val="4183917305"/>
                    </a:ext>
                  </a:extLst>
                </a:gridCol>
                <a:gridCol w="493776">
                  <a:extLst>
                    <a:ext uri="{9D8B030D-6E8A-4147-A177-3AD203B41FA5}">
                      <a16:colId xmlns:a16="http://schemas.microsoft.com/office/drawing/2014/main" val="2024085004"/>
                    </a:ext>
                  </a:extLst>
                </a:gridCol>
                <a:gridCol w="493776">
                  <a:extLst>
                    <a:ext uri="{9D8B030D-6E8A-4147-A177-3AD203B41FA5}">
                      <a16:colId xmlns:a16="http://schemas.microsoft.com/office/drawing/2014/main" val="738347243"/>
                    </a:ext>
                  </a:extLst>
                </a:gridCol>
                <a:gridCol w="493776">
                  <a:extLst>
                    <a:ext uri="{9D8B030D-6E8A-4147-A177-3AD203B41FA5}">
                      <a16:colId xmlns:a16="http://schemas.microsoft.com/office/drawing/2014/main" val="3521835457"/>
                    </a:ext>
                  </a:extLst>
                </a:gridCol>
                <a:gridCol w="493776">
                  <a:extLst>
                    <a:ext uri="{9D8B030D-6E8A-4147-A177-3AD203B41FA5}">
                      <a16:colId xmlns:a16="http://schemas.microsoft.com/office/drawing/2014/main" val="3866074002"/>
                    </a:ext>
                  </a:extLst>
                </a:gridCol>
                <a:gridCol w="329184">
                  <a:extLst>
                    <a:ext uri="{9D8B030D-6E8A-4147-A177-3AD203B41FA5}">
                      <a16:colId xmlns:a16="http://schemas.microsoft.com/office/drawing/2014/main" val="306844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23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7113208"/>
                  </a:ext>
                </a:extLst>
              </a:tr>
            </a:tbl>
          </a:graphicData>
        </a:graphic>
      </p:graphicFrame>
      <p:sp>
        <p:nvSpPr>
          <p:cNvPr id="4" name="Text Placeholder 3">
            <a:extLst>
              <a:ext uri="{FF2B5EF4-FFF2-40B4-BE49-F238E27FC236}">
                <a16:creationId xmlns:a16="http://schemas.microsoft.com/office/drawing/2014/main" id="{078CAAF0-4519-425E-83F2-A9185E40888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977405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1D243-E0CC-4E3B-B5EF-9D735F55B887}"/>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92A16E34-C8CC-4459-AF3F-AA1AA179E87E}"/>
              </a:ext>
            </a:extLst>
          </p:cNvPr>
          <p:cNvGraphicFramePr>
            <a:graphicFrameLocks noGrp="1"/>
          </p:cNvGraphicFramePr>
          <p:nvPr>
            <p:ph type="tbl" sz="quarter" idx="13"/>
            <p:extLst>
              <p:ext uri="{D42A27DB-BD31-4B8C-83A1-F6EECF244321}">
                <p14:modId xmlns:p14="http://schemas.microsoft.com/office/powerpoint/2010/main" val="147438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89730573"/>
                    </a:ext>
                  </a:extLst>
                </a:gridCol>
                <a:gridCol w="987552">
                  <a:extLst>
                    <a:ext uri="{9D8B030D-6E8A-4147-A177-3AD203B41FA5}">
                      <a16:colId xmlns:a16="http://schemas.microsoft.com/office/drawing/2014/main" val="848455686"/>
                    </a:ext>
                  </a:extLst>
                </a:gridCol>
                <a:gridCol w="576072">
                  <a:extLst>
                    <a:ext uri="{9D8B030D-6E8A-4147-A177-3AD203B41FA5}">
                      <a16:colId xmlns:a16="http://schemas.microsoft.com/office/drawing/2014/main" val="4119950437"/>
                    </a:ext>
                  </a:extLst>
                </a:gridCol>
                <a:gridCol w="576072">
                  <a:extLst>
                    <a:ext uri="{9D8B030D-6E8A-4147-A177-3AD203B41FA5}">
                      <a16:colId xmlns:a16="http://schemas.microsoft.com/office/drawing/2014/main" val="2940273862"/>
                    </a:ext>
                  </a:extLst>
                </a:gridCol>
                <a:gridCol w="493776">
                  <a:extLst>
                    <a:ext uri="{9D8B030D-6E8A-4147-A177-3AD203B41FA5}">
                      <a16:colId xmlns:a16="http://schemas.microsoft.com/office/drawing/2014/main" val="1202869634"/>
                    </a:ext>
                  </a:extLst>
                </a:gridCol>
                <a:gridCol w="493776">
                  <a:extLst>
                    <a:ext uri="{9D8B030D-6E8A-4147-A177-3AD203B41FA5}">
                      <a16:colId xmlns:a16="http://schemas.microsoft.com/office/drawing/2014/main" val="77716527"/>
                    </a:ext>
                  </a:extLst>
                </a:gridCol>
                <a:gridCol w="411480">
                  <a:extLst>
                    <a:ext uri="{9D8B030D-6E8A-4147-A177-3AD203B41FA5}">
                      <a16:colId xmlns:a16="http://schemas.microsoft.com/office/drawing/2014/main" val="3024817447"/>
                    </a:ext>
                  </a:extLst>
                </a:gridCol>
                <a:gridCol w="493776">
                  <a:extLst>
                    <a:ext uri="{9D8B030D-6E8A-4147-A177-3AD203B41FA5}">
                      <a16:colId xmlns:a16="http://schemas.microsoft.com/office/drawing/2014/main" val="629080844"/>
                    </a:ext>
                  </a:extLst>
                </a:gridCol>
                <a:gridCol w="493776">
                  <a:extLst>
                    <a:ext uri="{9D8B030D-6E8A-4147-A177-3AD203B41FA5}">
                      <a16:colId xmlns:a16="http://schemas.microsoft.com/office/drawing/2014/main" val="4061576058"/>
                    </a:ext>
                  </a:extLst>
                </a:gridCol>
                <a:gridCol w="493776">
                  <a:extLst>
                    <a:ext uri="{9D8B030D-6E8A-4147-A177-3AD203B41FA5}">
                      <a16:colId xmlns:a16="http://schemas.microsoft.com/office/drawing/2014/main" val="3435074779"/>
                    </a:ext>
                  </a:extLst>
                </a:gridCol>
                <a:gridCol w="493776">
                  <a:extLst>
                    <a:ext uri="{9D8B030D-6E8A-4147-A177-3AD203B41FA5}">
                      <a16:colId xmlns:a16="http://schemas.microsoft.com/office/drawing/2014/main" val="1324134222"/>
                    </a:ext>
                  </a:extLst>
                </a:gridCol>
                <a:gridCol w="493776">
                  <a:extLst>
                    <a:ext uri="{9D8B030D-6E8A-4147-A177-3AD203B41FA5}">
                      <a16:colId xmlns:a16="http://schemas.microsoft.com/office/drawing/2014/main" val="984039325"/>
                    </a:ext>
                  </a:extLst>
                </a:gridCol>
                <a:gridCol w="329184">
                  <a:extLst>
                    <a:ext uri="{9D8B030D-6E8A-4147-A177-3AD203B41FA5}">
                      <a16:colId xmlns:a16="http://schemas.microsoft.com/office/drawing/2014/main" val="2492352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64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526668"/>
                  </a:ext>
                </a:extLst>
              </a:tr>
            </a:tbl>
          </a:graphicData>
        </a:graphic>
      </p:graphicFrame>
      <p:sp>
        <p:nvSpPr>
          <p:cNvPr id="4" name="Text Placeholder 3">
            <a:extLst>
              <a:ext uri="{FF2B5EF4-FFF2-40B4-BE49-F238E27FC236}">
                <a16:creationId xmlns:a16="http://schemas.microsoft.com/office/drawing/2014/main" id="{E0FE0EA5-2B4A-4DAE-B517-92C38743B4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669409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114C1-D5E0-4F66-8FD3-4ACC83A7C3F8}"/>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BA6CD85F-90E2-45AB-B488-F2C8EA08AB5D}"/>
              </a:ext>
            </a:extLst>
          </p:cNvPr>
          <p:cNvGraphicFramePr>
            <a:graphicFrameLocks noGrp="1"/>
          </p:cNvGraphicFramePr>
          <p:nvPr>
            <p:ph type="tbl" sz="quarter" idx="13"/>
            <p:extLst>
              <p:ext uri="{D42A27DB-BD31-4B8C-83A1-F6EECF244321}">
                <p14:modId xmlns:p14="http://schemas.microsoft.com/office/powerpoint/2010/main" val="416423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49148360"/>
                    </a:ext>
                  </a:extLst>
                </a:gridCol>
                <a:gridCol w="987552">
                  <a:extLst>
                    <a:ext uri="{9D8B030D-6E8A-4147-A177-3AD203B41FA5}">
                      <a16:colId xmlns:a16="http://schemas.microsoft.com/office/drawing/2014/main" val="1860330564"/>
                    </a:ext>
                  </a:extLst>
                </a:gridCol>
                <a:gridCol w="576072">
                  <a:extLst>
                    <a:ext uri="{9D8B030D-6E8A-4147-A177-3AD203B41FA5}">
                      <a16:colId xmlns:a16="http://schemas.microsoft.com/office/drawing/2014/main" val="4105330112"/>
                    </a:ext>
                  </a:extLst>
                </a:gridCol>
                <a:gridCol w="576072">
                  <a:extLst>
                    <a:ext uri="{9D8B030D-6E8A-4147-A177-3AD203B41FA5}">
                      <a16:colId xmlns:a16="http://schemas.microsoft.com/office/drawing/2014/main" val="324176153"/>
                    </a:ext>
                  </a:extLst>
                </a:gridCol>
                <a:gridCol w="493776">
                  <a:extLst>
                    <a:ext uri="{9D8B030D-6E8A-4147-A177-3AD203B41FA5}">
                      <a16:colId xmlns:a16="http://schemas.microsoft.com/office/drawing/2014/main" val="918676855"/>
                    </a:ext>
                  </a:extLst>
                </a:gridCol>
                <a:gridCol w="493776">
                  <a:extLst>
                    <a:ext uri="{9D8B030D-6E8A-4147-A177-3AD203B41FA5}">
                      <a16:colId xmlns:a16="http://schemas.microsoft.com/office/drawing/2014/main" val="1384119292"/>
                    </a:ext>
                  </a:extLst>
                </a:gridCol>
                <a:gridCol w="411480">
                  <a:extLst>
                    <a:ext uri="{9D8B030D-6E8A-4147-A177-3AD203B41FA5}">
                      <a16:colId xmlns:a16="http://schemas.microsoft.com/office/drawing/2014/main" val="176847196"/>
                    </a:ext>
                  </a:extLst>
                </a:gridCol>
                <a:gridCol w="493776">
                  <a:extLst>
                    <a:ext uri="{9D8B030D-6E8A-4147-A177-3AD203B41FA5}">
                      <a16:colId xmlns:a16="http://schemas.microsoft.com/office/drawing/2014/main" val="2891429091"/>
                    </a:ext>
                  </a:extLst>
                </a:gridCol>
                <a:gridCol w="493776">
                  <a:extLst>
                    <a:ext uri="{9D8B030D-6E8A-4147-A177-3AD203B41FA5}">
                      <a16:colId xmlns:a16="http://schemas.microsoft.com/office/drawing/2014/main" val="1719645829"/>
                    </a:ext>
                  </a:extLst>
                </a:gridCol>
                <a:gridCol w="493776">
                  <a:extLst>
                    <a:ext uri="{9D8B030D-6E8A-4147-A177-3AD203B41FA5}">
                      <a16:colId xmlns:a16="http://schemas.microsoft.com/office/drawing/2014/main" val="2127073058"/>
                    </a:ext>
                  </a:extLst>
                </a:gridCol>
                <a:gridCol w="493776">
                  <a:extLst>
                    <a:ext uri="{9D8B030D-6E8A-4147-A177-3AD203B41FA5}">
                      <a16:colId xmlns:a16="http://schemas.microsoft.com/office/drawing/2014/main" val="2934853830"/>
                    </a:ext>
                  </a:extLst>
                </a:gridCol>
                <a:gridCol w="493776">
                  <a:extLst>
                    <a:ext uri="{9D8B030D-6E8A-4147-A177-3AD203B41FA5}">
                      <a16:colId xmlns:a16="http://schemas.microsoft.com/office/drawing/2014/main" val="579525280"/>
                    </a:ext>
                  </a:extLst>
                </a:gridCol>
                <a:gridCol w="329184">
                  <a:extLst>
                    <a:ext uri="{9D8B030D-6E8A-4147-A177-3AD203B41FA5}">
                      <a16:colId xmlns:a16="http://schemas.microsoft.com/office/drawing/2014/main" val="131680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852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6121372"/>
                  </a:ext>
                </a:extLst>
              </a:tr>
            </a:tbl>
          </a:graphicData>
        </a:graphic>
      </p:graphicFrame>
      <p:sp>
        <p:nvSpPr>
          <p:cNvPr id="4" name="Text Placeholder 3">
            <a:extLst>
              <a:ext uri="{FF2B5EF4-FFF2-40B4-BE49-F238E27FC236}">
                <a16:creationId xmlns:a16="http://schemas.microsoft.com/office/drawing/2014/main" id="{15C1B3C7-ED17-48DD-8DC6-6C881A50698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226110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E9FC3-E26B-41A4-90DE-100D58B010D1}"/>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31DB1696-2B1E-4E06-AE38-B5A6D78BD4F0}"/>
              </a:ext>
            </a:extLst>
          </p:cNvPr>
          <p:cNvGraphicFramePr>
            <a:graphicFrameLocks noGrp="1"/>
          </p:cNvGraphicFramePr>
          <p:nvPr>
            <p:ph type="tbl" sz="quarter" idx="13"/>
            <p:extLst>
              <p:ext uri="{D42A27DB-BD31-4B8C-83A1-F6EECF244321}">
                <p14:modId xmlns:p14="http://schemas.microsoft.com/office/powerpoint/2010/main" val="85747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46502333"/>
                    </a:ext>
                  </a:extLst>
                </a:gridCol>
                <a:gridCol w="987552">
                  <a:extLst>
                    <a:ext uri="{9D8B030D-6E8A-4147-A177-3AD203B41FA5}">
                      <a16:colId xmlns:a16="http://schemas.microsoft.com/office/drawing/2014/main" val="3349244596"/>
                    </a:ext>
                  </a:extLst>
                </a:gridCol>
                <a:gridCol w="576072">
                  <a:extLst>
                    <a:ext uri="{9D8B030D-6E8A-4147-A177-3AD203B41FA5}">
                      <a16:colId xmlns:a16="http://schemas.microsoft.com/office/drawing/2014/main" val="3502118244"/>
                    </a:ext>
                  </a:extLst>
                </a:gridCol>
                <a:gridCol w="576072">
                  <a:extLst>
                    <a:ext uri="{9D8B030D-6E8A-4147-A177-3AD203B41FA5}">
                      <a16:colId xmlns:a16="http://schemas.microsoft.com/office/drawing/2014/main" val="2587728053"/>
                    </a:ext>
                  </a:extLst>
                </a:gridCol>
                <a:gridCol w="493776">
                  <a:extLst>
                    <a:ext uri="{9D8B030D-6E8A-4147-A177-3AD203B41FA5}">
                      <a16:colId xmlns:a16="http://schemas.microsoft.com/office/drawing/2014/main" val="536830932"/>
                    </a:ext>
                  </a:extLst>
                </a:gridCol>
                <a:gridCol w="493776">
                  <a:extLst>
                    <a:ext uri="{9D8B030D-6E8A-4147-A177-3AD203B41FA5}">
                      <a16:colId xmlns:a16="http://schemas.microsoft.com/office/drawing/2014/main" val="377404535"/>
                    </a:ext>
                  </a:extLst>
                </a:gridCol>
                <a:gridCol w="411480">
                  <a:extLst>
                    <a:ext uri="{9D8B030D-6E8A-4147-A177-3AD203B41FA5}">
                      <a16:colId xmlns:a16="http://schemas.microsoft.com/office/drawing/2014/main" val="223434042"/>
                    </a:ext>
                  </a:extLst>
                </a:gridCol>
                <a:gridCol w="493776">
                  <a:extLst>
                    <a:ext uri="{9D8B030D-6E8A-4147-A177-3AD203B41FA5}">
                      <a16:colId xmlns:a16="http://schemas.microsoft.com/office/drawing/2014/main" val="1762204865"/>
                    </a:ext>
                  </a:extLst>
                </a:gridCol>
                <a:gridCol w="493776">
                  <a:extLst>
                    <a:ext uri="{9D8B030D-6E8A-4147-A177-3AD203B41FA5}">
                      <a16:colId xmlns:a16="http://schemas.microsoft.com/office/drawing/2014/main" val="2212737366"/>
                    </a:ext>
                  </a:extLst>
                </a:gridCol>
                <a:gridCol w="493776">
                  <a:extLst>
                    <a:ext uri="{9D8B030D-6E8A-4147-A177-3AD203B41FA5}">
                      <a16:colId xmlns:a16="http://schemas.microsoft.com/office/drawing/2014/main" val="3010417907"/>
                    </a:ext>
                  </a:extLst>
                </a:gridCol>
                <a:gridCol w="493776">
                  <a:extLst>
                    <a:ext uri="{9D8B030D-6E8A-4147-A177-3AD203B41FA5}">
                      <a16:colId xmlns:a16="http://schemas.microsoft.com/office/drawing/2014/main" val="2550971244"/>
                    </a:ext>
                  </a:extLst>
                </a:gridCol>
                <a:gridCol w="493776">
                  <a:extLst>
                    <a:ext uri="{9D8B030D-6E8A-4147-A177-3AD203B41FA5}">
                      <a16:colId xmlns:a16="http://schemas.microsoft.com/office/drawing/2014/main" val="1047908564"/>
                    </a:ext>
                  </a:extLst>
                </a:gridCol>
                <a:gridCol w="329184">
                  <a:extLst>
                    <a:ext uri="{9D8B030D-6E8A-4147-A177-3AD203B41FA5}">
                      <a16:colId xmlns:a16="http://schemas.microsoft.com/office/drawing/2014/main" val="182410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604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3415551"/>
                  </a:ext>
                </a:extLst>
              </a:tr>
            </a:tbl>
          </a:graphicData>
        </a:graphic>
      </p:graphicFrame>
      <p:sp>
        <p:nvSpPr>
          <p:cNvPr id="4" name="Text Placeholder 3">
            <a:extLst>
              <a:ext uri="{FF2B5EF4-FFF2-40B4-BE49-F238E27FC236}">
                <a16:creationId xmlns:a16="http://schemas.microsoft.com/office/drawing/2014/main" id="{ED1CFE2C-D8D0-439F-98A2-0005552FA5D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717784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F53E-43EB-43B4-8D19-D5D781E35730}"/>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109EFC27-4279-47DE-A90C-ACE7AD2B8704}"/>
              </a:ext>
            </a:extLst>
          </p:cNvPr>
          <p:cNvGraphicFramePr>
            <a:graphicFrameLocks noGrp="1"/>
          </p:cNvGraphicFramePr>
          <p:nvPr>
            <p:ph type="tbl" sz="quarter" idx="13"/>
            <p:extLst>
              <p:ext uri="{D42A27DB-BD31-4B8C-83A1-F6EECF244321}">
                <p14:modId xmlns:p14="http://schemas.microsoft.com/office/powerpoint/2010/main" val="209749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941451"/>
                    </a:ext>
                  </a:extLst>
                </a:gridCol>
                <a:gridCol w="987552">
                  <a:extLst>
                    <a:ext uri="{9D8B030D-6E8A-4147-A177-3AD203B41FA5}">
                      <a16:colId xmlns:a16="http://schemas.microsoft.com/office/drawing/2014/main" val="2500065936"/>
                    </a:ext>
                  </a:extLst>
                </a:gridCol>
                <a:gridCol w="576072">
                  <a:extLst>
                    <a:ext uri="{9D8B030D-6E8A-4147-A177-3AD203B41FA5}">
                      <a16:colId xmlns:a16="http://schemas.microsoft.com/office/drawing/2014/main" val="2705024624"/>
                    </a:ext>
                  </a:extLst>
                </a:gridCol>
                <a:gridCol w="576072">
                  <a:extLst>
                    <a:ext uri="{9D8B030D-6E8A-4147-A177-3AD203B41FA5}">
                      <a16:colId xmlns:a16="http://schemas.microsoft.com/office/drawing/2014/main" val="61465578"/>
                    </a:ext>
                  </a:extLst>
                </a:gridCol>
                <a:gridCol w="493776">
                  <a:extLst>
                    <a:ext uri="{9D8B030D-6E8A-4147-A177-3AD203B41FA5}">
                      <a16:colId xmlns:a16="http://schemas.microsoft.com/office/drawing/2014/main" val="160733799"/>
                    </a:ext>
                  </a:extLst>
                </a:gridCol>
                <a:gridCol w="493776">
                  <a:extLst>
                    <a:ext uri="{9D8B030D-6E8A-4147-A177-3AD203B41FA5}">
                      <a16:colId xmlns:a16="http://schemas.microsoft.com/office/drawing/2014/main" val="589098510"/>
                    </a:ext>
                  </a:extLst>
                </a:gridCol>
                <a:gridCol w="411480">
                  <a:extLst>
                    <a:ext uri="{9D8B030D-6E8A-4147-A177-3AD203B41FA5}">
                      <a16:colId xmlns:a16="http://schemas.microsoft.com/office/drawing/2014/main" val="71245702"/>
                    </a:ext>
                  </a:extLst>
                </a:gridCol>
                <a:gridCol w="493776">
                  <a:extLst>
                    <a:ext uri="{9D8B030D-6E8A-4147-A177-3AD203B41FA5}">
                      <a16:colId xmlns:a16="http://schemas.microsoft.com/office/drawing/2014/main" val="1054984573"/>
                    </a:ext>
                  </a:extLst>
                </a:gridCol>
                <a:gridCol w="493776">
                  <a:extLst>
                    <a:ext uri="{9D8B030D-6E8A-4147-A177-3AD203B41FA5}">
                      <a16:colId xmlns:a16="http://schemas.microsoft.com/office/drawing/2014/main" val="1811930916"/>
                    </a:ext>
                  </a:extLst>
                </a:gridCol>
                <a:gridCol w="493776">
                  <a:extLst>
                    <a:ext uri="{9D8B030D-6E8A-4147-A177-3AD203B41FA5}">
                      <a16:colId xmlns:a16="http://schemas.microsoft.com/office/drawing/2014/main" val="2518164358"/>
                    </a:ext>
                  </a:extLst>
                </a:gridCol>
                <a:gridCol w="493776">
                  <a:extLst>
                    <a:ext uri="{9D8B030D-6E8A-4147-A177-3AD203B41FA5}">
                      <a16:colId xmlns:a16="http://schemas.microsoft.com/office/drawing/2014/main" val="4099877308"/>
                    </a:ext>
                  </a:extLst>
                </a:gridCol>
                <a:gridCol w="493776">
                  <a:extLst>
                    <a:ext uri="{9D8B030D-6E8A-4147-A177-3AD203B41FA5}">
                      <a16:colId xmlns:a16="http://schemas.microsoft.com/office/drawing/2014/main" val="2378261345"/>
                    </a:ext>
                  </a:extLst>
                </a:gridCol>
                <a:gridCol w="329184">
                  <a:extLst>
                    <a:ext uri="{9D8B030D-6E8A-4147-A177-3AD203B41FA5}">
                      <a16:colId xmlns:a16="http://schemas.microsoft.com/office/drawing/2014/main" val="208612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31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7842591"/>
                  </a:ext>
                </a:extLst>
              </a:tr>
            </a:tbl>
          </a:graphicData>
        </a:graphic>
      </p:graphicFrame>
      <p:sp>
        <p:nvSpPr>
          <p:cNvPr id="4" name="Text Placeholder 3">
            <a:extLst>
              <a:ext uri="{FF2B5EF4-FFF2-40B4-BE49-F238E27FC236}">
                <a16:creationId xmlns:a16="http://schemas.microsoft.com/office/drawing/2014/main" id="{96D677A8-BED8-4644-9F96-C5BA2F4ED5D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512666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838B-09E6-4368-B082-8D4D275FCDCD}"/>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CF453D95-D99C-4E67-A1F3-4486648B54E1}"/>
              </a:ext>
            </a:extLst>
          </p:cNvPr>
          <p:cNvGraphicFramePr>
            <a:graphicFrameLocks noGrp="1"/>
          </p:cNvGraphicFramePr>
          <p:nvPr>
            <p:ph type="tbl" sz="quarter" idx="13"/>
            <p:extLst>
              <p:ext uri="{D42A27DB-BD31-4B8C-83A1-F6EECF244321}">
                <p14:modId xmlns:p14="http://schemas.microsoft.com/office/powerpoint/2010/main" val="231801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55541924"/>
                    </a:ext>
                  </a:extLst>
                </a:gridCol>
                <a:gridCol w="987552">
                  <a:extLst>
                    <a:ext uri="{9D8B030D-6E8A-4147-A177-3AD203B41FA5}">
                      <a16:colId xmlns:a16="http://schemas.microsoft.com/office/drawing/2014/main" val="275107877"/>
                    </a:ext>
                  </a:extLst>
                </a:gridCol>
                <a:gridCol w="576072">
                  <a:extLst>
                    <a:ext uri="{9D8B030D-6E8A-4147-A177-3AD203B41FA5}">
                      <a16:colId xmlns:a16="http://schemas.microsoft.com/office/drawing/2014/main" val="3716096618"/>
                    </a:ext>
                  </a:extLst>
                </a:gridCol>
                <a:gridCol w="576072">
                  <a:extLst>
                    <a:ext uri="{9D8B030D-6E8A-4147-A177-3AD203B41FA5}">
                      <a16:colId xmlns:a16="http://schemas.microsoft.com/office/drawing/2014/main" val="854162105"/>
                    </a:ext>
                  </a:extLst>
                </a:gridCol>
                <a:gridCol w="493776">
                  <a:extLst>
                    <a:ext uri="{9D8B030D-6E8A-4147-A177-3AD203B41FA5}">
                      <a16:colId xmlns:a16="http://schemas.microsoft.com/office/drawing/2014/main" val="4193149508"/>
                    </a:ext>
                  </a:extLst>
                </a:gridCol>
                <a:gridCol w="493776">
                  <a:extLst>
                    <a:ext uri="{9D8B030D-6E8A-4147-A177-3AD203B41FA5}">
                      <a16:colId xmlns:a16="http://schemas.microsoft.com/office/drawing/2014/main" val="1352697804"/>
                    </a:ext>
                  </a:extLst>
                </a:gridCol>
                <a:gridCol w="411480">
                  <a:extLst>
                    <a:ext uri="{9D8B030D-6E8A-4147-A177-3AD203B41FA5}">
                      <a16:colId xmlns:a16="http://schemas.microsoft.com/office/drawing/2014/main" val="478195234"/>
                    </a:ext>
                  </a:extLst>
                </a:gridCol>
                <a:gridCol w="493776">
                  <a:extLst>
                    <a:ext uri="{9D8B030D-6E8A-4147-A177-3AD203B41FA5}">
                      <a16:colId xmlns:a16="http://schemas.microsoft.com/office/drawing/2014/main" val="1569932949"/>
                    </a:ext>
                  </a:extLst>
                </a:gridCol>
                <a:gridCol w="493776">
                  <a:extLst>
                    <a:ext uri="{9D8B030D-6E8A-4147-A177-3AD203B41FA5}">
                      <a16:colId xmlns:a16="http://schemas.microsoft.com/office/drawing/2014/main" val="3010733976"/>
                    </a:ext>
                  </a:extLst>
                </a:gridCol>
                <a:gridCol w="493776">
                  <a:extLst>
                    <a:ext uri="{9D8B030D-6E8A-4147-A177-3AD203B41FA5}">
                      <a16:colId xmlns:a16="http://schemas.microsoft.com/office/drawing/2014/main" val="2079787652"/>
                    </a:ext>
                  </a:extLst>
                </a:gridCol>
                <a:gridCol w="493776">
                  <a:extLst>
                    <a:ext uri="{9D8B030D-6E8A-4147-A177-3AD203B41FA5}">
                      <a16:colId xmlns:a16="http://schemas.microsoft.com/office/drawing/2014/main" val="978638141"/>
                    </a:ext>
                  </a:extLst>
                </a:gridCol>
                <a:gridCol w="493776">
                  <a:extLst>
                    <a:ext uri="{9D8B030D-6E8A-4147-A177-3AD203B41FA5}">
                      <a16:colId xmlns:a16="http://schemas.microsoft.com/office/drawing/2014/main" val="638337786"/>
                    </a:ext>
                  </a:extLst>
                </a:gridCol>
                <a:gridCol w="329184">
                  <a:extLst>
                    <a:ext uri="{9D8B030D-6E8A-4147-A177-3AD203B41FA5}">
                      <a16:colId xmlns:a16="http://schemas.microsoft.com/office/drawing/2014/main" val="545079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098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6063438"/>
                  </a:ext>
                </a:extLst>
              </a:tr>
            </a:tbl>
          </a:graphicData>
        </a:graphic>
      </p:graphicFrame>
      <p:sp>
        <p:nvSpPr>
          <p:cNvPr id="4" name="Text Placeholder 3">
            <a:extLst>
              <a:ext uri="{FF2B5EF4-FFF2-40B4-BE49-F238E27FC236}">
                <a16:creationId xmlns:a16="http://schemas.microsoft.com/office/drawing/2014/main" id="{20B261A2-20D8-4870-BF53-2FFF7A4876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4645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36F3-36FE-4485-B597-447ABBB2FAA0}"/>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A0F7E20A-4AC3-493A-B1B9-6DC4F87C6019}"/>
              </a:ext>
            </a:extLst>
          </p:cNvPr>
          <p:cNvGraphicFramePr>
            <a:graphicFrameLocks noGrp="1"/>
          </p:cNvGraphicFramePr>
          <p:nvPr>
            <p:ph type="tbl" sz="quarter" idx="13"/>
            <p:extLst>
              <p:ext uri="{D42A27DB-BD31-4B8C-83A1-F6EECF244321}">
                <p14:modId xmlns:p14="http://schemas.microsoft.com/office/powerpoint/2010/main" val="426183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86132490"/>
                    </a:ext>
                  </a:extLst>
                </a:gridCol>
                <a:gridCol w="987552">
                  <a:extLst>
                    <a:ext uri="{9D8B030D-6E8A-4147-A177-3AD203B41FA5}">
                      <a16:colId xmlns:a16="http://schemas.microsoft.com/office/drawing/2014/main" val="3328201430"/>
                    </a:ext>
                  </a:extLst>
                </a:gridCol>
                <a:gridCol w="576072">
                  <a:extLst>
                    <a:ext uri="{9D8B030D-6E8A-4147-A177-3AD203B41FA5}">
                      <a16:colId xmlns:a16="http://schemas.microsoft.com/office/drawing/2014/main" val="122269381"/>
                    </a:ext>
                  </a:extLst>
                </a:gridCol>
                <a:gridCol w="576072">
                  <a:extLst>
                    <a:ext uri="{9D8B030D-6E8A-4147-A177-3AD203B41FA5}">
                      <a16:colId xmlns:a16="http://schemas.microsoft.com/office/drawing/2014/main" val="1353863511"/>
                    </a:ext>
                  </a:extLst>
                </a:gridCol>
                <a:gridCol w="493776">
                  <a:extLst>
                    <a:ext uri="{9D8B030D-6E8A-4147-A177-3AD203B41FA5}">
                      <a16:colId xmlns:a16="http://schemas.microsoft.com/office/drawing/2014/main" val="209030700"/>
                    </a:ext>
                  </a:extLst>
                </a:gridCol>
                <a:gridCol w="493776">
                  <a:extLst>
                    <a:ext uri="{9D8B030D-6E8A-4147-A177-3AD203B41FA5}">
                      <a16:colId xmlns:a16="http://schemas.microsoft.com/office/drawing/2014/main" val="2991171124"/>
                    </a:ext>
                  </a:extLst>
                </a:gridCol>
                <a:gridCol w="411480">
                  <a:extLst>
                    <a:ext uri="{9D8B030D-6E8A-4147-A177-3AD203B41FA5}">
                      <a16:colId xmlns:a16="http://schemas.microsoft.com/office/drawing/2014/main" val="705927812"/>
                    </a:ext>
                  </a:extLst>
                </a:gridCol>
                <a:gridCol w="493776">
                  <a:extLst>
                    <a:ext uri="{9D8B030D-6E8A-4147-A177-3AD203B41FA5}">
                      <a16:colId xmlns:a16="http://schemas.microsoft.com/office/drawing/2014/main" val="2725146869"/>
                    </a:ext>
                  </a:extLst>
                </a:gridCol>
                <a:gridCol w="493776">
                  <a:extLst>
                    <a:ext uri="{9D8B030D-6E8A-4147-A177-3AD203B41FA5}">
                      <a16:colId xmlns:a16="http://schemas.microsoft.com/office/drawing/2014/main" val="3180648145"/>
                    </a:ext>
                  </a:extLst>
                </a:gridCol>
                <a:gridCol w="493776">
                  <a:extLst>
                    <a:ext uri="{9D8B030D-6E8A-4147-A177-3AD203B41FA5}">
                      <a16:colId xmlns:a16="http://schemas.microsoft.com/office/drawing/2014/main" val="687803688"/>
                    </a:ext>
                  </a:extLst>
                </a:gridCol>
                <a:gridCol w="493776">
                  <a:extLst>
                    <a:ext uri="{9D8B030D-6E8A-4147-A177-3AD203B41FA5}">
                      <a16:colId xmlns:a16="http://schemas.microsoft.com/office/drawing/2014/main" val="3054191329"/>
                    </a:ext>
                  </a:extLst>
                </a:gridCol>
                <a:gridCol w="493776">
                  <a:extLst>
                    <a:ext uri="{9D8B030D-6E8A-4147-A177-3AD203B41FA5}">
                      <a16:colId xmlns:a16="http://schemas.microsoft.com/office/drawing/2014/main" val="2345414657"/>
                    </a:ext>
                  </a:extLst>
                </a:gridCol>
                <a:gridCol w="329184">
                  <a:extLst>
                    <a:ext uri="{9D8B030D-6E8A-4147-A177-3AD203B41FA5}">
                      <a16:colId xmlns:a16="http://schemas.microsoft.com/office/drawing/2014/main" val="156568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94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2104823"/>
                  </a:ext>
                </a:extLst>
              </a:tr>
            </a:tbl>
          </a:graphicData>
        </a:graphic>
      </p:graphicFrame>
      <p:sp>
        <p:nvSpPr>
          <p:cNvPr id="4" name="Text Placeholder 3">
            <a:extLst>
              <a:ext uri="{FF2B5EF4-FFF2-40B4-BE49-F238E27FC236}">
                <a16:creationId xmlns:a16="http://schemas.microsoft.com/office/drawing/2014/main" id="{33097ABE-6D9F-4A93-A225-0839422E97D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681087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3C0D2-2141-4E3F-946A-43CF88FBC875}"/>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62AD1DD7-C3E1-4CFA-A217-44E58378FA86}"/>
              </a:ext>
            </a:extLst>
          </p:cNvPr>
          <p:cNvGraphicFramePr>
            <a:graphicFrameLocks noGrp="1"/>
          </p:cNvGraphicFramePr>
          <p:nvPr>
            <p:ph type="tbl" sz="quarter" idx="13"/>
            <p:extLst>
              <p:ext uri="{D42A27DB-BD31-4B8C-83A1-F6EECF244321}">
                <p14:modId xmlns:p14="http://schemas.microsoft.com/office/powerpoint/2010/main" val="406444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28845881"/>
                    </a:ext>
                  </a:extLst>
                </a:gridCol>
                <a:gridCol w="987552">
                  <a:extLst>
                    <a:ext uri="{9D8B030D-6E8A-4147-A177-3AD203B41FA5}">
                      <a16:colId xmlns:a16="http://schemas.microsoft.com/office/drawing/2014/main" val="3060121466"/>
                    </a:ext>
                  </a:extLst>
                </a:gridCol>
                <a:gridCol w="576072">
                  <a:extLst>
                    <a:ext uri="{9D8B030D-6E8A-4147-A177-3AD203B41FA5}">
                      <a16:colId xmlns:a16="http://schemas.microsoft.com/office/drawing/2014/main" val="2363516615"/>
                    </a:ext>
                  </a:extLst>
                </a:gridCol>
                <a:gridCol w="576072">
                  <a:extLst>
                    <a:ext uri="{9D8B030D-6E8A-4147-A177-3AD203B41FA5}">
                      <a16:colId xmlns:a16="http://schemas.microsoft.com/office/drawing/2014/main" val="226518471"/>
                    </a:ext>
                  </a:extLst>
                </a:gridCol>
                <a:gridCol w="493776">
                  <a:extLst>
                    <a:ext uri="{9D8B030D-6E8A-4147-A177-3AD203B41FA5}">
                      <a16:colId xmlns:a16="http://schemas.microsoft.com/office/drawing/2014/main" val="1649658676"/>
                    </a:ext>
                  </a:extLst>
                </a:gridCol>
                <a:gridCol w="493776">
                  <a:extLst>
                    <a:ext uri="{9D8B030D-6E8A-4147-A177-3AD203B41FA5}">
                      <a16:colId xmlns:a16="http://schemas.microsoft.com/office/drawing/2014/main" val="1613636546"/>
                    </a:ext>
                  </a:extLst>
                </a:gridCol>
                <a:gridCol w="411480">
                  <a:extLst>
                    <a:ext uri="{9D8B030D-6E8A-4147-A177-3AD203B41FA5}">
                      <a16:colId xmlns:a16="http://schemas.microsoft.com/office/drawing/2014/main" val="382284885"/>
                    </a:ext>
                  </a:extLst>
                </a:gridCol>
                <a:gridCol w="493776">
                  <a:extLst>
                    <a:ext uri="{9D8B030D-6E8A-4147-A177-3AD203B41FA5}">
                      <a16:colId xmlns:a16="http://schemas.microsoft.com/office/drawing/2014/main" val="4282731931"/>
                    </a:ext>
                  </a:extLst>
                </a:gridCol>
                <a:gridCol w="493776">
                  <a:extLst>
                    <a:ext uri="{9D8B030D-6E8A-4147-A177-3AD203B41FA5}">
                      <a16:colId xmlns:a16="http://schemas.microsoft.com/office/drawing/2014/main" val="321079640"/>
                    </a:ext>
                  </a:extLst>
                </a:gridCol>
                <a:gridCol w="493776">
                  <a:extLst>
                    <a:ext uri="{9D8B030D-6E8A-4147-A177-3AD203B41FA5}">
                      <a16:colId xmlns:a16="http://schemas.microsoft.com/office/drawing/2014/main" val="2044440971"/>
                    </a:ext>
                  </a:extLst>
                </a:gridCol>
                <a:gridCol w="493776">
                  <a:extLst>
                    <a:ext uri="{9D8B030D-6E8A-4147-A177-3AD203B41FA5}">
                      <a16:colId xmlns:a16="http://schemas.microsoft.com/office/drawing/2014/main" val="3951895234"/>
                    </a:ext>
                  </a:extLst>
                </a:gridCol>
                <a:gridCol w="493776">
                  <a:extLst>
                    <a:ext uri="{9D8B030D-6E8A-4147-A177-3AD203B41FA5}">
                      <a16:colId xmlns:a16="http://schemas.microsoft.com/office/drawing/2014/main" val="176197511"/>
                    </a:ext>
                  </a:extLst>
                </a:gridCol>
                <a:gridCol w="329184">
                  <a:extLst>
                    <a:ext uri="{9D8B030D-6E8A-4147-A177-3AD203B41FA5}">
                      <a16:colId xmlns:a16="http://schemas.microsoft.com/office/drawing/2014/main" val="412908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32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8634059"/>
                  </a:ext>
                </a:extLst>
              </a:tr>
            </a:tbl>
          </a:graphicData>
        </a:graphic>
      </p:graphicFrame>
      <p:sp>
        <p:nvSpPr>
          <p:cNvPr id="4" name="Text Placeholder 3">
            <a:extLst>
              <a:ext uri="{FF2B5EF4-FFF2-40B4-BE49-F238E27FC236}">
                <a16:creationId xmlns:a16="http://schemas.microsoft.com/office/drawing/2014/main" id="{6984F175-730B-41C8-B400-2324F33E0A9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412986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A4E4-16FF-4C25-874F-8DD6039B9FE1}"/>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7BC9FCFE-95C2-409D-BE34-9B6660C6241C}"/>
              </a:ext>
            </a:extLst>
          </p:cNvPr>
          <p:cNvGraphicFramePr>
            <a:graphicFrameLocks noGrp="1"/>
          </p:cNvGraphicFramePr>
          <p:nvPr>
            <p:ph type="tbl" sz="quarter" idx="13"/>
            <p:extLst>
              <p:ext uri="{D42A27DB-BD31-4B8C-83A1-F6EECF244321}">
                <p14:modId xmlns:p14="http://schemas.microsoft.com/office/powerpoint/2010/main" val="422632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53554678"/>
                    </a:ext>
                  </a:extLst>
                </a:gridCol>
                <a:gridCol w="987552">
                  <a:extLst>
                    <a:ext uri="{9D8B030D-6E8A-4147-A177-3AD203B41FA5}">
                      <a16:colId xmlns:a16="http://schemas.microsoft.com/office/drawing/2014/main" val="377211801"/>
                    </a:ext>
                  </a:extLst>
                </a:gridCol>
                <a:gridCol w="576072">
                  <a:extLst>
                    <a:ext uri="{9D8B030D-6E8A-4147-A177-3AD203B41FA5}">
                      <a16:colId xmlns:a16="http://schemas.microsoft.com/office/drawing/2014/main" val="152157703"/>
                    </a:ext>
                  </a:extLst>
                </a:gridCol>
                <a:gridCol w="576072">
                  <a:extLst>
                    <a:ext uri="{9D8B030D-6E8A-4147-A177-3AD203B41FA5}">
                      <a16:colId xmlns:a16="http://schemas.microsoft.com/office/drawing/2014/main" val="3104777456"/>
                    </a:ext>
                  </a:extLst>
                </a:gridCol>
                <a:gridCol w="493776">
                  <a:extLst>
                    <a:ext uri="{9D8B030D-6E8A-4147-A177-3AD203B41FA5}">
                      <a16:colId xmlns:a16="http://schemas.microsoft.com/office/drawing/2014/main" val="3862013706"/>
                    </a:ext>
                  </a:extLst>
                </a:gridCol>
                <a:gridCol w="493776">
                  <a:extLst>
                    <a:ext uri="{9D8B030D-6E8A-4147-A177-3AD203B41FA5}">
                      <a16:colId xmlns:a16="http://schemas.microsoft.com/office/drawing/2014/main" val="2632197745"/>
                    </a:ext>
                  </a:extLst>
                </a:gridCol>
                <a:gridCol w="411480">
                  <a:extLst>
                    <a:ext uri="{9D8B030D-6E8A-4147-A177-3AD203B41FA5}">
                      <a16:colId xmlns:a16="http://schemas.microsoft.com/office/drawing/2014/main" val="3090049786"/>
                    </a:ext>
                  </a:extLst>
                </a:gridCol>
                <a:gridCol w="493776">
                  <a:extLst>
                    <a:ext uri="{9D8B030D-6E8A-4147-A177-3AD203B41FA5}">
                      <a16:colId xmlns:a16="http://schemas.microsoft.com/office/drawing/2014/main" val="2950637337"/>
                    </a:ext>
                  </a:extLst>
                </a:gridCol>
                <a:gridCol w="493776">
                  <a:extLst>
                    <a:ext uri="{9D8B030D-6E8A-4147-A177-3AD203B41FA5}">
                      <a16:colId xmlns:a16="http://schemas.microsoft.com/office/drawing/2014/main" val="1084604337"/>
                    </a:ext>
                  </a:extLst>
                </a:gridCol>
                <a:gridCol w="493776">
                  <a:extLst>
                    <a:ext uri="{9D8B030D-6E8A-4147-A177-3AD203B41FA5}">
                      <a16:colId xmlns:a16="http://schemas.microsoft.com/office/drawing/2014/main" val="3261322141"/>
                    </a:ext>
                  </a:extLst>
                </a:gridCol>
                <a:gridCol w="493776">
                  <a:extLst>
                    <a:ext uri="{9D8B030D-6E8A-4147-A177-3AD203B41FA5}">
                      <a16:colId xmlns:a16="http://schemas.microsoft.com/office/drawing/2014/main" val="271858407"/>
                    </a:ext>
                  </a:extLst>
                </a:gridCol>
                <a:gridCol w="493776">
                  <a:extLst>
                    <a:ext uri="{9D8B030D-6E8A-4147-A177-3AD203B41FA5}">
                      <a16:colId xmlns:a16="http://schemas.microsoft.com/office/drawing/2014/main" val="1562562262"/>
                    </a:ext>
                  </a:extLst>
                </a:gridCol>
                <a:gridCol w="329184">
                  <a:extLst>
                    <a:ext uri="{9D8B030D-6E8A-4147-A177-3AD203B41FA5}">
                      <a16:colId xmlns:a16="http://schemas.microsoft.com/office/drawing/2014/main" val="3023961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39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0268586"/>
                  </a:ext>
                </a:extLst>
              </a:tr>
            </a:tbl>
          </a:graphicData>
        </a:graphic>
      </p:graphicFrame>
      <p:sp>
        <p:nvSpPr>
          <p:cNvPr id="4" name="Text Placeholder 3">
            <a:extLst>
              <a:ext uri="{FF2B5EF4-FFF2-40B4-BE49-F238E27FC236}">
                <a16:creationId xmlns:a16="http://schemas.microsoft.com/office/drawing/2014/main" id="{C2A05518-8154-4A29-82DF-E2215E9158E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567416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724CF-717A-41C6-93A2-F08B1AE8B522}"/>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644E35A4-0DAD-4D59-B9DE-A91D7F016D05}"/>
              </a:ext>
            </a:extLst>
          </p:cNvPr>
          <p:cNvGraphicFramePr>
            <a:graphicFrameLocks noGrp="1"/>
          </p:cNvGraphicFramePr>
          <p:nvPr>
            <p:ph type="tbl" sz="quarter" idx="13"/>
            <p:extLst>
              <p:ext uri="{D42A27DB-BD31-4B8C-83A1-F6EECF244321}">
                <p14:modId xmlns:p14="http://schemas.microsoft.com/office/powerpoint/2010/main" val="64697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10062025"/>
                    </a:ext>
                  </a:extLst>
                </a:gridCol>
                <a:gridCol w="987552">
                  <a:extLst>
                    <a:ext uri="{9D8B030D-6E8A-4147-A177-3AD203B41FA5}">
                      <a16:colId xmlns:a16="http://schemas.microsoft.com/office/drawing/2014/main" val="1219003609"/>
                    </a:ext>
                  </a:extLst>
                </a:gridCol>
                <a:gridCol w="576072">
                  <a:extLst>
                    <a:ext uri="{9D8B030D-6E8A-4147-A177-3AD203B41FA5}">
                      <a16:colId xmlns:a16="http://schemas.microsoft.com/office/drawing/2014/main" val="2853971718"/>
                    </a:ext>
                  </a:extLst>
                </a:gridCol>
                <a:gridCol w="576072">
                  <a:extLst>
                    <a:ext uri="{9D8B030D-6E8A-4147-A177-3AD203B41FA5}">
                      <a16:colId xmlns:a16="http://schemas.microsoft.com/office/drawing/2014/main" val="3627173713"/>
                    </a:ext>
                  </a:extLst>
                </a:gridCol>
                <a:gridCol w="493776">
                  <a:extLst>
                    <a:ext uri="{9D8B030D-6E8A-4147-A177-3AD203B41FA5}">
                      <a16:colId xmlns:a16="http://schemas.microsoft.com/office/drawing/2014/main" val="996663068"/>
                    </a:ext>
                  </a:extLst>
                </a:gridCol>
                <a:gridCol w="493776">
                  <a:extLst>
                    <a:ext uri="{9D8B030D-6E8A-4147-A177-3AD203B41FA5}">
                      <a16:colId xmlns:a16="http://schemas.microsoft.com/office/drawing/2014/main" val="4037323438"/>
                    </a:ext>
                  </a:extLst>
                </a:gridCol>
                <a:gridCol w="411480">
                  <a:extLst>
                    <a:ext uri="{9D8B030D-6E8A-4147-A177-3AD203B41FA5}">
                      <a16:colId xmlns:a16="http://schemas.microsoft.com/office/drawing/2014/main" val="2387112737"/>
                    </a:ext>
                  </a:extLst>
                </a:gridCol>
                <a:gridCol w="493776">
                  <a:extLst>
                    <a:ext uri="{9D8B030D-6E8A-4147-A177-3AD203B41FA5}">
                      <a16:colId xmlns:a16="http://schemas.microsoft.com/office/drawing/2014/main" val="607643803"/>
                    </a:ext>
                  </a:extLst>
                </a:gridCol>
                <a:gridCol w="493776">
                  <a:extLst>
                    <a:ext uri="{9D8B030D-6E8A-4147-A177-3AD203B41FA5}">
                      <a16:colId xmlns:a16="http://schemas.microsoft.com/office/drawing/2014/main" val="69108112"/>
                    </a:ext>
                  </a:extLst>
                </a:gridCol>
                <a:gridCol w="493776">
                  <a:extLst>
                    <a:ext uri="{9D8B030D-6E8A-4147-A177-3AD203B41FA5}">
                      <a16:colId xmlns:a16="http://schemas.microsoft.com/office/drawing/2014/main" val="17210983"/>
                    </a:ext>
                  </a:extLst>
                </a:gridCol>
                <a:gridCol w="493776">
                  <a:extLst>
                    <a:ext uri="{9D8B030D-6E8A-4147-A177-3AD203B41FA5}">
                      <a16:colId xmlns:a16="http://schemas.microsoft.com/office/drawing/2014/main" val="2077303248"/>
                    </a:ext>
                  </a:extLst>
                </a:gridCol>
                <a:gridCol w="493776">
                  <a:extLst>
                    <a:ext uri="{9D8B030D-6E8A-4147-A177-3AD203B41FA5}">
                      <a16:colId xmlns:a16="http://schemas.microsoft.com/office/drawing/2014/main" val="1620003773"/>
                    </a:ext>
                  </a:extLst>
                </a:gridCol>
                <a:gridCol w="329184">
                  <a:extLst>
                    <a:ext uri="{9D8B030D-6E8A-4147-A177-3AD203B41FA5}">
                      <a16:colId xmlns:a16="http://schemas.microsoft.com/office/drawing/2014/main" val="274514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93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0551930"/>
                  </a:ext>
                </a:extLst>
              </a:tr>
            </a:tbl>
          </a:graphicData>
        </a:graphic>
      </p:graphicFrame>
      <p:sp>
        <p:nvSpPr>
          <p:cNvPr id="4" name="Text Placeholder 3">
            <a:extLst>
              <a:ext uri="{FF2B5EF4-FFF2-40B4-BE49-F238E27FC236}">
                <a16:creationId xmlns:a16="http://schemas.microsoft.com/office/drawing/2014/main" id="{D36930DC-89AB-40BA-9E9B-A80D9584DE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06262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606F-A590-4746-82EA-78D6EA2EE3AC}"/>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23200F36-9B81-475F-9788-A01619AFA3DB}"/>
              </a:ext>
            </a:extLst>
          </p:cNvPr>
          <p:cNvGraphicFramePr>
            <a:graphicFrameLocks noGrp="1"/>
          </p:cNvGraphicFramePr>
          <p:nvPr>
            <p:ph type="tbl" sz="quarter" idx="13"/>
            <p:extLst>
              <p:ext uri="{D42A27DB-BD31-4B8C-83A1-F6EECF244321}">
                <p14:modId xmlns:p14="http://schemas.microsoft.com/office/powerpoint/2010/main" val="27798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10176900"/>
                    </a:ext>
                  </a:extLst>
                </a:gridCol>
                <a:gridCol w="987552">
                  <a:extLst>
                    <a:ext uri="{9D8B030D-6E8A-4147-A177-3AD203B41FA5}">
                      <a16:colId xmlns:a16="http://schemas.microsoft.com/office/drawing/2014/main" val="1145037234"/>
                    </a:ext>
                  </a:extLst>
                </a:gridCol>
                <a:gridCol w="576072">
                  <a:extLst>
                    <a:ext uri="{9D8B030D-6E8A-4147-A177-3AD203B41FA5}">
                      <a16:colId xmlns:a16="http://schemas.microsoft.com/office/drawing/2014/main" val="59474041"/>
                    </a:ext>
                  </a:extLst>
                </a:gridCol>
                <a:gridCol w="576072">
                  <a:extLst>
                    <a:ext uri="{9D8B030D-6E8A-4147-A177-3AD203B41FA5}">
                      <a16:colId xmlns:a16="http://schemas.microsoft.com/office/drawing/2014/main" val="4129170963"/>
                    </a:ext>
                  </a:extLst>
                </a:gridCol>
                <a:gridCol w="493776">
                  <a:extLst>
                    <a:ext uri="{9D8B030D-6E8A-4147-A177-3AD203B41FA5}">
                      <a16:colId xmlns:a16="http://schemas.microsoft.com/office/drawing/2014/main" val="1621900495"/>
                    </a:ext>
                  </a:extLst>
                </a:gridCol>
                <a:gridCol w="493776">
                  <a:extLst>
                    <a:ext uri="{9D8B030D-6E8A-4147-A177-3AD203B41FA5}">
                      <a16:colId xmlns:a16="http://schemas.microsoft.com/office/drawing/2014/main" val="660823670"/>
                    </a:ext>
                  </a:extLst>
                </a:gridCol>
                <a:gridCol w="411480">
                  <a:extLst>
                    <a:ext uri="{9D8B030D-6E8A-4147-A177-3AD203B41FA5}">
                      <a16:colId xmlns:a16="http://schemas.microsoft.com/office/drawing/2014/main" val="627631477"/>
                    </a:ext>
                  </a:extLst>
                </a:gridCol>
                <a:gridCol w="493776">
                  <a:extLst>
                    <a:ext uri="{9D8B030D-6E8A-4147-A177-3AD203B41FA5}">
                      <a16:colId xmlns:a16="http://schemas.microsoft.com/office/drawing/2014/main" val="15717072"/>
                    </a:ext>
                  </a:extLst>
                </a:gridCol>
                <a:gridCol w="493776">
                  <a:extLst>
                    <a:ext uri="{9D8B030D-6E8A-4147-A177-3AD203B41FA5}">
                      <a16:colId xmlns:a16="http://schemas.microsoft.com/office/drawing/2014/main" val="3086358378"/>
                    </a:ext>
                  </a:extLst>
                </a:gridCol>
                <a:gridCol w="493776">
                  <a:extLst>
                    <a:ext uri="{9D8B030D-6E8A-4147-A177-3AD203B41FA5}">
                      <a16:colId xmlns:a16="http://schemas.microsoft.com/office/drawing/2014/main" val="4178834972"/>
                    </a:ext>
                  </a:extLst>
                </a:gridCol>
                <a:gridCol w="493776">
                  <a:extLst>
                    <a:ext uri="{9D8B030D-6E8A-4147-A177-3AD203B41FA5}">
                      <a16:colId xmlns:a16="http://schemas.microsoft.com/office/drawing/2014/main" val="1759557974"/>
                    </a:ext>
                  </a:extLst>
                </a:gridCol>
                <a:gridCol w="493776">
                  <a:extLst>
                    <a:ext uri="{9D8B030D-6E8A-4147-A177-3AD203B41FA5}">
                      <a16:colId xmlns:a16="http://schemas.microsoft.com/office/drawing/2014/main" val="703402316"/>
                    </a:ext>
                  </a:extLst>
                </a:gridCol>
                <a:gridCol w="329184">
                  <a:extLst>
                    <a:ext uri="{9D8B030D-6E8A-4147-A177-3AD203B41FA5}">
                      <a16:colId xmlns:a16="http://schemas.microsoft.com/office/drawing/2014/main" val="335098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067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259979"/>
                  </a:ext>
                </a:extLst>
              </a:tr>
            </a:tbl>
          </a:graphicData>
        </a:graphic>
      </p:graphicFrame>
      <p:sp>
        <p:nvSpPr>
          <p:cNvPr id="4" name="Text Placeholder 3">
            <a:extLst>
              <a:ext uri="{FF2B5EF4-FFF2-40B4-BE49-F238E27FC236}">
                <a16:creationId xmlns:a16="http://schemas.microsoft.com/office/drawing/2014/main" id="{31195D1D-C7E2-417C-9728-B30E1EB345B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539276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64F04-E248-4760-8236-61DA887770D6}"/>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9951CA0B-35D7-4CD6-A0D6-203061CDD0EE}"/>
              </a:ext>
            </a:extLst>
          </p:cNvPr>
          <p:cNvGraphicFramePr>
            <a:graphicFrameLocks noGrp="1"/>
          </p:cNvGraphicFramePr>
          <p:nvPr>
            <p:ph type="tbl" sz="quarter" idx="13"/>
            <p:extLst>
              <p:ext uri="{D42A27DB-BD31-4B8C-83A1-F6EECF244321}">
                <p14:modId xmlns:p14="http://schemas.microsoft.com/office/powerpoint/2010/main" val="78628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34570185"/>
                    </a:ext>
                  </a:extLst>
                </a:gridCol>
                <a:gridCol w="987552">
                  <a:extLst>
                    <a:ext uri="{9D8B030D-6E8A-4147-A177-3AD203B41FA5}">
                      <a16:colId xmlns:a16="http://schemas.microsoft.com/office/drawing/2014/main" val="1328325704"/>
                    </a:ext>
                  </a:extLst>
                </a:gridCol>
                <a:gridCol w="576072">
                  <a:extLst>
                    <a:ext uri="{9D8B030D-6E8A-4147-A177-3AD203B41FA5}">
                      <a16:colId xmlns:a16="http://schemas.microsoft.com/office/drawing/2014/main" val="324245127"/>
                    </a:ext>
                  </a:extLst>
                </a:gridCol>
                <a:gridCol w="576072">
                  <a:extLst>
                    <a:ext uri="{9D8B030D-6E8A-4147-A177-3AD203B41FA5}">
                      <a16:colId xmlns:a16="http://schemas.microsoft.com/office/drawing/2014/main" val="580238882"/>
                    </a:ext>
                  </a:extLst>
                </a:gridCol>
                <a:gridCol w="493776">
                  <a:extLst>
                    <a:ext uri="{9D8B030D-6E8A-4147-A177-3AD203B41FA5}">
                      <a16:colId xmlns:a16="http://schemas.microsoft.com/office/drawing/2014/main" val="1893970144"/>
                    </a:ext>
                  </a:extLst>
                </a:gridCol>
                <a:gridCol w="493776">
                  <a:extLst>
                    <a:ext uri="{9D8B030D-6E8A-4147-A177-3AD203B41FA5}">
                      <a16:colId xmlns:a16="http://schemas.microsoft.com/office/drawing/2014/main" val="1462736341"/>
                    </a:ext>
                  </a:extLst>
                </a:gridCol>
                <a:gridCol w="411480">
                  <a:extLst>
                    <a:ext uri="{9D8B030D-6E8A-4147-A177-3AD203B41FA5}">
                      <a16:colId xmlns:a16="http://schemas.microsoft.com/office/drawing/2014/main" val="2133257604"/>
                    </a:ext>
                  </a:extLst>
                </a:gridCol>
                <a:gridCol w="493776">
                  <a:extLst>
                    <a:ext uri="{9D8B030D-6E8A-4147-A177-3AD203B41FA5}">
                      <a16:colId xmlns:a16="http://schemas.microsoft.com/office/drawing/2014/main" val="1197357316"/>
                    </a:ext>
                  </a:extLst>
                </a:gridCol>
                <a:gridCol w="493776">
                  <a:extLst>
                    <a:ext uri="{9D8B030D-6E8A-4147-A177-3AD203B41FA5}">
                      <a16:colId xmlns:a16="http://schemas.microsoft.com/office/drawing/2014/main" val="2693508943"/>
                    </a:ext>
                  </a:extLst>
                </a:gridCol>
                <a:gridCol w="493776">
                  <a:extLst>
                    <a:ext uri="{9D8B030D-6E8A-4147-A177-3AD203B41FA5}">
                      <a16:colId xmlns:a16="http://schemas.microsoft.com/office/drawing/2014/main" val="375642392"/>
                    </a:ext>
                  </a:extLst>
                </a:gridCol>
                <a:gridCol w="493776">
                  <a:extLst>
                    <a:ext uri="{9D8B030D-6E8A-4147-A177-3AD203B41FA5}">
                      <a16:colId xmlns:a16="http://schemas.microsoft.com/office/drawing/2014/main" val="421839112"/>
                    </a:ext>
                  </a:extLst>
                </a:gridCol>
                <a:gridCol w="493776">
                  <a:extLst>
                    <a:ext uri="{9D8B030D-6E8A-4147-A177-3AD203B41FA5}">
                      <a16:colId xmlns:a16="http://schemas.microsoft.com/office/drawing/2014/main" val="558877509"/>
                    </a:ext>
                  </a:extLst>
                </a:gridCol>
                <a:gridCol w="329184">
                  <a:extLst>
                    <a:ext uri="{9D8B030D-6E8A-4147-A177-3AD203B41FA5}">
                      <a16:colId xmlns:a16="http://schemas.microsoft.com/office/drawing/2014/main" val="102065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32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3468279"/>
                  </a:ext>
                </a:extLst>
              </a:tr>
            </a:tbl>
          </a:graphicData>
        </a:graphic>
      </p:graphicFrame>
      <p:sp>
        <p:nvSpPr>
          <p:cNvPr id="4" name="Text Placeholder 3">
            <a:extLst>
              <a:ext uri="{FF2B5EF4-FFF2-40B4-BE49-F238E27FC236}">
                <a16:creationId xmlns:a16="http://schemas.microsoft.com/office/drawing/2014/main" id="{D388D036-569C-4BCD-A243-FB7A913DEA2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979485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4DF76-8FA4-4B69-8D17-F3B89ECEC459}"/>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C3899008-1204-43A1-A41D-322A6FE1E8E8}"/>
              </a:ext>
            </a:extLst>
          </p:cNvPr>
          <p:cNvGraphicFramePr>
            <a:graphicFrameLocks noGrp="1"/>
          </p:cNvGraphicFramePr>
          <p:nvPr>
            <p:ph type="tbl" sz="quarter" idx="13"/>
            <p:extLst>
              <p:ext uri="{D42A27DB-BD31-4B8C-83A1-F6EECF244321}">
                <p14:modId xmlns:p14="http://schemas.microsoft.com/office/powerpoint/2010/main" val="55539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4840201"/>
                    </a:ext>
                  </a:extLst>
                </a:gridCol>
                <a:gridCol w="987552">
                  <a:extLst>
                    <a:ext uri="{9D8B030D-6E8A-4147-A177-3AD203B41FA5}">
                      <a16:colId xmlns:a16="http://schemas.microsoft.com/office/drawing/2014/main" val="3150645652"/>
                    </a:ext>
                  </a:extLst>
                </a:gridCol>
                <a:gridCol w="576072">
                  <a:extLst>
                    <a:ext uri="{9D8B030D-6E8A-4147-A177-3AD203B41FA5}">
                      <a16:colId xmlns:a16="http://schemas.microsoft.com/office/drawing/2014/main" val="2024718842"/>
                    </a:ext>
                  </a:extLst>
                </a:gridCol>
                <a:gridCol w="576072">
                  <a:extLst>
                    <a:ext uri="{9D8B030D-6E8A-4147-A177-3AD203B41FA5}">
                      <a16:colId xmlns:a16="http://schemas.microsoft.com/office/drawing/2014/main" val="915272014"/>
                    </a:ext>
                  </a:extLst>
                </a:gridCol>
                <a:gridCol w="493776">
                  <a:extLst>
                    <a:ext uri="{9D8B030D-6E8A-4147-A177-3AD203B41FA5}">
                      <a16:colId xmlns:a16="http://schemas.microsoft.com/office/drawing/2014/main" val="1174337372"/>
                    </a:ext>
                  </a:extLst>
                </a:gridCol>
                <a:gridCol w="493776">
                  <a:extLst>
                    <a:ext uri="{9D8B030D-6E8A-4147-A177-3AD203B41FA5}">
                      <a16:colId xmlns:a16="http://schemas.microsoft.com/office/drawing/2014/main" val="2801782608"/>
                    </a:ext>
                  </a:extLst>
                </a:gridCol>
                <a:gridCol w="411480">
                  <a:extLst>
                    <a:ext uri="{9D8B030D-6E8A-4147-A177-3AD203B41FA5}">
                      <a16:colId xmlns:a16="http://schemas.microsoft.com/office/drawing/2014/main" val="1326068331"/>
                    </a:ext>
                  </a:extLst>
                </a:gridCol>
                <a:gridCol w="493776">
                  <a:extLst>
                    <a:ext uri="{9D8B030D-6E8A-4147-A177-3AD203B41FA5}">
                      <a16:colId xmlns:a16="http://schemas.microsoft.com/office/drawing/2014/main" val="2754295408"/>
                    </a:ext>
                  </a:extLst>
                </a:gridCol>
                <a:gridCol w="493776">
                  <a:extLst>
                    <a:ext uri="{9D8B030D-6E8A-4147-A177-3AD203B41FA5}">
                      <a16:colId xmlns:a16="http://schemas.microsoft.com/office/drawing/2014/main" val="2342698764"/>
                    </a:ext>
                  </a:extLst>
                </a:gridCol>
                <a:gridCol w="493776">
                  <a:extLst>
                    <a:ext uri="{9D8B030D-6E8A-4147-A177-3AD203B41FA5}">
                      <a16:colId xmlns:a16="http://schemas.microsoft.com/office/drawing/2014/main" val="2823417961"/>
                    </a:ext>
                  </a:extLst>
                </a:gridCol>
                <a:gridCol w="493776">
                  <a:extLst>
                    <a:ext uri="{9D8B030D-6E8A-4147-A177-3AD203B41FA5}">
                      <a16:colId xmlns:a16="http://schemas.microsoft.com/office/drawing/2014/main" val="2698207186"/>
                    </a:ext>
                  </a:extLst>
                </a:gridCol>
                <a:gridCol w="493776">
                  <a:extLst>
                    <a:ext uri="{9D8B030D-6E8A-4147-A177-3AD203B41FA5}">
                      <a16:colId xmlns:a16="http://schemas.microsoft.com/office/drawing/2014/main" val="2087347018"/>
                    </a:ext>
                  </a:extLst>
                </a:gridCol>
                <a:gridCol w="329184">
                  <a:extLst>
                    <a:ext uri="{9D8B030D-6E8A-4147-A177-3AD203B41FA5}">
                      <a16:colId xmlns:a16="http://schemas.microsoft.com/office/drawing/2014/main" val="62927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533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607026"/>
                  </a:ext>
                </a:extLst>
              </a:tr>
            </a:tbl>
          </a:graphicData>
        </a:graphic>
      </p:graphicFrame>
      <p:sp>
        <p:nvSpPr>
          <p:cNvPr id="4" name="Text Placeholder 3">
            <a:extLst>
              <a:ext uri="{FF2B5EF4-FFF2-40B4-BE49-F238E27FC236}">
                <a16:creationId xmlns:a16="http://schemas.microsoft.com/office/drawing/2014/main" id="{4A36EBF9-83BB-45C2-B4B7-8AC2299C50D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457685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2D46-A08B-41C6-83EF-F515B7E7083D}"/>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A8DA2CCC-BB5F-4BFA-B0A5-97C69FC794D6}"/>
              </a:ext>
            </a:extLst>
          </p:cNvPr>
          <p:cNvGraphicFramePr>
            <a:graphicFrameLocks noGrp="1"/>
          </p:cNvGraphicFramePr>
          <p:nvPr>
            <p:ph type="tbl" sz="quarter" idx="13"/>
            <p:extLst>
              <p:ext uri="{D42A27DB-BD31-4B8C-83A1-F6EECF244321}">
                <p14:modId xmlns:p14="http://schemas.microsoft.com/office/powerpoint/2010/main" val="244573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45374532"/>
                    </a:ext>
                  </a:extLst>
                </a:gridCol>
                <a:gridCol w="987552">
                  <a:extLst>
                    <a:ext uri="{9D8B030D-6E8A-4147-A177-3AD203B41FA5}">
                      <a16:colId xmlns:a16="http://schemas.microsoft.com/office/drawing/2014/main" val="1875939706"/>
                    </a:ext>
                  </a:extLst>
                </a:gridCol>
                <a:gridCol w="576072">
                  <a:extLst>
                    <a:ext uri="{9D8B030D-6E8A-4147-A177-3AD203B41FA5}">
                      <a16:colId xmlns:a16="http://schemas.microsoft.com/office/drawing/2014/main" val="3400487039"/>
                    </a:ext>
                  </a:extLst>
                </a:gridCol>
                <a:gridCol w="576072">
                  <a:extLst>
                    <a:ext uri="{9D8B030D-6E8A-4147-A177-3AD203B41FA5}">
                      <a16:colId xmlns:a16="http://schemas.microsoft.com/office/drawing/2014/main" val="1073367789"/>
                    </a:ext>
                  </a:extLst>
                </a:gridCol>
                <a:gridCol w="493776">
                  <a:extLst>
                    <a:ext uri="{9D8B030D-6E8A-4147-A177-3AD203B41FA5}">
                      <a16:colId xmlns:a16="http://schemas.microsoft.com/office/drawing/2014/main" val="1402657170"/>
                    </a:ext>
                  </a:extLst>
                </a:gridCol>
                <a:gridCol w="493776">
                  <a:extLst>
                    <a:ext uri="{9D8B030D-6E8A-4147-A177-3AD203B41FA5}">
                      <a16:colId xmlns:a16="http://schemas.microsoft.com/office/drawing/2014/main" val="1336833516"/>
                    </a:ext>
                  </a:extLst>
                </a:gridCol>
                <a:gridCol w="411480">
                  <a:extLst>
                    <a:ext uri="{9D8B030D-6E8A-4147-A177-3AD203B41FA5}">
                      <a16:colId xmlns:a16="http://schemas.microsoft.com/office/drawing/2014/main" val="1685291551"/>
                    </a:ext>
                  </a:extLst>
                </a:gridCol>
                <a:gridCol w="493776">
                  <a:extLst>
                    <a:ext uri="{9D8B030D-6E8A-4147-A177-3AD203B41FA5}">
                      <a16:colId xmlns:a16="http://schemas.microsoft.com/office/drawing/2014/main" val="1691408315"/>
                    </a:ext>
                  </a:extLst>
                </a:gridCol>
                <a:gridCol w="493776">
                  <a:extLst>
                    <a:ext uri="{9D8B030D-6E8A-4147-A177-3AD203B41FA5}">
                      <a16:colId xmlns:a16="http://schemas.microsoft.com/office/drawing/2014/main" val="348630740"/>
                    </a:ext>
                  </a:extLst>
                </a:gridCol>
                <a:gridCol w="493776">
                  <a:extLst>
                    <a:ext uri="{9D8B030D-6E8A-4147-A177-3AD203B41FA5}">
                      <a16:colId xmlns:a16="http://schemas.microsoft.com/office/drawing/2014/main" val="4114856990"/>
                    </a:ext>
                  </a:extLst>
                </a:gridCol>
                <a:gridCol w="493776">
                  <a:extLst>
                    <a:ext uri="{9D8B030D-6E8A-4147-A177-3AD203B41FA5}">
                      <a16:colId xmlns:a16="http://schemas.microsoft.com/office/drawing/2014/main" val="1661356373"/>
                    </a:ext>
                  </a:extLst>
                </a:gridCol>
                <a:gridCol w="493776">
                  <a:extLst>
                    <a:ext uri="{9D8B030D-6E8A-4147-A177-3AD203B41FA5}">
                      <a16:colId xmlns:a16="http://schemas.microsoft.com/office/drawing/2014/main" val="2521513494"/>
                    </a:ext>
                  </a:extLst>
                </a:gridCol>
                <a:gridCol w="329184">
                  <a:extLst>
                    <a:ext uri="{9D8B030D-6E8A-4147-A177-3AD203B41FA5}">
                      <a16:colId xmlns:a16="http://schemas.microsoft.com/office/drawing/2014/main" val="353914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566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000757"/>
                  </a:ext>
                </a:extLst>
              </a:tr>
            </a:tbl>
          </a:graphicData>
        </a:graphic>
      </p:graphicFrame>
      <p:sp>
        <p:nvSpPr>
          <p:cNvPr id="4" name="Text Placeholder 3">
            <a:extLst>
              <a:ext uri="{FF2B5EF4-FFF2-40B4-BE49-F238E27FC236}">
                <a16:creationId xmlns:a16="http://schemas.microsoft.com/office/drawing/2014/main" id="{54C32DB5-D247-4434-9414-751C395129B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594603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36FCF-981D-4FFD-B518-9D60C50F8471}"/>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64815464-8C18-4B5C-92CC-48AEC3C175DD}"/>
              </a:ext>
            </a:extLst>
          </p:cNvPr>
          <p:cNvGraphicFramePr>
            <a:graphicFrameLocks noGrp="1"/>
          </p:cNvGraphicFramePr>
          <p:nvPr>
            <p:ph type="tbl" sz="quarter" idx="13"/>
            <p:extLst>
              <p:ext uri="{D42A27DB-BD31-4B8C-83A1-F6EECF244321}">
                <p14:modId xmlns:p14="http://schemas.microsoft.com/office/powerpoint/2010/main" val="127584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8410369"/>
                    </a:ext>
                  </a:extLst>
                </a:gridCol>
                <a:gridCol w="987552">
                  <a:extLst>
                    <a:ext uri="{9D8B030D-6E8A-4147-A177-3AD203B41FA5}">
                      <a16:colId xmlns:a16="http://schemas.microsoft.com/office/drawing/2014/main" val="4195057181"/>
                    </a:ext>
                  </a:extLst>
                </a:gridCol>
                <a:gridCol w="576072">
                  <a:extLst>
                    <a:ext uri="{9D8B030D-6E8A-4147-A177-3AD203B41FA5}">
                      <a16:colId xmlns:a16="http://schemas.microsoft.com/office/drawing/2014/main" val="2722543200"/>
                    </a:ext>
                  </a:extLst>
                </a:gridCol>
                <a:gridCol w="576072">
                  <a:extLst>
                    <a:ext uri="{9D8B030D-6E8A-4147-A177-3AD203B41FA5}">
                      <a16:colId xmlns:a16="http://schemas.microsoft.com/office/drawing/2014/main" val="1528216503"/>
                    </a:ext>
                  </a:extLst>
                </a:gridCol>
                <a:gridCol w="493776">
                  <a:extLst>
                    <a:ext uri="{9D8B030D-6E8A-4147-A177-3AD203B41FA5}">
                      <a16:colId xmlns:a16="http://schemas.microsoft.com/office/drawing/2014/main" val="4258948854"/>
                    </a:ext>
                  </a:extLst>
                </a:gridCol>
                <a:gridCol w="493776">
                  <a:extLst>
                    <a:ext uri="{9D8B030D-6E8A-4147-A177-3AD203B41FA5}">
                      <a16:colId xmlns:a16="http://schemas.microsoft.com/office/drawing/2014/main" val="42917184"/>
                    </a:ext>
                  </a:extLst>
                </a:gridCol>
                <a:gridCol w="411480">
                  <a:extLst>
                    <a:ext uri="{9D8B030D-6E8A-4147-A177-3AD203B41FA5}">
                      <a16:colId xmlns:a16="http://schemas.microsoft.com/office/drawing/2014/main" val="2078074533"/>
                    </a:ext>
                  </a:extLst>
                </a:gridCol>
                <a:gridCol w="493776">
                  <a:extLst>
                    <a:ext uri="{9D8B030D-6E8A-4147-A177-3AD203B41FA5}">
                      <a16:colId xmlns:a16="http://schemas.microsoft.com/office/drawing/2014/main" val="2485654530"/>
                    </a:ext>
                  </a:extLst>
                </a:gridCol>
                <a:gridCol w="493776">
                  <a:extLst>
                    <a:ext uri="{9D8B030D-6E8A-4147-A177-3AD203B41FA5}">
                      <a16:colId xmlns:a16="http://schemas.microsoft.com/office/drawing/2014/main" val="2499578859"/>
                    </a:ext>
                  </a:extLst>
                </a:gridCol>
                <a:gridCol w="493776">
                  <a:extLst>
                    <a:ext uri="{9D8B030D-6E8A-4147-A177-3AD203B41FA5}">
                      <a16:colId xmlns:a16="http://schemas.microsoft.com/office/drawing/2014/main" val="3232722483"/>
                    </a:ext>
                  </a:extLst>
                </a:gridCol>
                <a:gridCol w="493776">
                  <a:extLst>
                    <a:ext uri="{9D8B030D-6E8A-4147-A177-3AD203B41FA5}">
                      <a16:colId xmlns:a16="http://schemas.microsoft.com/office/drawing/2014/main" val="2497923347"/>
                    </a:ext>
                  </a:extLst>
                </a:gridCol>
                <a:gridCol w="493776">
                  <a:extLst>
                    <a:ext uri="{9D8B030D-6E8A-4147-A177-3AD203B41FA5}">
                      <a16:colId xmlns:a16="http://schemas.microsoft.com/office/drawing/2014/main" val="3752128738"/>
                    </a:ext>
                  </a:extLst>
                </a:gridCol>
                <a:gridCol w="329184">
                  <a:extLst>
                    <a:ext uri="{9D8B030D-6E8A-4147-A177-3AD203B41FA5}">
                      <a16:colId xmlns:a16="http://schemas.microsoft.com/office/drawing/2014/main" val="278665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30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88189"/>
                  </a:ext>
                </a:extLst>
              </a:tr>
            </a:tbl>
          </a:graphicData>
        </a:graphic>
      </p:graphicFrame>
      <p:sp>
        <p:nvSpPr>
          <p:cNvPr id="4" name="Text Placeholder 3">
            <a:extLst>
              <a:ext uri="{FF2B5EF4-FFF2-40B4-BE49-F238E27FC236}">
                <a16:creationId xmlns:a16="http://schemas.microsoft.com/office/drawing/2014/main" id="{E4FA7CC7-2EAB-448A-A2D6-6D5DF486BE8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158043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E618-52D9-4754-9CA9-315FF05DB8E1}"/>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0ED8E42D-B504-41F6-9997-1F91F716CFBC}"/>
              </a:ext>
            </a:extLst>
          </p:cNvPr>
          <p:cNvGraphicFramePr>
            <a:graphicFrameLocks noGrp="1"/>
          </p:cNvGraphicFramePr>
          <p:nvPr>
            <p:ph type="tbl" sz="quarter" idx="13"/>
            <p:extLst>
              <p:ext uri="{D42A27DB-BD31-4B8C-83A1-F6EECF244321}">
                <p14:modId xmlns:p14="http://schemas.microsoft.com/office/powerpoint/2010/main" val="244923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034247"/>
                    </a:ext>
                  </a:extLst>
                </a:gridCol>
                <a:gridCol w="987552">
                  <a:extLst>
                    <a:ext uri="{9D8B030D-6E8A-4147-A177-3AD203B41FA5}">
                      <a16:colId xmlns:a16="http://schemas.microsoft.com/office/drawing/2014/main" val="1561243003"/>
                    </a:ext>
                  </a:extLst>
                </a:gridCol>
                <a:gridCol w="576072">
                  <a:extLst>
                    <a:ext uri="{9D8B030D-6E8A-4147-A177-3AD203B41FA5}">
                      <a16:colId xmlns:a16="http://schemas.microsoft.com/office/drawing/2014/main" val="2102878113"/>
                    </a:ext>
                  </a:extLst>
                </a:gridCol>
                <a:gridCol w="576072">
                  <a:extLst>
                    <a:ext uri="{9D8B030D-6E8A-4147-A177-3AD203B41FA5}">
                      <a16:colId xmlns:a16="http://schemas.microsoft.com/office/drawing/2014/main" val="2377166461"/>
                    </a:ext>
                  </a:extLst>
                </a:gridCol>
                <a:gridCol w="493776">
                  <a:extLst>
                    <a:ext uri="{9D8B030D-6E8A-4147-A177-3AD203B41FA5}">
                      <a16:colId xmlns:a16="http://schemas.microsoft.com/office/drawing/2014/main" val="2074493345"/>
                    </a:ext>
                  </a:extLst>
                </a:gridCol>
                <a:gridCol w="493776">
                  <a:extLst>
                    <a:ext uri="{9D8B030D-6E8A-4147-A177-3AD203B41FA5}">
                      <a16:colId xmlns:a16="http://schemas.microsoft.com/office/drawing/2014/main" val="2984427161"/>
                    </a:ext>
                  </a:extLst>
                </a:gridCol>
                <a:gridCol w="411480">
                  <a:extLst>
                    <a:ext uri="{9D8B030D-6E8A-4147-A177-3AD203B41FA5}">
                      <a16:colId xmlns:a16="http://schemas.microsoft.com/office/drawing/2014/main" val="3007278168"/>
                    </a:ext>
                  </a:extLst>
                </a:gridCol>
                <a:gridCol w="493776">
                  <a:extLst>
                    <a:ext uri="{9D8B030D-6E8A-4147-A177-3AD203B41FA5}">
                      <a16:colId xmlns:a16="http://schemas.microsoft.com/office/drawing/2014/main" val="3615371371"/>
                    </a:ext>
                  </a:extLst>
                </a:gridCol>
                <a:gridCol w="493776">
                  <a:extLst>
                    <a:ext uri="{9D8B030D-6E8A-4147-A177-3AD203B41FA5}">
                      <a16:colId xmlns:a16="http://schemas.microsoft.com/office/drawing/2014/main" val="2472546667"/>
                    </a:ext>
                  </a:extLst>
                </a:gridCol>
                <a:gridCol w="493776">
                  <a:extLst>
                    <a:ext uri="{9D8B030D-6E8A-4147-A177-3AD203B41FA5}">
                      <a16:colId xmlns:a16="http://schemas.microsoft.com/office/drawing/2014/main" val="3869672284"/>
                    </a:ext>
                  </a:extLst>
                </a:gridCol>
                <a:gridCol w="493776">
                  <a:extLst>
                    <a:ext uri="{9D8B030D-6E8A-4147-A177-3AD203B41FA5}">
                      <a16:colId xmlns:a16="http://schemas.microsoft.com/office/drawing/2014/main" val="356022713"/>
                    </a:ext>
                  </a:extLst>
                </a:gridCol>
                <a:gridCol w="493776">
                  <a:extLst>
                    <a:ext uri="{9D8B030D-6E8A-4147-A177-3AD203B41FA5}">
                      <a16:colId xmlns:a16="http://schemas.microsoft.com/office/drawing/2014/main" val="2049255065"/>
                    </a:ext>
                  </a:extLst>
                </a:gridCol>
                <a:gridCol w="329184">
                  <a:extLst>
                    <a:ext uri="{9D8B030D-6E8A-4147-A177-3AD203B41FA5}">
                      <a16:colId xmlns:a16="http://schemas.microsoft.com/office/drawing/2014/main" val="209410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86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830329"/>
                  </a:ext>
                </a:extLst>
              </a:tr>
            </a:tbl>
          </a:graphicData>
        </a:graphic>
      </p:graphicFrame>
      <p:sp>
        <p:nvSpPr>
          <p:cNvPr id="4" name="Text Placeholder 3">
            <a:extLst>
              <a:ext uri="{FF2B5EF4-FFF2-40B4-BE49-F238E27FC236}">
                <a16:creationId xmlns:a16="http://schemas.microsoft.com/office/drawing/2014/main" id="{FDB401F3-958E-414B-B78E-1101D267479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518780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FD59-5543-4B42-8995-5AABA59D1B96}"/>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D8151B8B-C6CA-4ED4-98BD-1798D147EA1D}"/>
              </a:ext>
            </a:extLst>
          </p:cNvPr>
          <p:cNvGraphicFramePr>
            <a:graphicFrameLocks noGrp="1"/>
          </p:cNvGraphicFramePr>
          <p:nvPr>
            <p:ph type="tbl" sz="quarter" idx="13"/>
            <p:extLst>
              <p:ext uri="{D42A27DB-BD31-4B8C-83A1-F6EECF244321}">
                <p14:modId xmlns:p14="http://schemas.microsoft.com/office/powerpoint/2010/main" val="426992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5235134"/>
                    </a:ext>
                  </a:extLst>
                </a:gridCol>
                <a:gridCol w="987552">
                  <a:extLst>
                    <a:ext uri="{9D8B030D-6E8A-4147-A177-3AD203B41FA5}">
                      <a16:colId xmlns:a16="http://schemas.microsoft.com/office/drawing/2014/main" val="951188898"/>
                    </a:ext>
                  </a:extLst>
                </a:gridCol>
                <a:gridCol w="576072">
                  <a:extLst>
                    <a:ext uri="{9D8B030D-6E8A-4147-A177-3AD203B41FA5}">
                      <a16:colId xmlns:a16="http://schemas.microsoft.com/office/drawing/2014/main" val="1304823536"/>
                    </a:ext>
                  </a:extLst>
                </a:gridCol>
                <a:gridCol w="576072">
                  <a:extLst>
                    <a:ext uri="{9D8B030D-6E8A-4147-A177-3AD203B41FA5}">
                      <a16:colId xmlns:a16="http://schemas.microsoft.com/office/drawing/2014/main" val="1639645221"/>
                    </a:ext>
                  </a:extLst>
                </a:gridCol>
                <a:gridCol w="493776">
                  <a:extLst>
                    <a:ext uri="{9D8B030D-6E8A-4147-A177-3AD203B41FA5}">
                      <a16:colId xmlns:a16="http://schemas.microsoft.com/office/drawing/2014/main" val="2348190829"/>
                    </a:ext>
                  </a:extLst>
                </a:gridCol>
                <a:gridCol w="493776">
                  <a:extLst>
                    <a:ext uri="{9D8B030D-6E8A-4147-A177-3AD203B41FA5}">
                      <a16:colId xmlns:a16="http://schemas.microsoft.com/office/drawing/2014/main" val="3077781182"/>
                    </a:ext>
                  </a:extLst>
                </a:gridCol>
                <a:gridCol w="411480">
                  <a:extLst>
                    <a:ext uri="{9D8B030D-6E8A-4147-A177-3AD203B41FA5}">
                      <a16:colId xmlns:a16="http://schemas.microsoft.com/office/drawing/2014/main" val="1642725397"/>
                    </a:ext>
                  </a:extLst>
                </a:gridCol>
                <a:gridCol w="493776">
                  <a:extLst>
                    <a:ext uri="{9D8B030D-6E8A-4147-A177-3AD203B41FA5}">
                      <a16:colId xmlns:a16="http://schemas.microsoft.com/office/drawing/2014/main" val="1046311379"/>
                    </a:ext>
                  </a:extLst>
                </a:gridCol>
                <a:gridCol w="493776">
                  <a:extLst>
                    <a:ext uri="{9D8B030D-6E8A-4147-A177-3AD203B41FA5}">
                      <a16:colId xmlns:a16="http://schemas.microsoft.com/office/drawing/2014/main" val="281215951"/>
                    </a:ext>
                  </a:extLst>
                </a:gridCol>
                <a:gridCol w="493776">
                  <a:extLst>
                    <a:ext uri="{9D8B030D-6E8A-4147-A177-3AD203B41FA5}">
                      <a16:colId xmlns:a16="http://schemas.microsoft.com/office/drawing/2014/main" val="3642107410"/>
                    </a:ext>
                  </a:extLst>
                </a:gridCol>
                <a:gridCol w="493776">
                  <a:extLst>
                    <a:ext uri="{9D8B030D-6E8A-4147-A177-3AD203B41FA5}">
                      <a16:colId xmlns:a16="http://schemas.microsoft.com/office/drawing/2014/main" val="179018726"/>
                    </a:ext>
                  </a:extLst>
                </a:gridCol>
                <a:gridCol w="493776">
                  <a:extLst>
                    <a:ext uri="{9D8B030D-6E8A-4147-A177-3AD203B41FA5}">
                      <a16:colId xmlns:a16="http://schemas.microsoft.com/office/drawing/2014/main" val="1471993824"/>
                    </a:ext>
                  </a:extLst>
                </a:gridCol>
                <a:gridCol w="329184">
                  <a:extLst>
                    <a:ext uri="{9D8B030D-6E8A-4147-A177-3AD203B41FA5}">
                      <a16:colId xmlns:a16="http://schemas.microsoft.com/office/drawing/2014/main" val="29460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87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64407585"/>
                  </a:ext>
                </a:extLst>
              </a:tr>
            </a:tbl>
          </a:graphicData>
        </a:graphic>
      </p:graphicFrame>
      <p:sp>
        <p:nvSpPr>
          <p:cNvPr id="4" name="Text Placeholder 3">
            <a:extLst>
              <a:ext uri="{FF2B5EF4-FFF2-40B4-BE49-F238E27FC236}">
                <a16:creationId xmlns:a16="http://schemas.microsoft.com/office/drawing/2014/main" id="{CD67B991-9216-4FA7-A597-91ED97C73AE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92270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739C-BD2B-4E3B-8BA5-1C453317D183}"/>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5B5BB6CA-4ECF-46C2-A56C-C18B777B533D}"/>
              </a:ext>
            </a:extLst>
          </p:cNvPr>
          <p:cNvGraphicFramePr>
            <a:graphicFrameLocks noGrp="1"/>
          </p:cNvGraphicFramePr>
          <p:nvPr>
            <p:ph type="tbl" sz="quarter" idx="13"/>
            <p:extLst>
              <p:ext uri="{D42A27DB-BD31-4B8C-83A1-F6EECF244321}">
                <p14:modId xmlns:p14="http://schemas.microsoft.com/office/powerpoint/2010/main" val="2242888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8236437"/>
                    </a:ext>
                  </a:extLst>
                </a:gridCol>
                <a:gridCol w="987552">
                  <a:extLst>
                    <a:ext uri="{9D8B030D-6E8A-4147-A177-3AD203B41FA5}">
                      <a16:colId xmlns:a16="http://schemas.microsoft.com/office/drawing/2014/main" val="1079236525"/>
                    </a:ext>
                  </a:extLst>
                </a:gridCol>
                <a:gridCol w="576072">
                  <a:extLst>
                    <a:ext uri="{9D8B030D-6E8A-4147-A177-3AD203B41FA5}">
                      <a16:colId xmlns:a16="http://schemas.microsoft.com/office/drawing/2014/main" val="3398032557"/>
                    </a:ext>
                  </a:extLst>
                </a:gridCol>
                <a:gridCol w="576072">
                  <a:extLst>
                    <a:ext uri="{9D8B030D-6E8A-4147-A177-3AD203B41FA5}">
                      <a16:colId xmlns:a16="http://schemas.microsoft.com/office/drawing/2014/main" val="766954893"/>
                    </a:ext>
                  </a:extLst>
                </a:gridCol>
                <a:gridCol w="493776">
                  <a:extLst>
                    <a:ext uri="{9D8B030D-6E8A-4147-A177-3AD203B41FA5}">
                      <a16:colId xmlns:a16="http://schemas.microsoft.com/office/drawing/2014/main" val="872713321"/>
                    </a:ext>
                  </a:extLst>
                </a:gridCol>
                <a:gridCol w="493776">
                  <a:extLst>
                    <a:ext uri="{9D8B030D-6E8A-4147-A177-3AD203B41FA5}">
                      <a16:colId xmlns:a16="http://schemas.microsoft.com/office/drawing/2014/main" val="3689723187"/>
                    </a:ext>
                  </a:extLst>
                </a:gridCol>
                <a:gridCol w="411480">
                  <a:extLst>
                    <a:ext uri="{9D8B030D-6E8A-4147-A177-3AD203B41FA5}">
                      <a16:colId xmlns:a16="http://schemas.microsoft.com/office/drawing/2014/main" val="1054410317"/>
                    </a:ext>
                  </a:extLst>
                </a:gridCol>
                <a:gridCol w="493776">
                  <a:extLst>
                    <a:ext uri="{9D8B030D-6E8A-4147-A177-3AD203B41FA5}">
                      <a16:colId xmlns:a16="http://schemas.microsoft.com/office/drawing/2014/main" val="847188547"/>
                    </a:ext>
                  </a:extLst>
                </a:gridCol>
                <a:gridCol w="493776">
                  <a:extLst>
                    <a:ext uri="{9D8B030D-6E8A-4147-A177-3AD203B41FA5}">
                      <a16:colId xmlns:a16="http://schemas.microsoft.com/office/drawing/2014/main" val="3494755590"/>
                    </a:ext>
                  </a:extLst>
                </a:gridCol>
                <a:gridCol w="493776">
                  <a:extLst>
                    <a:ext uri="{9D8B030D-6E8A-4147-A177-3AD203B41FA5}">
                      <a16:colId xmlns:a16="http://schemas.microsoft.com/office/drawing/2014/main" val="2091798756"/>
                    </a:ext>
                  </a:extLst>
                </a:gridCol>
                <a:gridCol w="493776">
                  <a:extLst>
                    <a:ext uri="{9D8B030D-6E8A-4147-A177-3AD203B41FA5}">
                      <a16:colId xmlns:a16="http://schemas.microsoft.com/office/drawing/2014/main" val="3221670849"/>
                    </a:ext>
                  </a:extLst>
                </a:gridCol>
                <a:gridCol w="493776">
                  <a:extLst>
                    <a:ext uri="{9D8B030D-6E8A-4147-A177-3AD203B41FA5}">
                      <a16:colId xmlns:a16="http://schemas.microsoft.com/office/drawing/2014/main" val="2360661962"/>
                    </a:ext>
                  </a:extLst>
                </a:gridCol>
                <a:gridCol w="329184">
                  <a:extLst>
                    <a:ext uri="{9D8B030D-6E8A-4147-A177-3AD203B41FA5}">
                      <a16:colId xmlns:a16="http://schemas.microsoft.com/office/drawing/2014/main" val="15018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52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6087159"/>
                  </a:ext>
                </a:extLst>
              </a:tr>
            </a:tbl>
          </a:graphicData>
        </a:graphic>
      </p:graphicFrame>
      <p:sp>
        <p:nvSpPr>
          <p:cNvPr id="4" name="Text Placeholder 3">
            <a:extLst>
              <a:ext uri="{FF2B5EF4-FFF2-40B4-BE49-F238E27FC236}">
                <a16:creationId xmlns:a16="http://schemas.microsoft.com/office/drawing/2014/main" id="{5C72A040-4EB2-470D-B916-CD57ADB576B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23994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6FCC-1349-4B5E-A0B1-DF1552F6398F}"/>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1071E008-DB60-440E-A70E-4B6D0CDD55B3}"/>
              </a:ext>
            </a:extLst>
          </p:cNvPr>
          <p:cNvGraphicFramePr>
            <a:graphicFrameLocks noGrp="1"/>
          </p:cNvGraphicFramePr>
          <p:nvPr>
            <p:ph type="tbl" sz="quarter" idx="13"/>
            <p:extLst>
              <p:ext uri="{D42A27DB-BD31-4B8C-83A1-F6EECF244321}">
                <p14:modId xmlns:p14="http://schemas.microsoft.com/office/powerpoint/2010/main" val="1974004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563989"/>
                    </a:ext>
                  </a:extLst>
                </a:gridCol>
                <a:gridCol w="987552">
                  <a:extLst>
                    <a:ext uri="{9D8B030D-6E8A-4147-A177-3AD203B41FA5}">
                      <a16:colId xmlns:a16="http://schemas.microsoft.com/office/drawing/2014/main" val="43485983"/>
                    </a:ext>
                  </a:extLst>
                </a:gridCol>
                <a:gridCol w="576072">
                  <a:extLst>
                    <a:ext uri="{9D8B030D-6E8A-4147-A177-3AD203B41FA5}">
                      <a16:colId xmlns:a16="http://schemas.microsoft.com/office/drawing/2014/main" val="402902055"/>
                    </a:ext>
                  </a:extLst>
                </a:gridCol>
                <a:gridCol w="576072">
                  <a:extLst>
                    <a:ext uri="{9D8B030D-6E8A-4147-A177-3AD203B41FA5}">
                      <a16:colId xmlns:a16="http://schemas.microsoft.com/office/drawing/2014/main" val="1134229888"/>
                    </a:ext>
                  </a:extLst>
                </a:gridCol>
                <a:gridCol w="493776">
                  <a:extLst>
                    <a:ext uri="{9D8B030D-6E8A-4147-A177-3AD203B41FA5}">
                      <a16:colId xmlns:a16="http://schemas.microsoft.com/office/drawing/2014/main" val="4173158805"/>
                    </a:ext>
                  </a:extLst>
                </a:gridCol>
                <a:gridCol w="493776">
                  <a:extLst>
                    <a:ext uri="{9D8B030D-6E8A-4147-A177-3AD203B41FA5}">
                      <a16:colId xmlns:a16="http://schemas.microsoft.com/office/drawing/2014/main" val="190858105"/>
                    </a:ext>
                  </a:extLst>
                </a:gridCol>
                <a:gridCol w="411480">
                  <a:extLst>
                    <a:ext uri="{9D8B030D-6E8A-4147-A177-3AD203B41FA5}">
                      <a16:colId xmlns:a16="http://schemas.microsoft.com/office/drawing/2014/main" val="2655958090"/>
                    </a:ext>
                  </a:extLst>
                </a:gridCol>
                <a:gridCol w="493776">
                  <a:extLst>
                    <a:ext uri="{9D8B030D-6E8A-4147-A177-3AD203B41FA5}">
                      <a16:colId xmlns:a16="http://schemas.microsoft.com/office/drawing/2014/main" val="3191306144"/>
                    </a:ext>
                  </a:extLst>
                </a:gridCol>
                <a:gridCol w="493776">
                  <a:extLst>
                    <a:ext uri="{9D8B030D-6E8A-4147-A177-3AD203B41FA5}">
                      <a16:colId xmlns:a16="http://schemas.microsoft.com/office/drawing/2014/main" val="2209812688"/>
                    </a:ext>
                  </a:extLst>
                </a:gridCol>
                <a:gridCol w="493776">
                  <a:extLst>
                    <a:ext uri="{9D8B030D-6E8A-4147-A177-3AD203B41FA5}">
                      <a16:colId xmlns:a16="http://schemas.microsoft.com/office/drawing/2014/main" val="2282532112"/>
                    </a:ext>
                  </a:extLst>
                </a:gridCol>
                <a:gridCol w="493776">
                  <a:extLst>
                    <a:ext uri="{9D8B030D-6E8A-4147-A177-3AD203B41FA5}">
                      <a16:colId xmlns:a16="http://schemas.microsoft.com/office/drawing/2014/main" val="2169823601"/>
                    </a:ext>
                  </a:extLst>
                </a:gridCol>
                <a:gridCol w="493776">
                  <a:extLst>
                    <a:ext uri="{9D8B030D-6E8A-4147-A177-3AD203B41FA5}">
                      <a16:colId xmlns:a16="http://schemas.microsoft.com/office/drawing/2014/main" val="3342787170"/>
                    </a:ext>
                  </a:extLst>
                </a:gridCol>
                <a:gridCol w="329184">
                  <a:extLst>
                    <a:ext uri="{9D8B030D-6E8A-4147-A177-3AD203B41FA5}">
                      <a16:colId xmlns:a16="http://schemas.microsoft.com/office/drawing/2014/main" val="184150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13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10510392"/>
                  </a:ext>
                </a:extLst>
              </a:tr>
            </a:tbl>
          </a:graphicData>
        </a:graphic>
      </p:graphicFrame>
      <p:sp>
        <p:nvSpPr>
          <p:cNvPr id="4" name="Text Placeholder 3">
            <a:extLst>
              <a:ext uri="{FF2B5EF4-FFF2-40B4-BE49-F238E27FC236}">
                <a16:creationId xmlns:a16="http://schemas.microsoft.com/office/drawing/2014/main" id="{4CE53E4C-1E31-41A7-8DB6-D1E75DD6D66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648734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607AD-2E70-469A-ACB5-95EEEFED2F6A}"/>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71C544CA-3006-4B56-8CB1-39D2BD2F8181}"/>
              </a:ext>
            </a:extLst>
          </p:cNvPr>
          <p:cNvGraphicFramePr>
            <a:graphicFrameLocks noGrp="1"/>
          </p:cNvGraphicFramePr>
          <p:nvPr>
            <p:ph type="tbl" sz="quarter" idx="13"/>
            <p:extLst>
              <p:ext uri="{D42A27DB-BD31-4B8C-83A1-F6EECF244321}">
                <p14:modId xmlns:p14="http://schemas.microsoft.com/office/powerpoint/2010/main" val="398749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12736216"/>
                    </a:ext>
                  </a:extLst>
                </a:gridCol>
                <a:gridCol w="987552">
                  <a:extLst>
                    <a:ext uri="{9D8B030D-6E8A-4147-A177-3AD203B41FA5}">
                      <a16:colId xmlns:a16="http://schemas.microsoft.com/office/drawing/2014/main" val="632442163"/>
                    </a:ext>
                  </a:extLst>
                </a:gridCol>
                <a:gridCol w="576072">
                  <a:extLst>
                    <a:ext uri="{9D8B030D-6E8A-4147-A177-3AD203B41FA5}">
                      <a16:colId xmlns:a16="http://schemas.microsoft.com/office/drawing/2014/main" val="4216438303"/>
                    </a:ext>
                  </a:extLst>
                </a:gridCol>
                <a:gridCol w="576072">
                  <a:extLst>
                    <a:ext uri="{9D8B030D-6E8A-4147-A177-3AD203B41FA5}">
                      <a16:colId xmlns:a16="http://schemas.microsoft.com/office/drawing/2014/main" val="342381926"/>
                    </a:ext>
                  </a:extLst>
                </a:gridCol>
                <a:gridCol w="493776">
                  <a:extLst>
                    <a:ext uri="{9D8B030D-6E8A-4147-A177-3AD203B41FA5}">
                      <a16:colId xmlns:a16="http://schemas.microsoft.com/office/drawing/2014/main" val="856335704"/>
                    </a:ext>
                  </a:extLst>
                </a:gridCol>
                <a:gridCol w="493776">
                  <a:extLst>
                    <a:ext uri="{9D8B030D-6E8A-4147-A177-3AD203B41FA5}">
                      <a16:colId xmlns:a16="http://schemas.microsoft.com/office/drawing/2014/main" val="1878830931"/>
                    </a:ext>
                  </a:extLst>
                </a:gridCol>
                <a:gridCol w="411480">
                  <a:extLst>
                    <a:ext uri="{9D8B030D-6E8A-4147-A177-3AD203B41FA5}">
                      <a16:colId xmlns:a16="http://schemas.microsoft.com/office/drawing/2014/main" val="1972165417"/>
                    </a:ext>
                  </a:extLst>
                </a:gridCol>
                <a:gridCol w="493776">
                  <a:extLst>
                    <a:ext uri="{9D8B030D-6E8A-4147-A177-3AD203B41FA5}">
                      <a16:colId xmlns:a16="http://schemas.microsoft.com/office/drawing/2014/main" val="3603080809"/>
                    </a:ext>
                  </a:extLst>
                </a:gridCol>
                <a:gridCol w="493776">
                  <a:extLst>
                    <a:ext uri="{9D8B030D-6E8A-4147-A177-3AD203B41FA5}">
                      <a16:colId xmlns:a16="http://schemas.microsoft.com/office/drawing/2014/main" val="2270757227"/>
                    </a:ext>
                  </a:extLst>
                </a:gridCol>
                <a:gridCol w="493776">
                  <a:extLst>
                    <a:ext uri="{9D8B030D-6E8A-4147-A177-3AD203B41FA5}">
                      <a16:colId xmlns:a16="http://schemas.microsoft.com/office/drawing/2014/main" val="249355454"/>
                    </a:ext>
                  </a:extLst>
                </a:gridCol>
                <a:gridCol w="493776">
                  <a:extLst>
                    <a:ext uri="{9D8B030D-6E8A-4147-A177-3AD203B41FA5}">
                      <a16:colId xmlns:a16="http://schemas.microsoft.com/office/drawing/2014/main" val="804541798"/>
                    </a:ext>
                  </a:extLst>
                </a:gridCol>
                <a:gridCol w="493776">
                  <a:extLst>
                    <a:ext uri="{9D8B030D-6E8A-4147-A177-3AD203B41FA5}">
                      <a16:colId xmlns:a16="http://schemas.microsoft.com/office/drawing/2014/main" val="303830512"/>
                    </a:ext>
                  </a:extLst>
                </a:gridCol>
                <a:gridCol w="329184">
                  <a:extLst>
                    <a:ext uri="{9D8B030D-6E8A-4147-A177-3AD203B41FA5}">
                      <a16:colId xmlns:a16="http://schemas.microsoft.com/office/drawing/2014/main" val="369826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89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86613166"/>
                  </a:ext>
                </a:extLst>
              </a:tr>
            </a:tbl>
          </a:graphicData>
        </a:graphic>
      </p:graphicFrame>
      <p:sp>
        <p:nvSpPr>
          <p:cNvPr id="4" name="Text Placeholder 3">
            <a:extLst>
              <a:ext uri="{FF2B5EF4-FFF2-40B4-BE49-F238E27FC236}">
                <a16:creationId xmlns:a16="http://schemas.microsoft.com/office/drawing/2014/main" id="{8E19304F-01FD-4A9A-8B35-66D48859061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492249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0F539-E6D6-406C-BD7E-DFC557C63B02}"/>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90625777-99A6-4701-8EC8-17A12178D736}"/>
              </a:ext>
            </a:extLst>
          </p:cNvPr>
          <p:cNvGraphicFramePr>
            <a:graphicFrameLocks noGrp="1"/>
          </p:cNvGraphicFramePr>
          <p:nvPr>
            <p:ph type="tbl" sz="quarter" idx="13"/>
            <p:extLst>
              <p:ext uri="{D42A27DB-BD31-4B8C-83A1-F6EECF244321}">
                <p14:modId xmlns:p14="http://schemas.microsoft.com/office/powerpoint/2010/main" val="1793991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4941058"/>
                    </a:ext>
                  </a:extLst>
                </a:gridCol>
                <a:gridCol w="987552">
                  <a:extLst>
                    <a:ext uri="{9D8B030D-6E8A-4147-A177-3AD203B41FA5}">
                      <a16:colId xmlns:a16="http://schemas.microsoft.com/office/drawing/2014/main" val="987726664"/>
                    </a:ext>
                  </a:extLst>
                </a:gridCol>
                <a:gridCol w="576072">
                  <a:extLst>
                    <a:ext uri="{9D8B030D-6E8A-4147-A177-3AD203B41FA5}">
                      <a16:colId xmlns:a16="http://schemas.microsoft.com/office/drawing/2014/main" val="3293257252"/>
                    </a:ext>
                  </a:extLst>
                </a:gridCol>
                <a:gridCol w="576072">
                  <a:extLst>
                    <a:ext uri="{9D8B030D-6E8A-4147-A177-3AD203B41FA5}">
                      <a16:colId xmlns:a16="http://schemas.microsoft.com/office/drawing/2014/main" val="2157454280"/>
                    </a:ext>
                  </a:extLst>
                </a:gridCol>
                <a:gridCol w="493776">
                  <a:extLst>
                    <a:ext uri="{9D8B030D-6E8A-4147-A177-3AD203B41FA5}">
                      <a16:colId xmlns:a16="http://schemas.microsoft.com/office/drawing/2014/main" val="1259671314"/>
                    </a:ext>
                  </a:extLst>
                </a:gridCol>
                <a:gridCol w="493776">
                  <a:extLst>
                    <a:ext uri="{9D8B030D-6E8A-4147-A177-3AD203B41FA5}">
                      <a16:colId xmlns:a16="http://schemas.microsoft.com/office/drawing/2014/main" val="1373931530"/>
                    </a:ext>
                  </a:extLst>
                </a:gridCol>
                <a:gridCol w="411480">
                  <a:extLst>
                    <a:ext uri="{9D8B030D-6E8A-4147-A177-3AD203B41FA5}">
                      <a16:colId xmlns:a16="http://schemas.microsoft.com/office/drawing/2014/main" val="3803977356"/>
                    </a:ext>
                  </a:extLst>
                </a:gridCol>
                <a:gridCol w="493776">
                  <a:extLst>
                    <a:ext uri="{9D8B030D-6E8A-4147-A177-3AD203B41FA5}">
                      <a16:colId xmlns:a16="http://schemas.microsoft.com/office/drawing/2014/main" val="289564713"/>
                    </a:ext>
                  </a:extLst>
                </a:gridCol>
                <a:gridCol w="493776">
                  <a:extLst>
                    <a:ext uri="{9D8B030D-6E8A-4147-A177-3AD203B41FA5}">
                      <a16:colId xmlns:a16="http://schemas.microsoft.com/office/drawing/2014/main" val="1650273339"/>
                    </a:ext>
                  </a:extLst>
                </a:gridCol>
                <a:gridCol w="493776">
                  <a:extLst>
                    <a:ext uri="{9D8B030D-6E8A-4147-A177-3AD203B41FA5}">
                      <a16:colId xmlns:a16="http://schemas.microsoft.com/office/drawing/2014/main" val="2559743406"/>
                    </a:ext>
                  </a:extLst>
                </a:gridCol>
                <a:gridCol w="493776">
                  <a:extLst>
                    <a:ext uri="{9D8B030D-6E8A-4147-A177-3AD203B41FA5}">
                      <a16:colId xmlns:a16="http://schemas.microsoft.com/office/drawing/2014/main" val="2414028107"/>
                    </a:ext>
                  </a:extLst>
                </a:gridCol>
                <a:gridCol w="493776">
                  <a:extLst>
                    <a:ext uri="{9D8B030D-6E8A-4147-A177-3AD203B41FA5}">
                      <a16:colId xmlns:a16="http://schemas.microsoft.com/office/drawing/2014/main" val="76347587"/>
                    </a:ext>
                  </a:extLst>
                </a:gridCol>
                <a:gridCol w="329184">
                  <a:extLst>
                    <a:ext uri="{9D8B030D-6E8A-4147-A177-3AD203B41FA5}">
                      <a16:colId xmlns:a16="http://schemas.microsoft.com/office/drawing/2014/main" val="62592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058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0062513"/>
                  </a:ext>
                </a:extLst>
              </a:tr>
            </a:tbl>
          </a:graphicData>
        </a:graphic>
      </p:graphicFrame>
      <p:sp>
        <p:nvSpPr>
          <p:cNvPr id="4" name="Text Placeholder 3">
            <a:extLst>
              <a:ext uri="{FF2B5EF4-FFF2-40B4-BE49-F238E27FC236}">
                <a16:creationId xmlns:a16="http://schemas.microsoft.com/office/drawing/2014/main" id="{4C93CBCA-F1BD-4463-9F2A-65F51873559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288668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DB20B-DBE0-4E44-B69D-0B657A7BFB77}"/>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88F7E343-1332-433E-82AB-439C655A1AE1}"/>
              </a:ext>
            </a:extLst>
          </p:cNvPr>
          <p:cNvGraphicFramePr>
            <a:graphicFrameLocks noGrp="1"/>
          </p:cNvGraphicFramePr>
          <p:nvPr>
            <p:ph type="tbl" sz="quarter" idx="13"/>
            <p:extLst>
              <p:ext uri="{D42A27DB-BD31-4B8C-83A1-F6EECF244321}">
                <p14:modId xmlns:p14="http://schemas.microsoft.com/office/powerpoint/2010/main" val="124417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1362751"/>
                    </a:ext>
                  </a:extLst>
                </a:gridCol>
                <a:gridCol w="987552">
                  <a:extLst>
                    <a:ext uri="{9D8B030D-6E8A-4147-A177-3AD203B41FA5}">
                      <a16:colId xmlns:a16="http://schemas.microsoft.com/office/drawing/2014/main" val="124189312"/>
                    </a:ext>
                  </a:extLst>
                </a:gridCol>
                <a:gridCol w="576072">
                  <a:extLst>
                    <a:ext uri="{9D8B030D-6E8A-4147-A177-3AD203B41FA5}">
                      <a16:colId xmlns:a16="http://schemas.microsoft.com/office/drawing/2014/main" val="4185814268"/>
                    </a:ext>
                  </a:extLst>
                </a:gridCol>
                <a:gridCol w="576072">
                  <a:extLst>
                    <a:ext uri="{9D8B030D-6E8A-4147-A177-3AD203B41FA5}">
                      <a16:colId xmlns:a16="http://schemas.microsoft.com/office/drawing/2014/main" val="2870548502"/>
                    </a:ext>
                  </a:extLst>
                </a:gridCol>
                <a:gridCol w="493776">
                  <a:extLst>
                    <a:ext uri="{9D8B030D-6E8A-4147-A177-3AD203B41FA5}">
                      <a16:colId xmlns:a16="http://schemas.microsoft.com/office/drawing/2014/main" val="1790986595"/>
                    </a:ext>
                  </a:extLst>
                </a:gridCol>
                <a:gridCol w="493776">
                  <a:extLst>
                    <a:ext uri="{9D8B030D-6E8A-4147-A177-3AD203B41FA5}">
                      <a16:colId xmlns:a16="http://schemas.microsoft.com/office/drawing/2014/main" val="2807880924"/>
                    </a:ext>
                  </a:extLst>
                </a:gridCol>
                <a:gridCol w="411480">
                  <a:extLst>
                    <a:ext uri="{9D8B030D-6E8A-4147-A177-3AD203B41FA5}">
                      <a16:colId xmlns:a16="http://schemas.microsoft.com/office/drawing/2014/main" val="4018784360"/>
                    </a:ext>
                  </a:extLst>
                </a:gridCol>
                <a:gridCol w="493776">
                  <a:extLst>
                    <a:ext uri="{9D8B030D-6E8A-4147-A177-3AD203B41FA5}">
                      <a16:colId xmlns:a16="http://schemas.microsoft.com/office/drawing/2014/main" val="1470266179"/>
                    </a:ext>
                  </a:extLst>
                </a:gridCol>
                <a:gridCol w="493776">
                  <a:extLst>
                    <a:ext uri="{9D8B030D-6E8A-4147-A177-3AD203B41FA5}">
                      <a16:colId xmlns:a16="http://schemas.microsoft.com/office/drawing/2014/main" val="1079827968"/>
                    </a:ext>
                  </a:extLst>
                </a:gridCol>
                <a:gridCol w="493776">
                  <a:extLst>
                    <a:ext uri="{9D8B030D-6E8A-4147-A177-3AD203B41FA5}">
                      <a16:colId xmlns:a16="http://schemas.microsoft.com/office/drawing/2014/main" val="361984805"/>
                    </a:ext>
                  </a:extLst>
                </a:gridCol>
                <a:gridCol w="493776">
                  <a:extLst>
                    <a:ext uri="{9D8B030D-6E8A-4147-A177-3AD203B41FA5}">
                      <a16:colId xmlns:a16="http://schemas.microsoft.com/office/drawing/2014/main" val="3443052803"/>
                    </a:ext>
                  </a:extLst>
                </a:gridCol>
                <a:gridCol w="493776">
                  <a:extLst>
                    <a:ext uri="{9D8B030D-6E8A-4147-A177-3AD203B41FA5}">
                      <a16:colId xmlns:a16="http://schemas.microsoft.com/office/drawing/2014/main" val="3796337129"/>
                    </a:ext>
                  </a:extLst>
                </a:gridCol>
                <a:gridCol w="329184">
                  <a:extLst>
                    <a:ext uri="{9D8B030D-6E8A-4147-A177-3AD203B41FA5}">
                      <a16:colId xmlns:a16="http://schemas.microsoft.com/office/drawing/2014/main" val="1970965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131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78402443"/>
                  </a:ext>
                </a:extLst>
              </a:tr>
            </a:tbl>
          </a:graphicData>
        </a:graphic>
      </p:graphicFrame>
      <p:sp>
        <p:nvSpPr>
          <p:cNvPr id="4" name="Text Placeholder 3">
            <a:extLst>
              <a:ext uri="{FF2B5EF4-FFF2-40B4-BE49-F238E27FC236}">
                <a16:creationId xmlns:a16="http://schemas.microsoft.com/office/drawing/2014/main" id="{71FC43C5-C679-4EE3-BE72-B515F75DCC7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937304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32407-9ED0-41F7-9614-AE863DE59A70}"/>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81592804-2DCE-4325-A02B-6F7EEB316DA6}"/>
              </a:ext>
            </a:extLst>
          </p:cNvPr>
          <p:cNvGraphicFramePr>
            <a:graphicFrameLocks noGrp="1"/>
          </p:cNvGraphicFramePr>
          <p:nvPr>
            <p:ph type="tbl" sz="quarter" idx="13"/>
            <p:extLst>
              <p:ext uri="{D42A27DB-BD31-4B8C-83A1-F6EECF244321}">
                <p14:modId xmlns:p14="http://schemas.microsoft.com/office/powerpoint/2010/main" val="413847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1335059"/>
                    </a:ext>
                  </a:extLst>
                </a:gridCol>
                <a:gridCol w="987552">
                  <a:extLst>
                    <a:ext uri="{9D8B030D-6E8A-4147-A177-3AD203B41FA5}">
                      <a16:colId xmlns:a16="http://schemas.microsoft.com/office/drawing/2014/main" val="1850556348"/>
                    </a:ext>
                  </a:extLst>
                </a:gridCol>
                <a:gridCol w="576072">
                  <a:extLst>
                    <a:ext uri="{9D8B030D-6E8A-4147-A177-3AD203B41FA5}">
                      <a16:colId xmlns:a16="http://schemas.microsoft.com/office/drawing/2014/main" val="3229550404"/>
                    </a:ext>
                  </a:extLst>
                </a:gridCol>
                <a:gridCol w="576072">
                  <a:extLst>
                    <a:ext uri="{9D8B030D-6E8A-4147-A177-3AD203B41FA5}">
                      <a16:colId xmlns:a16="http://schemas.microsoft.com/office/drawing/2014/main" val="3287988026"/>
                    </a:ext>
                  </a:extLst>
                </a:gridCol>
                <a:gridCol w="493776">
                  <a:extLst>
                    <a:ext uri="{9D8B030D-6E8A-4147-A177-3AD203B41FA5}">
                      <a16:colId xmlns:a16="http://schemas.microsoft.com/office/drawing/2014/main" val="2638940316"/>
                    </a:ext>
                  </a:extLst>
                </a:gridCol>
                <a:gridCol w="493776">
                  <a:extLst>
                    <a:ext uri="{9D8B030D-6E8A-4147-A177-3AD203B41FA5}">
                      <a16:colId xmlns:a16="http://schemas.microsoft.com/office/drawing/2014/main" val="3208251114"/>
                    </a:ext>
                  </a:extLst>
                </a:gridCol>
                <a:gridCol w="411480">
                  <a:extLst>
                    <a:ext uri="{9D8B030D-6E8A-4147-A177-3AD203B41FA5}">
                      <a16:colId xmlns:a16="http://schemas.microsoft.com/office/drawing/2014/main" val="801261855"/>
                    </a:ext>
                  </a:extLst>
                </a:gridCol>
                <a:gridCol w="493776">
                  <a:extLst>
                    <a:ext uri="{9D8B030D-6E8A-4147-A177-3AD203B41FA5}">
                      <a16:colId xmlns:a16="http://schemas.microsoft.com/office/drawing/2014/main" val="3939751785"/>
                    </a:ext>
                  </a:extLst>
                </a:gridCol>
                <a:gridCol w="493776">
                  <a:extLst>
                    <a:ext uri="{9D8B030D-6E8A-4147-A177-3AD203B41FA5}">
                      <a16:colId xmlns:a16="http://schemas.microsoft.com/office/drawing/2014/main" val="1879299000"/>
                    </a:ext>
                  </a:extLst>
                </a:gridCol>
                <a:gridCol w="493776">
                  <a:extLst>
                    <a:ext uri="{9D8B030D-6E8A-4147-A177-3AD203B41FA5}">
                      <a16:colId xmlns:a16="http://schemas.microsoft.com/office/drawing/2014/main" val="264033251"/>
                    </a:ext>
                  </a:extLst>
                </a:gridCol>
                <a:gridCol w="493776">
                  <a:extLst>
                    <a:ext uri="{9D8B030D-6E8A-4147-A177-3AD203B41FA5}">
                      <a16:colId xmlns:a16="http://schemas.microsoft.com/office/drawing/2014/main" val="3134938313"/>
                    </a:ext>
                  </a:extLst>
                </a:gridCol>
                <a:gridCol w="493776">
                  <a:extLst>
                    <a:ext uri="{9D8B030D-6E8A-4147-A177-3AD203B41FA5}">
                      <a16:colId xmlns:a16="http://schemas.microsoft.com/office/drawing/2014/main" val="3993930687"/>
                    </a:ext>
                  </a:extLst>
                </a:gridCol>
                <a:gridCol w="329184">
                  <a:extLst>
                    <a:ext uri="{9D8B030D-6E8A-4147-A177-3AD203B41FA5}">
                      <a16:colId xmlns:a16="http://schemas.microsoft.com/office/drawing/2014/main" val="291392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929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8278734"/>
                  </a:ext>
                </a:extLst>
              </a:tr>
            </a:tbl>
          </a:graphicData>
        </a:graphic>
      </p:graphicFrame>
      <p:sp>
        <p:nvSpPr>
          <p:cNvPr id="4" name="Text Placeholder 3">
            <a:extLst>
              <a:ext uri="{FF2B5EF4-FFF2-40B4-BE49-F238E27FC236}">
                <a16:creationId xmlns:a16="http://schemas.microsoft.com/office/drawing/2014/main" id="{5B1D6721-C766-49ED-BF31-A9341A7EB6F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38327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CE3C-DE55-4094-B55C-46B5652D63E3}"/>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6583949E-7F7A-49CE-859E-FF23B78ED886}"/>
              </a:ext>
            </a:extLst>
          </p:cNvPr>
          <p:cNvGraphicFramePr>
            <a:graphicFrameLocks noGrp="1"/>
          </p:cNvGraphicFramePr>
          <p:nvPr>
            <p:ph type="tbl" sz="quarter" idx="13"/>
            <p:extLst>
              <p:ext uri="{D42A27DB-BD31-4B8C-83A1-F6EECF244321}">
                <p14:modId xmlns:p14="http://schemas.microsoft.com/office/powerpoint/2010/main" val="311045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37606518"/>
                    </a:ext>
                  </a:extLst>
                </a:gridCol>
                <a:gridCol w="987552">
                  <a:extLst>
                    <a:ext uri="{9D8B030D-6E8A-4147-A177-3AD203B41FA5}">
                      <a16:colId xmlns:a16="http://schemas.microsoft.com/office/drawing/2014/main" val="3191966633"/>
                    </a:ext>
                  </a:extLst>
                </a:gridCol>
                <a:gridCol w="576072">
                  <a:extLst>
                    <a:ext uri="{9D8B030D-6E8A-4147-A177-3AD203B41FA5}">
                      <a16:colId xmlns:a16="http://schemas.microsoft.com/office/drawing/2014/main" val="3656253317"/>
                    </a:ext>
                  </a:extLst>
                </a:gridCol>
                <a:gridCol w="576072">
                  <a:extLst>
                    <a:ext uri="{9D8B030D-6E8A-4147-A177-3AD203B41FA5}">
                      <a16:colId xmlns:a16="http://schemas.microsoft.com/office/drawing/2014/main" val="943950966"/>
                    </a:ext>
                  </a:extLst>
                </a:gridCol>
                <a:gridCol w="493776">
                  <a:extLst>
                    <a:ext uri="{9D8B030D-6E8A-4147-A177-3AD203B41FA5}">
                      <a16:colId xmlns:a16="http://schemas.microsoft.com/office/drawing/2014/main" val="2868675012"/>
                    </a:ext>
                  </a:extLst>
                </a:gridCol>
                <a:gridCol w="493776">
                  <a:extLst>
                    <a:ext uri="{9D8B030D-6E8A-4147-A177-3AD203B41FA5}">
                      <a16:colId xmlns:a16="http://schemas.microsoft.com/office/drawing/2014/main" val="3703112686"/>
                    </a:ext>
                  </a:extLst>
                </a:gridCol>
                <a:gridCol w="411480">
                  <a:extLst>
                    <a:ext uri="{9D8B030D-6E8A-4147-A177-3AD203B41FA5}">
                      <a16:colId xmlns:a16="http://schemas.microsoft.com/office/drawing/2014/main" val="119374360"/>
                    </a:ext>
                  </a:extLst>
                </a:gridCol>
                <a:gridCol w="493776">
                  <a:extLst>
                    <a:ext uri="{9D8B030D-6E8A-4147-A177-3AD203B41FA5}">
                      <a16:colId xmlns:a16="http://schemas.microsoft.com/office/drawing/2014/main" val="1667567491"/>
                    </a:ext>
                  </a:extLst>
                </a:gridCol>
                <a:gridCol w="493776">
                  <a:extLst>
                    <a:ext uri="{9D8B030D-6E8A-4147-A177-3AD203B41FA5}">
                      <a16:colId xmlns:a16="http://schemas.microsoft.com/office/drawing/2014/main" val="4140606779"/>
                    </a:ext>
                  </a:extLst>
                </a:gridCol>
                <a:gridCol w="493776">
                  <a:extLst>
                    <a:ext uri="{9D8B030D-6E8A-4147-A177-3AD203B41FA5}">
                      <a16:colId xmlns:a16="http://schemas.microsoft.com/office/drawing/2014/main" val="3148905540"/>
                    </a:ext>
                  </a:extLst>
                </a:gridCol>
                <a:gridCol w="493776">
                  <a:extLst>
                    <a:ext uri="{9D8B030D-6E8A-4147-A177-3AD203B41FA5}">
                      <a16:colId xmlns:a16="http://schemas.microsoft.com/office/drawing/2014/main" val="3591782207"/>
                    </a:ext>
                  </a:extLst>
                </a:gridCol>
                <a:gridCol w="493776">
                  <a:extLst>
                    <a:ext uri="{9D8B030D-6E8A-4147-A177-3AD203B41FA5}">
                      <a16:colId xmlns:a16="http://schemas.microsoft.com/office/drawing/2014/main" val="1849375919"/>
                    </a:ext>
                  </a:extLst>
                </a:gridCol>
                <a:gridCol w="329184">
                  <a:extLst>
                    <a:ext uri="{9D8B030D-6E8A-4147-A177-3AD203B41FA5}">
                      <a16:colId xmlns:a16="http://schemas.microsoft.com/office/drawing/2014/main" val="352329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16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3854170"/>
                  </a:ext>
                </a:extLst>
              </a:tr>
            </a:tbl>
          </a:graphicData>
        </a:graphic>
      </p:graphicFrame>
      <p:sp>
        <p:nvSpPr>
          <p:cNvPr id="4" name="Text Placeholder 3">
            <a:extLst>
              <a:ext uri="{FF2B5EF4-FFF2-40B4-BE49-F238E27FC236}">
                <a16:creationId xmlns:a16="http://schemas.microsoft.com/office/drawing/2014/main" id="{E510442F-0DFF-4E32-855D-73862C65002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523628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5995</Words>
  <Application>Microsoft Office PowerPoint</Application>
  <PresentationFormat>On-screen Show (4:3)</PresentationFormat>
  <Paragraphs>1893</Paragraphs>
  <Slides>92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92</vt:i4>
      </vt:variant>
    </vt:vector>
  </HeadingPairs>
  <TitlesOfParts>
    <vt:vector size="95"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21</vt:lpstr>
      <vt:lpstr>Facebook Own Posts Table | Buttercup Malaysia - 2 of 21</vt:lpstr>
      <vt:lpstr>Facebook Own Posts Table | Buttercup Malaysia - 3 of 21</vt:lpstr>
      <vt:lpstr>Facebook Own Posts Table | Buttercup Malaysia - 4 of 21</vt:lpstr>
      <vt:lpstr>Facebook Own Posts Table | Buttercup Malaysia - 5 of 21</vt:lpstr>
      <vt:lpstr>Facebook Own Posts Table | Buttercup Malaysia - 6 of 21</vt:lpstr>
      <vt:lpstr>Facebook Own Posts Table | Buttercup Malaysia - 7 of 21</vt:lpstr>
      <vt:lpstr>Facebook Own Posts Table | Buttercup Malaysia - 8 of 21</vt:lpstr>
      <vt:lpstr>Facebook Own Posts Table | Buttercup Malaysia - 9 of 21</vt:lpstr>
      <vt:lpstr>Facebook Own Posts Table | Buttercup Malaysia - 10 of 21</vt:lpstr>
      <vt:lpstr>Facebook Own Posts Table | Buttercup Malaysia - 11 of 21</vt:lpstr>
      <vt:lpstr>Facebook Own Posts Table | Buttercup Malaysia - 12 of 21</vt:lpstr>
      <vt:lpstr>Facebook Own Posts Table | Buttercup Malaysia - 13 of 21</vt:lpstr>
      <vt:lpstr>Facebook Own Posts Table | Buttercup Malaysia - 14 of 21</vt:lpstr>
      <vt:lpstr>Facebook Own Posts Table | Buttercup Malaysia - 15 of 21</vt:lpstr>
      <vt:lpstr>Facebook Own Posts Table | Buttercup Malaysia - 16 of 21</vt:lpstr>
      <vt:lpstr>Facebook Own Posts Table | Buttercup Malaysia - 17 of 21</vt:lpstr>
      <vt:lpstr>Facebook Own Posts Table | Buttercup Malaysia - 18 of 21</vt:lpstr>
      <vt:lpstr>Facebook Own Posts Table | Buttercup Malaysia - 19 of 21</vt:lpstr>
      <vt:lpstr>Facebook Own Posts Table | Buttercup Malaysia - 20 of 21</vt:lpstr>
      <vt:lpstr>Facebook Own Posts Table | Buttercup Malaysia - 21 of 21</vt:lpstr>
      <vt:lpstr>Facebook Own Posts Table | Buttercup Malaysia - 1 of 25</vt:lpstr>
      <vt:lpstr>Facebook Own Posts Table | Buttercup Malaysia - 2 of 25</vt:lpstr>
      <vt:lpstr>Facebook Own Posts Table | Buttercup Malaysia - 3 of 25</vt:lpstr>
      <vt:lpstr>Facebook Own Posts Table | Buttercup Malaysia - 4 of 25</vt:lpstr>
      <vt:lpstr>Facebook Own Posts Table | Buttercup Malaysia - 5 of 25</vt:lpstr>
      <vt:lpstr>Facebook Own Posts Table | Buttercup Malaysia - 6 of 25</vt:lpstr>
      <vt:lpstr>Facebook Own Posts Table | Buttercup Malaysia - 7 of 25</vt:lpstr>
      <vt:lpstr>Facebook Own Posts Table | Buttercup Malaysia - 8 of 25</vt:lpstr>
      <vt:lpstr>Facebook Own Posts Table | Buttercup Malaysia - 9 of 25</vt:lpstr>
      <vt:lpstr>Facebook Own Posts Table | Buttercup Malaysia - 10 of 25</vt:lpstr>
      <vt:lpstr>Facebook Own Posts Table | Buttercup Malaysia - 11 of 25</vt:lpstr>
      <vt:lpstr>Facebook Own Posts Table | Buttercup Malaysia - 12 of 25</vt:lpstr>
      <vt:lpstr>Facebook Own Posts Table | Buttercup Malaysia - 13 of 25</vt:lpstr>
      <vt:lpstr>Facebook Own Posts Table | Buttercup Malaysia - 14 of 25</vt:lpstr>
      <vt:lpstr>Facebook Own Posts Table | Buttercup Malaysia - 15 of 25</vt:lpstr>
      <vt:lpstr>Facebook Own Posts Table | Buttercup Malaysia - 16 of 25</vt:lpstr>
      <vt:lpstr>Facebook Own Posts Table | Buttercup Malaysia - 17 of 25</vt:lpstr>
      <vt:lpstr>Facebook Own Posts Table | Buttercup Malaysia - 18 of 25</vt:lpstr>
      <vt:lpstr>Facebook Own Posts Table | Buttercup Malaysia - 19 of 25</vt:lpstr>
      <vt:lpstr>Facebook Own Posts Table | Buttercup Malaysia - 20 of 25</vt:lpstr>
      <vt:lpstr>Facebook Own Posts Table | Buttercup Malaysia - 21 of 25</vt:lpstr>
      <vt:lpstr>Facebook Own Posts Table | Buttercup Malaysia - 22 of 25</vt:lpstr>
      <vt:lpstr>Facebook Own Posts Table | Buttercup Malaysia - 23 of 25</vt:lpstr>
      <vt:lpstr>Facebook Own Posts Table | Buttercup Malaysia - 24 of 25</vt:lpstr>
      <vt:lpstr>Facebook Own Posts Table | Buttercup Malaysia - 25 of 25</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2021-08-04T08:06:35Z</dcterms:created>
  <dcterms:modified xsi:type="dcterms:W3CDTF">2021-08-04T08:10:52Z</dcterms:modified>
</cp:coreProperties>
</file>