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Sheet1!$A$2:$A$9</c:f>
              <c:strCache>
                <c:ptCount val="8"/>
                <c:pt idx="0">
                  <c:v>Restored Likes from Reactivated Accounts</c:v>
                </c:pt>
                <c:pt idx="1">
                  <c:v>Your Page</c:v>
                </c:pt>
                <c:pt idx="2">
                  <c:v>Search</c:v>
                </c:pt>
                <c:pt idx="3">
                  <c:v>Other</c:v>
                </c:pt>
                <c:pt idx="4">
                  <c:v>Page Suggestions</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113</c:v>
                </c:pt>
                <c:pt idx="1">
                  <c:v>77</c:v>
                </c:pt>
                <c:pt idx="2">
                  <c:v>24</c:v>
                </c:pt>
                <c:pt idx="3">
                  <c:v>16</c:v>
                </c:pt>
                <c:pt idx="4">
                  <c:v>2</c:v>
                </c:pt>
                <c:pt idx="5">
                  <c:v>-19</c:v>
                </c:pt>
                <c:pt idx="6">
                  <c:v>-23</c:v>
                </c:pt>
                <c:pt idx="7">
                  <c:v>-144</c:v>
                </c:pt>
              </c:numCache>
            </c:numRef>
          </c:val>
          <c:extLst>
            <c:ext xmlns:c16="http://schemas.microsoft.com/office/drawing/2014/chart" uri="{C3380CC4-5D6E-409C-BE32-E72D297353CC}">
              <c16:uniqueId val="{00000000-6186-42F3-B058-3FAF093501A2}"/>
            </c:ext>
          </c:extLst>
        </c:ser>
        <c:dLbls>
          <c:showLegendKey val="0"/>
          <c:showVal val="0"/>
          <c:showCatName val="0"/>
          <c:showSerName val="0"/>
          <c:showPercent val="0"/>
          <c:showBubbleSize val="0"/>
        </c:dLbls>
        <c:gapWidth val="219"/>
        <c:overlap val="-27"/>
        <c:axId val="382718904"/>
        <c:axId val="382719232"/>
      </c:barChart>
      <c:catAx>
        <c:axId val="38271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19232"/>
        <c:crosses val="autoZero"/>
        <c:auto val="1"/>
        <c:lblAlgn val="ctr"/>
        <c:lblOffset val="100"/>
        <c:noMultiLvlLbl val="0"/>
      </c:catAx>
      <c:valAx>
        <c:axId val="38271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1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18</c:v>
                </c:pt>
                <c:pt idx="2">
                  <c:v>0</c:v>
                </c:pt>
                <c:pt idx="3">
                  <c:v>0</c:v>
                </c:pt>
                <c:pt idx="4">
                  <c:v>0</c:v>
                </c:pt>
                <c:pt idx="5">
                  <c:v>29</c:v>
                </c:pt>
                <c:pt idx="6">
                  <c:v>0</c:v>
                </c:pt>
                <c:pt idx="7">
                  <c:v>0</c:v>
                </c:pt>
                <c:pt idx="8">
                  <c:v>22</c:v>
                </c:pt>
                <c:pt idx="9">
                  <c:v>0</c:v>
                </c:pt>
                <c:pt idx="10">
                  <c:v>15</c:v>
                </c:pt>
                <c:pt idx="11">
                  <c:v>0</c:v>
                </c:pt>
                <c:pt idx="12">
                  <c:v>17</c:v>
                </c:pt>
                <c:pt idx="13">
                  <c:v>0</c:v>
                </c:pt>
                <c:pt idx="14">
                  <c:v>7</c:v>
                </c:pt>
                <c:pt idx="15">
                  <c:v>12</c:v>
                </c:pt>
                <c:pt idx="16">
                  <c:v>0</c:v>
                </c:pt>
                <c:pt idx="17">
                  <c:v>0</c:v>
                </c:pt>
                <c:pt idx="18">
                  <c:v>18</c:v>
                </c:pt>
                <c:pt idx="19">
                  <c:v>0</c:v>
                </c:pt>
                <c:pt idx="20">
                  <c:v>10</c:v>
                </c:pt>
                <c:pt idx="21">
                  <c:v>0</c:v>
                </c:pt>
                <c:pt idx="22">
                  <c:v>10</c:v>
                </c:pt>
                <c:pt idx="23">
                  <c:v>0</c:v>
                </c:pt>
                <c:pt idx="24">
                  <c:v>12</c:v>
                </c:pt>
                <c:pt idx="25">
                  <c:v>12</c:v>
                </c:pt>
                <c:pt idx="26">
                  <c:v>0</c:v>
                </c:pt>
                <c:pt idx="27">
                  <c:v>8</c:v>
                </c:pt>
                <c:pt idx="28">
                  <c:v>0</c:v>
                </c:pt>
                <c:pt idx="29">
                  <c:v>17</c:v>
                </c:pt>
              </c:numCache>
            </c:numRef>
          </c:val>
          <c:smooth val="0"/>
          <c:extLst>
            <c:ext xmlns:c16="http://schemas.microsoft.com/office/drawing/2014/chart" uri="{C3380CC4-5D6E-409C-BE32-E72D297353CC}">
              <c16:uniqueId val="{00000000-ABB0-4112-A252-262F48116FC0}"/>
            </c:ext>
          </c:extLst>
        </c:ser>
        <c:dLbls>
          <c:showLegendKey val="0"/>
          <c:showVal val="0"/>
          <c:showCatName val="0"/>
          <c:showSerName val="0"/>
          <c:showPercent val="0"/>
          <c:showBubbleSize val="0"/>
        </c:dLbls>
        <c:smooth val="0"/>
        <c:axId val="386013416"/>
        <c:axId val="382720544"/>
      </c:lineChart>
      <c:dateAx>
        <c:axId val="38601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720544"/>
        <c:crosses val="autoZero"/>
        <c:auto val="1"/>
        <c:lblOffset val="100"/>
        <c:baseTimeUnit val="days"/>
      </c:dateAx>
      <c:valAx>
        <c:axId val="38272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1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369</c:v>
                </c:pt>
                <c:pt idx="1">
                  <c:v>24920</c:v>
                </c:pt>
                <c:pt idx="2">
                  <c:v>51714</c:v>
                </c:pt>
                <c:pt idx="3">
                  <c:v>23108</c:v>
                </c:pt>
                <c:pt idx="4">
                  <c:v>6689</c:v>
                </c:pt>
                <c:pt idx="5">
                  <c:v>595</c:v>
                </c:pt>
                <c:pt idx="6">
                  <c:v>349</c:v>
                </c:pt>
              </c:numCache>
            </c:numRef>
          </c:val>
          <c:extLst>
            <c:ext xmlns:c16="http://schemas.microsoft.com/office/drawing/2014/chart" uri="{C3380CC4-5D6E-409C-BE32-E72D297353CC}">
              <c16:uniqueId val="{00000000-343D-453C-B5BA-BBC94D757E4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971</c:v>
                </c:pt>
                <c:pt idx="1">
                  <c:v>36356</c:v>
                </c:pt>
                <c:pt idx="2">
                  <c:v>70819</c:v>
                </c:pt>
                <c:pt idx="3">
                  <c:v>35959</c:v>
                </c:pt>
                <c:pt idx="4">
                  <c:v>10984</c:v>
                </c:pt>
                <c:pt idx="5">
                  <c:v>868</c:v>
                </c:pt>
                <c:pt idx="6">
                  <c:v>435</c:v>
                </c:pt>
              </c:numCache>
            </c:numRef>
          </c:val>
          <c:extLst>
            <c:ext xmlns:c16="http://schemas.microsoft.com/office/drawing/2014/chart" uri="{C3380CC4-5D6E-409C-BE32-E72D297353CC}">
              <c16:uniqueId val="{00000001-343D-453C-B5BA-BBC94D757E4A}"/>
            </c:ext>
          </c:extLst>
        </c:ser>
        <c:dLbls>
          <c:showLegendKey val="0"/>
          <c:showVal val="0"/>
          <c:showCatName val="0"/>
          <c:showSerName val="0"/>
          <c:showPercent val="0"/>
          <c:showBubbleSize val="0"/>
        </c:dLbls>
        <c:gapWidth val="219"/>
        <c:overlap val="-27"/>
        <c:axId val="66963888"/>
        <c:axId val="66961920"/>
      </c:barChart>
      <c:catAx>
        <c:axId val="6696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61920"/>
        <c:crosses val="autoZero"/>
        <c:auto val="1"/>
        <c:lblAlgn val="ctr"/>
        <c:lblOffset val="100"/>
        <c:noMultiLvlLbl val="0"/>
      </c:catAx>
      <c:valAx>
        <c:axId val="6696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6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5.4291955218389301E-3</c:v>
                </c:pt>
                <c:pt idx="1">
                  <c:v>1.05748967059197E-2</c:v>
                </c:pt>
              </c:numCache>
            </c:numRef>
          </c:val>
          <c:extLst>
            <c:ext xmlns:c16="http://schemas.microsoft.com/office/drawing/2014/chart" uri="{C3380CC4-5D6E-409C-BE32-E72D297353CC}">
              <c16:uniqueId val="{00000000-6FD7-4B77-BE9B-3EE10584F6E4}"/>
            </c:ext>
          </c:extLst>
        </c:ser>
        <c:dLbls>
          <c:showLegendKey val="0"/>
          <c:showVal val="0"/>
          <c:showCatName val="0"/>
          <c:showSerName val="0"/>
          <c:showPercent val="0"/>
          <c:showBubbleSize val="0"/>
        </c:dLbls>
        <c:gapWidth val="219"/>
        <c:overlap val="-27"/>
        <c:axId val="66963232"/>
        <c:axId val="66968480"/>
      </c:barChart>
      <c:catAx>
        <c:axId val="6696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68480"/>
        <c:crosses val="autoZero"/>
        <c:auto val="1"/>
        <c:lblAlgn val="ctr"/>
        <c:lblOffset val="100"/>
        <c:noMultiLvlLbl val="0"/>
      </c:catAx>
      <c:valAx>
        <c:axId val="6696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6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222</c:v>
                </c:pt>
              </c:numCache>
            </c:numRef>
          </c:val>
          <c:extLst>
            <c:ext xmlns:c16="http://schemas.microsoft.com/office/drawing/2014/chart" uri="{C3380CC4-5D6E-409C-BE32-E72D297353CC}">
              <c16:uniqueId val="{00000000-292A-48AE-9685-1C9068A9B9F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14</c:v>
                </c:pt>
              </c:numCache>
            </c:numRef>
          </c:val>
          <c:extLst>
            <c:ext xmlns:c16="http://schemas.microsoft.com/office/drawing/2014/chart" uri="{C3380CC4-5D6E-409C-BE32-E72D297353CC}">
              <c16:uniqueId val="{00000001-292A-48AE-9685-1C9068A9B9F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292A-48AE-9685-1C9068A9B9F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1</c:v>
                </c:pt>
              </c:numCache>
            </c:numRef>
          </c:val>
          <c:extLst>
            <c:ext xmlns:c16="http://schemas.microsoft.com/office/drawing/2014/chart" uri="{C3380CC4-5D6E-409C-BE32-E72D297353CC}">
              <c16:uniqueId val="{00000003-292A-48AE-9685-1C9068A9B9F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292A-48AE-9685-1C9068A9B9F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292A-48AE-9685-1C9068A9B9F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292A-48AE-9685-1C9068A9B9F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5</c:v>
                </c:pt>
              </c:numCache>
            </c:numRef>
          </c:val>
          <c:extLst>
            <c:ext xmlns:c16="http://schemas.microsoft.com/office/drawing/2014/chart" uri="{C3380CC4-5D6E-409C-BE32-E72D297353CC}">
              <c16:uniqueId val="{00000007-292A-48AE-9685-1C9068A9B9FF}"/>
            </c:ext>
          </c:extLst>
        </c:ser>
        <c:dLbls>
          <c:showLegendKey val="0"/>
          <c:showVal val="0"/>
          <c:showCatName val="0"/>
          <c:showSerName val="0"/>
          <c:showPercent val="0"/>
          <c:showBubbleSize val="0"/>
        </c:dLbls>
        <c:gapWidth val="150"/>
        <c:overlap val="100"/>
        <c:axId val="392227296"/>
        <c:axId val="392226968"/>
      </c:barChart>
      <c:catAx>
        <c:axId val="39222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26968"/>
        <c:crosses val="autoZero"/>
        <c:auto val="1"/>
        <c:lblAlgn val="ctr"/>
        <c:lblOffset val="100"/>
        <c:noMultiLvlLbl val="0"/>
      </c:catAx>
      <c:valAx>
        <c:axId val="392226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2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425</c:v>
                </c:pt>
                <c:pt idx="1">
                  <c:v>506</c:v>
                </c:pt>
                <c:pt idx="2">
                  <c:v>295</c:v>
                </c:pt>
                <c:pt idx="3">
                  <c:v>270</c:v>
                </c:pt>
                <c:pt idx="4">
                  <c:v>500</c:v>
                </c:pt>
                <c:pt idx="5">
                  <c:v>484</c:v>
                </c:pt>
                <c:pt idx="6">
                  <c:v>206</c:v>
                </c:pt>
                <c:pt idx="7">
                  <c:v>436</c:v>
                </c:pt>
                <c:pt idx="8">
                  <c:v>507</c:v>
                </c:pt>
                <c:pt idx="9">
                  <c:v>385</c:v>
                </c:pt>
                <c:pt idx="10">
                  <c:v>434</c:v>
                </c:pt>
                <c:pt idx="11">
                  <c:v>450</c:v>
                </c:pt>
                <c:pt idx="12">
                  <c:v>900</c:v>
                </c:pt>
                <c:pt idx="13">
                  <c:v>300</c:v>
                </c:pt>
                <c:pt idx="14">
                  <c:v>463</c:v>
                </c:pt>
                <c:pt idx="15">
                  <c:v>98087</c:v>
                </c:pt>
                <c:pt idx="16">
                  <c:v>123141</c:v>
                </c:pt>
                <c:pt idx="17">
                  <c:v>124616</c:v>
                </c:pt>
                <c:pt idx="18">
                  <c:v>114430</c:v>
                </c:pt>
                <c:pt idx="19">
                  <c:v>115495</c:v>
                </c:pt>
                <c:pt idx="20">
                  <c:v>76244</c:v>
                </c:pt>
                <c:pt idx="21">
                  <c:v>65405</c:v>
                </c:pt>
                <c:pt idx="22">
                  <c:v>159546</c:v>
                </c:pt>
                <c:pt idx="23">
                  <c:v>250081</c:v>
                </c:pt>
                <c:pt idx="24">
                  <c:v>228921</c:v>
                </c:pt>
                <c:pt idx="25">
                  <c:v>186123</c:v>
                </c:pt>
                <c:pt idx="26">
                  <c:v>197594</c:v>
                </c:pt>
                <c:pt idx="27">
                  <c:v>136999</c:v>
                </c:pt>
                <c:pt idx="28">
                  <c:v>153109</c:v>
                </c:pt>
                <c:pt idx="29">
                  <c:v>87774</c:v>
                </c:pt>
              </c:numCache>
            </c:numRef>
          </c:val>
          <c:smooth val="0"/>
          <c:extLst>
            <c:ext xmlns:c16="http://schemas.microsoft.com/office/drawing/2014/chart" uri="{C3380CC4-5D6E-409C-BE32-E72D297353CC}">
              <c16:uniqueId val="{00000000-7054-4A3C-ADD8-388FFEEE3A32}"/>
            </c:ext>
          </c:extLst>
        </c:ser>
        <c:dLbls>
          <c:showLegendKey val="0"/>
          <c:showVal val="0"/>
          <c:showCatName val="0"/>
          <c:showSerName val="0"/>
          <c:showPercent val="0"/>
          <c:showBubbleSize val="0"/>
        </c:dLbls>
        <c:smooth val="0"/>
        <c:axId val="392226312"/>
        <c:axId val="438687456"/>
      </c:lineChart>
      <c:dateAx>
        <c:axId val="392226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687456"/>
        <c:crosses val="autoZero"/>
        <c:auto val="1"/>
        <c:lblOffset val="100"/>
        <c:baseTimeUnit val="days"/>
      </c:dateAx>
      <c:valAx>
        <c:axId val="43868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2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3A819-66CF-401C-8256-BD5350E04F42}"/>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8AA35D9C-8385-4B12-BC4D-CE22F532DC6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50103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0E716-62B3-42F6-BADB-091F077D9946}"/>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1B96233E-40CB-4497-9EEF-7CAA5F5DD2C0}"/>
              </a:ext>
            </a:extLst>
          </p:cNvPr>
          <p:cNvGraphicFramePr>
            <a:graphicFrameLocks noGrp="1"/>
          </p:cNvGraphicFramePr>
          <p:nvPr>
            <p:ph type="tbl" sz="quarter" idx="13"/>
            <p:extLst>
              <p:ext uri="{D42A27DB-BD31-4B8C-83A1-F6EECF244321}">
                <p14:modId xmlns:p14="http://schemas.microsoft.com/office/powerpoint/2010/main" val="4126691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346188026"/>
                    </a:ext>
                  </a:extLst>
                </a:gridCol>
                <a:gridCol w="740665">
                  <a:extLst>
                    <a:ext uri="{9D8B030D-6E8A-4147-A177-3AD203B41FA5}">
                      <a16:colId xmlns:a16="http://schemas.microsoft.com/office/drawing/2014/main" val="1685564280"/>
                    </a:ext>
                  </a:extLst>
                </a:gridCol>
                <a:gridCol w="411480">
                  <a:extLst>
                    <a:ext uri="{9D8B030D-6E8A-4147-A177-3AD203B41FA5}">
                      <a16:colId xmlns:a16="http://schemas.microsoft.com/office/drawing/2014/main" val="2721070303"/>
                    </a:ext>
                  </a:extLst>
                </a:gridCol>
                <a:gridCol w="740665">
                  <a:extLst>
                    <a:ext uri="{9D8B030D-6E8A-4147-A177-3AD203B41FA5}">
                      <a16:colId xmlns:a16="http://schemas.microsoft.com/office/drawing/2014/main" val="3264727322"/>
                    </a:ext>
                  </a:extLst>
                </a:gridCol>
                <a:gridCol w="411480">
                  <a:extLst>
                    <a:ext uri="{9D8B030D-6E8A-4147-A177-3AD203B41FA5}">
                      <a16:colId xmlns:a16="http://schemas.microsoft.com/office/drawing/2014/main" val="728473852"/>
                    </a:ext>
                  </a:extLst>
                </a:gridCol>
                <a:gridCol w="411480">
                  <a:extLst>
                    <a:ext uri="{9D8B030D-6E8A-4147-A177-3AD203B41FA5}">
                      <a16:colId xmlns:a16="http://schemas.microsoft.com/office/drawing/2014/main" val="1816883852"/>
                    </a:ext>
                  </a:extLst>
                </a:gridCol>
                <a:gridCol w="411480">
                  <a:extLst>
                    <a:ext uri="{9D8B030D-6E8A-4147-A177-3AD203B41FA5}">
                      <a16:colId xmlns:a16="http://schemas.microsoft.com/office/drawing/2014/main" val="4134452849"/>
                    </a:ext>
                  </a:extLst>
                </a:gridCol>
                <a:gridCol w="411480">
                  <a:extLst>
                    <a:ext uri="{9D8B030D-6E8A-4147-A177-3AD203B41FA5}">
                      <a16:colId xmlns:a16="http://schemas.microsoft.com/office/drawing/2014/main" val="2883395437"/>
                    </a:ext>
                  </a:extLst>
                </a:gridCol>
                <a:gridCol w="411480">
                  <a:extLst>
                    <a:ext uri="{9D8B030D-6E8A-4147-A177-3AD203B41FA5}">
                      <a16:colId xmlns:a16="http://schemas.microsoft.com/office/drawing/2014/main" val="284124248"/>
                    </a:ext>
                  </a:extLst>
                </a:gridCol>
                <a:gridCol w="411480">
                  <a:extLst>
                    <a:ext uri="{9D8B030D-6E8A-4147-A177-3AD203B41FA5}">
                      <a16:colId xmlns:a16="http://schemas.microsoft.com/office/drawing/2014/main" val="3512134518"/>
                    </a:ext>
                  </a:extLst>
                </a:gridCol>
                <a:gridCol w="411480">
                  <a:extLst>
                    <a:ext uri="{9D8B030D-6E8A-4147-A177-3AD203B41FA5}">
                      <a16:colId xmlns:a16="http://schemas.microsoft.com/office/drawing/2014/main" val="1626571947"/>
                    </a:ext>
                  </a:extLst>
                </a:gridCol>
                <a:gridCol w="411480">
                  <a:extLst>
                    <a:ext uri="{9D8B030D-6E8A-4147-A177-3AD203B41FA5}">
                      <a16:colId xmlns:a16="http://schemas.microsoft.com/office/drawing/2014/main" val="1375509318"/>
                    </a:ext>
                  </a:extLst>
                </a:gridCol>
                <a:gridCol w="411480">
                  <a:extLst>
                    <a:ext uri="{9D8B030D-6E8A-4147-A177-3AD203B41FA5}">
                      <a16:colId xmlns:a16="http://schemas.microsoft.com/office/drawing/2014/main" val="1185263875"/>
                    </a:ext>
                  </a:extLst>
                </a:gridCol>
                <a:gridCol w="411480">
                  <a:extLst>
                    <a:ext uri="{9D8B030D-6E8A-4147-A177-3AD203B41FA5}">
                      <a16:colId xmlns:a16="http://schemas.microsoft.com/office/drawing/2014/main" val="7038434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16984244"/>
                  </a:ext>
                </a:extLst>
              </a:tr>
              <a:tr h="370840">
                <a:tc>
                  <a:txBody>
                    <a:bodyPr/>
                    <a:lstStyle/>
                    <a:p>
                      <a:r>
                        <a:rPr lang="en-US" sz="1000"/>
                        <a:t>Chili's Malaysia</a:t>
                      </a:r>
                    </a:p>
                  </a:txBody>
                  <a:tcPr/>
                </a:tc>
                <a:tc>
                  <a:txBody>
                    <a:bodyPr/>
                    <a:lstStyle/>
                    <a:p>
                      <a:r>
                        <a:rPr lang="en-US" sz="1000"/>
                        <a:t>264733</a:t>
                      </a:r>
                    </a:p>
                  </a:txBody>
                  <a:tcPr/>
                </a:tc>
                <a:tc>
                  <a:txBody>
                    <a:bodyPr/>
                    <a:lstStyle/>
                    <a:p>
                      <a:r>
                        <a:rPr lang="en-US" sz="1000"/>
                        <a:t>-82</a:t>
                      </a:r>
                    </a:p>
                  </a:txBody>
                  <a:tcPr/>
                </a:tc>
                <a:tc>
                  <a:txBody>
                    <a:bodyPr/>
                    <a:lstStyle/>
                    <a:p>
                      <a:r>
                        <a:rPr lang="en-US" sz="1000"/>
                        <a:t>265471</a:t>
                      </a:r>
                    </a:p>
                  </a:txBody>
                  <a:tcPr/>
                </a:tc>
                <a:tc>
                  <a:txBody>
                    <a:bodyPr/>
                    <a:lstStyle/>
                    <a:p>
                      <a:r>
                        <a:rPr lang="en-US" sz="1000"/>
                        <a:t>-81</a:t>
                      </a:r>
                    </a:p>
                  </a:txBody>
                  <a:tcPr/>
                </a:tc>
                <a:tc>
                  <a:txBody>
                    <a:bodyPr/>
                    <a:lstStyle/>
                    <a:p>
                      <a:r>
                        <a:rPr lang="en-US" sz="1000"/>
                        <a:t>17</a:t>
                      </a:r>
                    </a:p>
                  </a:txBody>
                  <a:tcPr/>
                </a:tc>
                <a:tc>
                  <a:txBody>
                    <a:bodyPr/>
                    <a:lstStyle/>
                    <a:p>
                      <a:r>
                        <a:rPr lang="en-US" sz="1000"/>
                        <a:t>237</a:t>
                      </a:r>
                    </a:p>
                  </a:txBody>
                  <a:tcPr/>
                </a:tc>
                <a:tc>
                  <a:txBody>
                    <a:bodyPr/>
                    <a:lstStyle/>
                    <a:p>
                      <a:r>
                        <a:rPr lang="en-US" sz="1000"/>
                        <a:t>0</a:t>
                      </a:r>
                    </a:p>
                  </a:txBody>
                  <a:tcPr/>
                </a:tc>
                <a:tc>
                  <a:txBody>
                    <a:bodyPr/>
                    <a:lstStyle/>
                    <a:p>
                      <a:r>
                        <a:rPr lang="en-US" sz="1000"/>
                        <a:t>16</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0.0057 %</a:t>
                      </a:r>
                    </a:p>
                  </a:txBody>
                  <a:tcPr/>
                </a:tc>
                <a:tc>
                  <a:txBody>
                    <a:bodyPr/>
                    <a:lstStyle/>
                    <a:p>
                      <a:r>
                        <a:rPr lang="en-US" sz="1000"/>
                        <a:t>0.0 %</a:t>
                      </a:r>
                    </a:p>
                  </a:txBody>
                  <a:tcPr/>
                </a:tc>
                <a:extLst>
                  <a:ext uri="{0D108BD9-81ED-4DB2-BD59-A6C34878D82A}">
                    <a16:rowId xmlns:a16="http://schemas.microsoft.com/office/drawing/2014/main" val="3213094311"/>
                  </a:ext>
                </a:extLst>
              </a:tr>
            </a:tbl>
          </a:graphicData>
        </a:graphic>
      </p:graphicFrame>
      <p:sp>
        <p:nvSpPr>
          <p:cNvPr id="4" name="Text Placeholder 3">
            <a:extLst>
              <a:ext uri="{FF2B5EF4-FFF2-40B4-BE49-F238E27FC236}">
                <a16:creationId xmlns:a16="http://schemas.microsoft.com/office/drawing/2014/main" id="{D8A219C3-4F0D-4EB7-8779-C01EC7D8A53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7489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A0408-8A92-4CDB-B500-EDA197FB0C0B}"/>
              </a:ext>
            </a:extLst>
          </p:cNvPr>
          <p:cNvSpPr>
            <a:spLocks noGrp="1"/>
          </p:cNvSpPr>
          <p:nvPr>
            <p:ph type="title"/>
          </p:nvPr>
        </p:nvSpPr>
        <p:spPr/>
        <p:txBody>
          <a:bodyPr/>
          <a:lstStyle/>
          <a:p>
            <a:r>
              <a:rPr lang="en-US"/>
              <a:t>Facebook Page Likes Change by Like/Unlike Source | Chili's Malaysia</a:t>
            </a:r>
          </a:p>
        </p:txBody>
      </p:sp>
      <p:graphicFrame>
        <p:nvGraphicFramePr>
          <p:cNvPr id="6" name="Chart Placeholder 5">
            <a:extLst>
              <a:ext uri="{FF2B5EF4-FFF2-40B4-BE49-F238E27FC236}">
                <a16:creationId xmlns:a16="http://schemas.microsoft.com/office/drawing/2014/main" id="{8949FF3C-4827-4CBD-814F-46DB79508D54}"/>
              </a:ext>
            </a:extLst>
          </p:cNvPr>
          <p:cNvGraphicFramePr>
            <a:graphicFrameLocks noGrp="1"/>
          </p:cNvGraphicFramePr>
          <p:nvPr>
            <p:ph type="chart" sz="quarter" idx="13"/>
            <p:extLst>
              <p:ext uri="{D42A27DB-BD31-4B8C-83A1-F6EECF244321}">
                <p14:modId xmlns:p14="http://schemas.microsoft.com/office/powerpoint/2010/main" val="322730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1D3D6E-70D4-47FC-8704-A06C4617FFE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7AB4C34-2631-456F-92F8-2FF9E1438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710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7F850-4C00-4B7E-B192-7C767A536A7D}"/>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380E9162-D9E7-42FA-8170-AFA7AA33ACAF}"/>
              </a:ext>
            </a:extLst>
          </p:cNvPr>
          <p:cNvGraphicFramePr>
            <a:graphicFrameLocks noGrp="1"/>
          </p:cNvGraphicFramePr>
          <p:nvPr>
            <p:ph type="chart" sz="quarter" idx="13"/>
            <p:extLst>
              <p:ext uri="{D42A27DB-BD31-4B8C-83A1-F6EECF244321}">
                <p14:modId xmlns:p14="http://schemas.microsoft.com/office/powerpoint/2010/main" val="917830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150B1-D533-48A2-ACC1-4C65280D88B3}"/>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3241EDA4-09CF-4AA0-A231-49A2BAEA9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652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8421-2354-4119-9FA3-FFF462044F06}"/>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A95894C6-08C8-461A-A41D-54C2E234127A}"/>
              </a:ext>
            </a:extLst>
          </p:cNvPr>
          <p:cNvGraphicFramePr>
            <a:graphicFrameLocks noGrp="1"/>
          </p:cNvGraphicFramePr>
          <p:nvPr>
            <p:ph type="chart" sz="quarter" idx="13"/>
            <p:extLst>
              <p:ext uri="{D42A27DB-BD31-4B8C-83A1-F6EECF244321}">
                <p14:modId xmlns:p14="http://schemas.microsoft.com/office/powerpoint/2010/main" val="2394451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F69900-1DDB-41BE-9473-C29FAB68119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C6E75EB-CC5F-4D4D-94B0-2A1D350A5D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19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B5368-B074-40EA-90E1-DED9389818C8}"/>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2BD917D5-032D-411A-9B5D-2EDBF4C2EB8C}"/>
              </a:ext>
            </a:extLst>
          </p:cNvPr>
          <p:cNvGraphicFramePr>
            <a:graphicFrameLocks noGrp="1"/>
          </p:cNvGraphicFramePr>
          <p:nvPr>
            <p:ph type="chart" sz="quarter" idx="13"/>
            <p:extLst>
              <p:ext uri="{D42A27DB-BD31-4B8C-83A1-F6EECF244321}">
                <p14:modId xmlns:p14="http://schemas.microsoft.com/office/powerpoint/2010/main" val="3793864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4BE962-A37B-48A7-9518-798F92EFB1E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0910660E-947F-4ECA-BC8C-B00ABF92FC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956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01A12-E11B-4C06-B991-541D1575949D}"/>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BB58C8B0-3D7C-48CF-B035-FAFCE7F989D3}"/>
              </a:ext>
            </a:extLst>
          </p:cNvPr>
          <p:cNvGraphicFramePr>
            <a:graphicFrameLocks noGrp="1"/>
          </p:cNvGraphicFramePr>
          <p:nvPr>
            <p:ph type="tbl" sz="quarter" idx="13"/>
            <p:extLst>
              <p:ext uri="{D42A27DB-BD31-4B8C-83A1-F6EECF244321}">
                <p14:modId xmlns:p14="http://schemas.microsoft.com/office/powerpoint/2010/main" val="158385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12368936"/>
                    </a:ext>
                  </a:extLst>
                </a:gridCol>
                <a:gridCol w="1645920">
                  <a:extLst>
                    <a:ext uri="{9D8B030D-6E8A-4147-A177-3AD203B41FA5}">
                      <a16:colId xmlns:a16="http://schemas.microsoft.com/office/drawing/2014/main" val="2033014265"/>
                    </a:ext>
                  </a:extLst>
                </a:gridCol>
                <a:gridCol w="1645920">
                  <a:extLst>
                    <a:ext uri="{9D8B030D-6E8A-4147-A177-3AD203B41FA5}">
                      <a16:colId xmlns:a16="http://schemas.microsoft.com/office/drawing/2014/main" val="275615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5280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extLst>
                  <a:ext uri="{0D108BD9-81ED-4DB2-BD59-A6C34878D82A}">
                    <a16:rowId xmlns:a16="http://schemas.microsoft.com/office/drawing/2014/main" val="384113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3087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34207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extLst>
                  <a:ext uri="{0D108BD9-81ED-4DB2-BD59-A6C34878D82A}">
                    <a16:rowId xmlns:a16="http://schemas.microsoft.com/office/drawing/2014/main" val="1621045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71608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433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396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42041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8893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80623740"/>
                  </a:ext>
                </a:extLst>
              </a:tr>
            </a:tbl>
          </a:graphicData>
        </a:graphic>
      </p:graphicFrame>
      <p:sp>
        <p:nvSpPr>
          <p:cNvPr id="4" name="Text Placeholder 3">
            <a:extLst>
              <a:ext uri="{FF2B5EF4-FFF2-40B4-BE49-F238E27FC236}">
                <a16:creationId xmlns:a16="http://schemas.microsoft.com/office/drawing/2014/main" id="{BF8F9143-3AE0-4B9F-A080-07DA1957BCA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80110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F31A8-F1C3-482A-B8A6-5ECF5D231CB0}"/>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39D86D84-B148-4F29-A8D3-7EBBB85606A6}"/>
              </a:ext>
            </a:extLst>
          </p:cNvPr>
          <p:cNvGraphicFramePr>
            <a:graphicFrameLocks noGrp="1"/>
          </p:cNvGraphicFramePr>
          <p:nvPr>
            <p:ph type="tbl" sz="quarter" idx="13"/>
            <p:extLst>
              <p:ext uri="{D42A27DB-BD31-4B8C-83A1-F6EECF244321}">
                <p14:modId xmlns:p14="http://schemas.microsoft.com/office/powerpoint/2010/main" val="26719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57951960"/>
                    </a:ext>
                  </a:extLst>
                </a:gridCol>
                <a:gridCol w="1645920">
                  <a:extLst>
                    <a:ext uri="{9D8B030D-6E8A-4147-A177-3AD203B41FA5}">
                      <a16:colId xmlns:a16="http://schemas.microsoft.com/office/drawing/2014/main" val="3113226645"/>
                    </a:ext>
                  </a:extLst>
                </a:gridCol>
                <a:gridCol w="1645920">
                  <a:extLst>
                    <a:ext uri="{9D8B030D-6E8A-4147-A177-3AD203B41FA5}">
                      <a16:colId xmlns:a16="http://schemas.microsoft.com/office/drawing/2014/main" val="3553291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2617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3970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3803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35171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0978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870498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0684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84949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20088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6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88787472"/>
                  </a:ext>
                </a:extLst>
              </a:tr>
            </a:tbl>
          </a:graphicData>
        </a:graphic>
      </p:graphicFrame>
      <p:sp>
        <p:nvSpPr>
          <p:cNvPr id="4" name="Text Placeholder 3">
            <a:extLst>
              <a:ext uri="{FF2B5EF4-FFF2-40B4-BE49-F238E27FC236}">
                <a16:creationId xmlns:a16="http://schemas.microsoft.com/office/drawing/2014/main" id="{4255898A-C214-4929-806F-4FA172586E0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87447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B6AA-90D3-40A6-B410-FBB359C0FDDD}"/>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C2532980-2601-4745-9691-3AE0654BE606}"/>
              </a:ext>
            </a:extLst>
          </p:cNvPr>
          <p:cNvGraphicFramePr>
            <a:graphicFrameLocks noGrp="1"/>
          </p:cNvGraphicFramePr>
          <p:nvPr>
            <p:ph type="tbl" sz="quarter" idx="13"/>
            <p:extLst>
              <p:ext uri="{D42A27DB-BD31-4B8C-83A1-F6EECF244321}">
                <p14:modId xmlns:p14="http://schemas.microsoft.com/office/powerpoint/2010/main" val="1434624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44936252"/>
                    </a:ext>
                  </a:extLst>
                </a:gridCol>
                <a:gridCol w="1645920">
                  <a:extLst>
                    <a:ext uri="{9D8B030D-6E8A-4147-A177-3AD203B41FA5}">
                      <a16:colId xmlns:a16="http://schemas.microsoft.com/office/drawing/2014/main" val="1742392359"/>
                    </a:ext>
                  </a:extLst>
                </a:gridCol>
                <a:gridCol w="1645920">
                  <a:extLst>
                    <a:ext uri="{9D8B030D-6E8A-4147-A177-3AD203B41FA5}">
                      <a16:colId xmlns:a16="http://schemas.microsoft.com/office/drawing/2014/main" val="3010879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1126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0756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89597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17258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63220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510781518"/>
                  </a:ext>
                </a:extLst>
              </a:tr>
            </a:tbl>
          </a:graphicData>
        </a:graphic>
      </p:graphicFrame>
      <p:sp>
        <p:nvSpPr>
          <p:cNvPr id="4" name="Text Placeholder 3">
            <a:extLst>
              <a:ext uri="{FF2B5EF4-FFF2-40B4-BE49-F238E27FC236}">
                <a16:creationId xmlns:a16="http://schemas.microsoft.com/office/drawing/2014/main" id="{6E146269-4FA5-4692-B191-D92AEA608C5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86075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6CB2-4042-49EF-9A66-D6F638E00318}"/>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AF0F76A4-3E66-4783-88D2-DB29581DA62D}"/>
              </a:ext>
            </a:extLst>
          </p:cNvPr>
          <p:cNvGraphicFramePr>
            <a:graphicFrameLocks noGrp="1"/>
          </p:cNvGraphicFramePr>
          <p:nvPr>
            <p:ph type="chart" sz="quarter" idx="13"/>
            <p:extLst>
              <p:ext uri="{D42A27DB-BD31-4B8C-83A1-F6EECF244321}">
                <p14:modId xmlns:p14="http://schemas.microsoft.com/office/powerpoint/2010/main" val="882279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875D6-60D5-43BC-9C8F-2A4BE64902B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669AD03-CE33-4CBB-AEA1-B2723A2C6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199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4BC87-D4CA-4171-AB61-398018A1C952}"/>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F1A757B7-33D9-45B4-A088-611F4F932F57}"/>
              </a:ext>
            </a:extLst>
          </p:cNvPr>
          <p:cNvGraphicFramePr>
            <a:graphicFrameLocks noGrp="1"/>
          </p:cNvGraphicFramePr>
          <p:nvPr>
            <p:ph type="chart" sz="quarter" idx="13"/>
            <p:extLst>
              <p:ext uri="{D42A27DB-BD31-4B8C-83A1-F6EECF244321}">
                <p14:modId xmlns:p14="http://schemas.microsoft.com/office/powerpoint/2010/main" val="1226276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1EF4CB-0916-4A26-9673-88947B01592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EE32C724-608F-456F-B148-41B05CEC2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003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DD1B-C01C-4129-B097-B52362653DB2}"/>
              </a:ext>
            </a:extLst>
          </p:cNvPr>
          <p:cNvSpPr>
            <a:spLocks noGrp="1"/>
          </p:cNvSpPr>
          <p:nvPr>
            <p:ph type="title"/>
          </p:nvPr>
        </p:nvSpPr>
        <p:spPr/>
        <p:txBody>
          <a:bodyPr/>
          <a:lstStyle/>
          <a:p>
            <a:r>
              <a:rPr lang="en-US"/>
              <a:t>Facebook Own Posts Table | Chili's Malaysia - 1 of 17</a:t>
            </a:r>
          </a:p>
        </p:txBody>
      </p:sp>
      <p:graphicFrame>
        <p:nvGraphicFramePr>
          <p:cNvPr id="5" name="Table Placeholder 4">
            <a:extLst>
              <a:ext uri="{FF2B5EF4-FFF2-40B4-BE49-F238E27FC236}">
                <a16:creationId xmlns:a16="http://schemas.microsoft.com/office/drawing/2014/main" id="{0207B281-2C55-4B89-9070-974E517BF818}"/>
              </a:ext>
            </a:extLst>
          </p:cNvPr>
          <p:cNvGraphicFramePr>
            <a:graphicFrameLocks noGrp="1"/>
          </p:cNvGraphicFramePr>
          <p:nvPr>
            <p:ph type="tbl" sz="quarter" idx="13"/>
            <p:extLst>
              <p:ext uri="{D42A27DB-BD31-4B8C-83A1-F6EECF244321}">
                <p14:modId xmlns:p14="http://schemas.microsoft.com/office/powerpoint/2010/main" val="402223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13195948"/>
                    </a:ext>
                  </a:extLst>
                </a:gridCol>
                <a:gridCol w="1316736">
                  <a:extLst>
                    <a:ext uri="{9D8B030D-6E8A-4147-A177-3AD203B41FA5}">
                      <a16:colId xmlns:a16="http://schemas.microsoft.com/office/drawing/2014/main" val="2205979539"/>
                    </a:ext>
                  </a:extLst>
                </a:gridCol>
                <a:gridCol w="493776">
                  <a:extLst>
                    <a:ext uri="{9D8B030D-6E8A-4147-A177-3AD203B41FA5}">
                      <a16:colId xmlns:a16="http://schemas.microsoft.com/office/drawing/2014/main" val="3317081175"/>
                    </a:ext>
                  </a:extLst>
                </a:gridCol>
                <a:gridCol w="329184">
                  <a:extLst>
                    <a:ext uri="{9D8B030D-6E8A-4147-A177-3AD203B41FA5}">
                      <a16:colId xmlns:a16="http://schemas.microsoft.com/office/drawing/2014/main" val="3280666062"/>
                    </a:ext>
                  </a:extLst>
                </a:gridCol>
                <a:gridCol w="329184">
                  <a:extLst>
                    <a:ext uri="{9D8B030D-6E8A-4147-A177-3AD203B41FA5}">
                      <a16:colId xmlns:a16="http://schemas.microsoft.com/office/drawing/2014/main" val="835804755"/>
                    </a:ext>
                  </a:extLst>
                </a:gridCol>
                <a:gridCol w="329184">
                  <a:extLst>
                    <a:ext uri="{9D8B030D-6E8A-4147-A177-3AD203B41FA5}">
                      <a16:colId xmlns:a16="http://schemas.microsoft.com/office/drawing/2014/main" val="1575743675"/>
                    </a:ext>
                  </a:extLst>
                </a:gridCol>
                <a:gridCol w="329184">
                  <a:extLst>
                    <a:ext uri="{9D8B030D-6E8A-4147-A177-3AD203B41FA5}">
                      <a16:colId xmlns:a16="http://schemas.microsoft.com/office/drawing/2014/main" val="3499733933"/>
                    </a:ext>
                  </a:extLst>
                </a:gridCol>
                <a:gridCol w="329184">
                  <a:extLst>
                    <a:ext uri="{9D8B030D-6E8A-4147-A177-3AD203B41FA5}">
                      <a16:colId xmlns:a16="http://schemas.microsoft.com/office/drawing/2014/main" val="2670570590"/>
                    </a:ext>
                  </a:extLst>
                </a:gridCol>
                <a:gridCol w="329184">
                  <a:extLst>
                    <a:ext uri="{9D8B030D-6E8A-4147-A177-3AD203B41FA5}">
                      <a16:colId xmlns:a16="http://schemas.microsoft.com/office/drawing/2014/main" val="1048254351"/>
                    </a:ext>
                  </a:extLst>
                </a:gridCol>
                <a:gridCol w="329184">
                  <a:extLst>
                    <a:ext uri="{9D8B030D-6E8A-4147-A177-3AD203B41FA5}">
                      <a16:colId xmlns:a16="http://schemas.microsoft.com/office/drawing/2014/main" val="3143859924"/>
                    </a:ext>
                  </a:extLst>
                </a:gridCol>
                <a:gridCol w="329184">
                  <a:extLst>
                    <a:ext uri="{9D8B030D-6E8A-4147-A177-3AD203B41FA5}">
                      <a16:colId xmlns:a16="http://schemas.microsoft.com/office/drawing/2014/main" val="4129296041"/>
                    </a:ext>
                  </a:extLst>
                </a:gridCol>
                <a:gridCol w="329184">
                  <a:extLst>
                    <a:ext uri="{9D8B030D-6E8A-4147-A177-3AD203B41FA5}">
                      <a16:colId xmlns:a16="http://schemas.microsoft.com/office/drawing/2014/main" val="836902699"/>
                    </a:ext>
                  </a:extLst>
                </a:gridCol>
                <a:gridCol w="329184">
                  <a:extLst>
                    <a:ext uri="{9D8B030D-6E8A-4147-A177-3AD203B41FA5}">
                      <a16:colId xmlns:a16="http://schemas.microsoft.com/office/drawing/2014/main" val="574166722"/>
                    </a:ext>
                  </a:extLst>
                </a:gridCol>
                <a:gridCol w="329184">
                  <a:extLst>
                    <a:ext uri="{9D8B030D-6E8A-4147-A177-3AD203B41FA5}">
                      <a16:colId xmlns:a16="http://schemas.microsoft.com/office/drawing/2014/main" val="3228321297"/>
                    </a:ext>
                  </a:extLst>
                </a:gridCol>
                <a:gridCol w="329184">
                  <a:extLst>
                    <a:ext uri="{9D8B030D-6E8A-4147-A177-3AD203B41FA5}">
                      <a16:colId xmlns:a16="http://schemas.microsoft.com/office/drawing/2014/main" val="3704911986"/>
                    </a:ext>
                  </a:extLst>
                </a:gridCol>
                <a:gridCol w="329184">
                  <a:extLst>
                    <a:ext uri="{9D8B030D-6E8A-4147-A177-3AD203B41FA5}">
                      <a16:colId xmlns:a16="http://schemas.microsoft.com/office/drawing/2014/main" val="2242178407"/>
                    </a:ext>
                  </a:extLst>
                </a:gridCol>
                <a:gridCol w="329184">
                  <a:extLst>
                    <a:ext uri="{9D8B030D-6E8A-4147-A177-3AD203B41FA5}">
                      <a16:colId xmlns:a16="http://schemas.microsoft.com/office/drawing/2014/main" val="158820629"/>
                    </a:ext>
                  </a:extLst>
                </a:gridCol>
                <a:gridCol w="329184">
                  <a:extLst>
                    <a:ext uri="{9D8B030D-6E8A-4147-A177-3AD203B41FA5}">
                      <a16:colId xmlns:a16="http://schemas.microsoft.com/office/drawing/2014/main" val="27596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8905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- 2021-04-30 17:00:39</a:t>
                      </a:r>
                      <a:r>
                        <a:rPr kumimoji="0" lang="en-US" sz="1000" b="0" i="0" u="none" strike="noStrike" kern="1200" cap="none" spc="0" normalizeH="0" baseline="0" noProof="0">
                          <a:ln>
                            <a:noFill/>
                          </a:ln>
                          <a:solidFill>
                            <a:prstClr val="black"/>
                          </a:solidFill>
                          <a:effectLst/>
                          <a:uLnTx/>
                          <a:uFillTx/>
                          <a:latin typeface="+mn-lt"/>
                          <a:ea typeface="+mn-ea"/>
                          <a:cs typeface="+mn-cs"/>
                        </a:rPr>
                        <a:t>
 Served with melted cheese fries, it’s never a “mis-steak” to get your hands on this classic beauty!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https://quintly-image-storage.s3.amazonaws.com/6a33eb792d33d257a5e5ebc5101898e0/5f0d24955be6032c88d354f3085beced.png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7464661"/>
                  </a:ext>
                </a:extLst>
              </a:tr>
            </a:tbl>
          </a:graphicData>
        </a:graphic>
      </p:graphicFrame>
      <p:sp>
        <p:nvSpPr>
          <p:cNvPr id="4" name="Text Placeholder 3">
            <a:extLst>
              <a:ext uri="{FF2B5EF4-FFF2-40B4-BE49-F238E27FC236}">
                <a16:creationId xmlns:a16="http://schemas.microsoft.com/office/drawing/2014/main" id="{13216720-FA2B-4D35-A00C-2AF2AEF237C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28577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EFF31-F365-4CAB-B0AB-D4EF8BCAAD42}"/>
              </a:ext>
            </a:extLst>
          </p:cNvPr>
          <p:cNvSpPr>
            <a:spLocks noGrp="1"/>
          </p:cNvSpPr>
          <p:nvPr>
            <p:ph type="title"/>
          </p:nvPr>
        </p:nvSpPr>
        <p:spPr/>
        <p:txBody>
          <a:bodyPr/>
          <a:lstStyle/>
          <a:p>
            <a:r>
              <a:rPr lang="en-US"/>
              <a:t>Facebook Own Posts Table | Chili's Malaysia - 2 of 17</a:t>
            </a:r>
          </a:p>
        </p:txBody>
      </p:sp>
      <p:graphicFrame>
        <p:nvGraphicFramePr>
          <p:cNvPr id="5" name="Table Placeholder 4">
            <a:extLst>
              <a:ext uri="{FF2B5EF4-FFF2-40B4-BE49-F238E27FC236}">
                <a16:creationId xmlns:a16="http://schemas.microsoft.com/office/drawing/2014/main" id="{3E940F94-208A-4135-A144-970FF08D205E}"/>
              </a:ext>
            </a:extLst>
          </p:cNvPr>
          <p:cNvGraphicFramePr>
            <a:graphicFrameLocks noGrp="1"/>
          </p:cNvGraphicFramePr>
          <p:nvPr>
            <p:ph type="tbl" sz="quarter" idx="13"/>
            <p:extLst>
              <p:ext uri="{D42A27DB-BD31-4B8C-83A1-F6EECF244321}">
                <p14:modId xmlns:p14="http://schemas.microsoft.com/office/powerpoint/2010/main" val="96413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30456673"/>
                    </a:ext>
                  </a:extLst>
                </a:gridCol>
                <a:gridCol w="1316736">
                  <a:extLst>
                    <a:ext uri="{9D8B030D-6E8A-4147-A177-3AD203B41FA5}">
                      <a16:colId xmlns:a16="http://schemas.microsoft.com/office/drawing/2014/main" val="3834366367"/>
                    </a:ext>
                  </a:extLst>
                </a:gridCol>
                <a:gridCol w="493776">
                  <a:extLst>
                    <a:ext uri="{9D8B030D-6E8A-4147-A177-3AD203B41FA5}">
                      <a16:colId xmlns:a16="http://schemas.microsoft.com/office/drawing/2014/main" val="4076118262"/>
                    </a:ext>
                  </a:extLst>
                </a:gridCol>
                <a:gridCol w="329184">
                  <a:extLst>
                    <a:ext uri="{9D8B030D-6E8A-4147-A177-3AD203B41FA5}">
                      <a16:colId xmlns:a16="http://schemas.microsoft.com/office/drawing/2014/main" val="1313174547"/>
                    </a:ext>
                  </a:extLst>
                </a:gridCol>
                <a:gridCol w="329184">
                  <a:extLst>
                    <a:ext uri="{9D8B030D-6E8A-4147-A177-3AD203B41FA5}">
                      <a16:colId xmlns:a16="http://schemas.microsoft.com/office/drawing/2014/main" val="144103743"/>
                    </a:ext>
                  </a:extLst>
                </a:gridCol>
                <a:gridCol w="329184">
                  <a:extLst>
                    <a:ext uri="{9D8B030D-6E8A-4147-A177-3AD203B41FA5}">
                      <a16:colId xmlns:a16="http://schemas.microsoft.com/office/drawing/2014/main" val="2720715275"/>
                    </a:ext>
                  </a:extLst>
                </a:gridCol>
                <a:gridCol w="329184">
                  <a:extLst>
                    <a:ext uri="{9D8B030D-6E8A-4147-A177-3AD203B41FA5}">
                      <a16:colId xmlns:a16="http://schemas.microsoft.com/office/drawing/2014/main" val="1577128843"/>
                    </a:ext>
                  </a:extLst>
                </a:gridCol>
                <a:gridCol w="329184">
                  <a:extLst>
                    <a:ext uri="{9D8B030D-6E8A-4147-A177-3AD203B41FA5}">
                      <a16:colId xmlns:a16="http://schemas.microsoft.com/office/drawing/2014/main" val="39402134"/>
                    </a:ext>
                  </a:extLst>
                </a:gridCol>
                <a:gridCol w="329184">
                  <a:extLst>
                    <a:ext uri="{9D8B030D-6E8A-4147-A177-3AD203B41FA5}">
                      <a16:colId xmlns:a16="http://schemas.microsoft.com/office/drawing/2014/main" val="2935010680"/>
                    </a:ext>
                  </a:extLst>
                </a:gridCol>
                <a:gridCol w="329184">
                  <a:extLst>
                    <a:ext uri="{9D8B030D-6E8A-4147-A177-3AD203B41FA5}">
                      <a16:colId xmlns:a16="http://schemas.microsoft.com/office/drawing/2014/main" val="3918008896"/>
                    </a:ext>
                  </a:extLst>
                </a:gridCol>
                <a:gridCol w="329184">
                  <a:extLst>
                    <a:ext uri="{9D8B030D-6E8A-4147-A177-3AD203B41FA5}">
                      <a16:colId xmlns:a16="http://schemas.microsoft.com/office/drawing/2014/main" val="3371242187"/>
                    </a:ext>
                  </a:extLst>
                </a:gridCol>
                <a:gridCol w="329184">
                  <a:extLst>
                    <a:ext uri="{9D8B030D-6E8A-4147-A177-3AD203B41FA5}">
                      <a16:colId xmlns:a16="http://schemas.microsoft.com/office/drawing/2014/main" val="871482342"/>
                    </a:ext>
                  </a:extLst>
                </a:gridCol>
                <a:gridCol w="329184">
                  <a:extLst>
                    <a:ext uri="{9D8B030D-6E8A-4147-A177-3AD203B41FA5}">
                      <a16:colId xmlns:a16="http://schemas.microsoft.com/office/drawing/2014/main" val="3423295478"/>
                    </a:ext>
                  </a:extLst>
                </a:gridCol>
                <a:gridCol w="329184">
                  <a:extLst>
                    <a:ext uri="{9D8B030D-6E8A-4147-A177-3AD203B41FA5}">
                      <a16:colId xmlns:a16="http://schemas.microsoft.com/office/drawing/2014/main" val="2970305405"/>
                    </a:ext>
                  </a:extLst>
                </a:gridCol>
                <a:gridCol w="329184">
                  <a:extLst>
                    <a:ext uri="{9D8B030D-6E8A-4147-A177-3AD203B41FA5}">
                      <a16:colId xmlns:a16="http://schemas.microsoft.com/office/drawing/2014/main" val="4106912150"/>
                    </a:ext>
                  </a:extLst>
                </a:gridCol>
                <a:gridCol w="329184">
                  <a:extLst>
                    <a:ext uri="{9D8B030D-6E8A-4147-A177-3AD203B41FA5}">
                      <a16:colId xmlns:a16="http://schemas.microsoft.com/office/drawing/2014/main" val="779232452"/>
                    </a:ext>
                  </a:extLst>
                </a:gridCol>
                <a:gridCol w="329184">
                  <a:extLst>
                    <a:ext uri="{9D8B030D-6E8A-4147-A177-3AD203B41FA5}">
                      <a16:colId xmlns:a16="http://schemas.microsoft.com/office/drawing/2014/main" val="57103114"/>
                    </a:ext>
                  </a:extLst>
                </a:gridCol>
                <a:gridCol w="329184">
                  <a:extLst>
                    <a:ext uri="{9D8B030D-6E8A-4147-A177-3AD203B41FA5}">
                      <a16:colId xmlns:a16="http://schemas.microsoft.com/office/drawing/2014/main" val="389279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8276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- 2021-04-28 12:00:39</a:t>
                      </a:r>
                      <a:r>
                        <a:rPr kumimoji="0" lang="en-US" sz="1000" b="0" i="0" u="none" strike="noStrike" kern="1200" cap="none" spc="0" normalizeH="0" baseline="0" noProof="0">
                          <a:ln>
                            <a:noFill/>
                          </a:ln>
                          <a:solidFill>
                            <a:prstClr val="black"/>
                          </a:solidFill>
                          <a:effectLst/>
                          <a:uLnTx/>
                          <a:uFillTx/>
                          <a:latin typeface="+mn-lt"/>
                          <a:ea typeface="+mn-ea"/>
                          <a:cs typeface="+mn-cs"/>
                        </a:rPr>
                        <a:t>
 Thinking of a meal to break fast with your loved ones at home today? Give Chili’s a try! 
Available exclusively for delivery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https://quintly-image-storage.s3.amazonaws.com/6a33eb792d33d257a5e5ebc5101898e0/3e0074465905e09b9013ce91d6b224b0.png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7077190"/>
                  </a:ext>
                </a:extLst>
              </a:tr>
            </a:tbl>
          </a:graphicData>
        </a:graphic>
      </p:graphicFrame>
      <p:sp>
        <p:nvSpPr>
          <p:cNvPr id="4" name="Text Placeholder 3">
            <a:extLst>
              <a:ext uri="{FF2B5EF4-FFF2-40B4-BE49-F238E27FC236}">
                <a16:creationId xmlns:a16="http://schemas.microsoft.com/office/drawing/2014/main" id="{4E25878F-6D9C-43C3-9196-C35C36073EB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75635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19068-3419-4404-999E-A71EDFF4782D}"/>
              </a:ext>
            </a:extLst>
          </p:cNvPr>
          <p:cNvSpPr>
            <a:spLocks noGrp="1"/>
          </p:cNvSpPr>
          <p:nvPr>
            <p:ph type="title"/>
          </p:nvPr>
        </p:nvSpPr>
        <p:spPr/>
        <p:txBody>
          <a:bodyPr/>
          <a:lstStyle/>
          <a:p>
            <a:r>
              <a:rPr lang="en-US"/>
              <a:t>Facebook Own Posts Table | Chili's Malaysia - 3 of 17</a:t>
            </a:r>
          </a:p>
        </p:txBody>
      </p:sp>
      <p:graphicFrame>
        <p:nvGraphicFramePr>
          <p:cNvPr id="5" name="Table Placeholder 4">
            <a:extLst>
              <a:ext uri="{FF2B5EF4-FFF2-40B4-BE49-F238E27FC236}">
                <a16:creationId xmlns:a16="http://schemas.microsoft.com/office/drawing/2014/main" id="{B2ECD5E7-99E6-4F86-9532-F27F44BC64C3}"/>
              </a:ext>
            </a:extLst>
          </p:cNvPr>
          <p:cNvGraphicFramePr>
            <a:graphicFrameLocks noGrp="1"/>
          </p:cNvGraphicFramePr>
          <p:nvPr>
            <p:ph type="tbl" sz="quarter" idx="13"/>
            <p:extLst>
              <p:ext uri="{D42A27DB-BD31-4B8C-83A1-F6EECF244321}">
                <p14:modId xmlns:p14="http://schemas.microsoft.com/office/powerpoint/2010/main" val="420930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86269085"/>
                    </a:ext>
                  </a:extLst>
                </a:gridCol>
                <a:gridCol w="1316736">
                  <a:extLst>
                    <a:ext uri="{9D8B030D-6E8A-4147-A177-3AD203B41FA5}">
                      <a16:colId xmlns:a16="http://schemas.microsoft.com/office/drawing/2014/main" val="659142376"/>
                    </a:ext>
                  </a:extLst>
                </a:gridCol>
                <a:gridCol w="493776">
                  <a:extLst>
                    <a:ext uri="{9D8B030D-6E8A-4147-A177-3AD203B41FA5}">
                      <a16:colId xmlns:a16="http://schemas.microsoft.com/office/drawing/2014/main" val="1490538129"/>
                    </a:ext>
                  </a:extLst>
                </a:gridCol>
                <a:gridCol w="329184">
                  <a:extLst>
                    <a:ext uri="{9D8B030D-6E8A-4147-A177-3AD203B41FA5}">
                      <a16:colId xmlns:a16="http://schemas.microsoft.com/office/drawing/2014/main" val="3005216107"/>
                    </a:ext>
                  </a:extLst>
                </a:gridCol>
                <a:gridCol w="329184">
                  <a:extLst>
                    <a:ext uri="{9D8B030D-6E8A-4147-A177-3AD203B41FA5}">
                      <a16:colId xmlns:a16="http://schemas.microsoft.com/office/drawing/2014/main" val="2667039903"/>
                    </a:ext>
                  </a:extLst>
                </a:gridCol>
                <a:gridCol w="329184">
                  <a:extLst>
                    <a:ext uri="{9D8B030D-6E8A-4147-A177-3AD203B41FA5}">
                      <a16:colId xmlns:a16="http://schemas.microsoft.com/office/drawing/2014/main" val="2893059151"/>
                    </a:ext>
                  </a:extLst>
                </a:gridCol>
                <a:gridCol w="329184">
                  <a:extLst>
                    <a:ext uri="{9D8B030D-6E8A-4147-A177-3AD203B41FA5}">
                      <a16:colId xmlns:a16="http://schemas.microsoft.com/office/drawing/2014/main" val="2254951370"/>
                    </a:ext>
                  </a:extLst>
                </a:gridCol>
                <a:gridCol w="329184">
                  <a:extLst>
                    <a:ext uri="{9D8B030D-6E8A-4147-A177-3AD203B41FA5}">
                      <a16:colId xmlns:a16="http://schemas.microsoft.com/office/drawing/2014/main" val="258948260"/>
                    </a:ext>
                  </a:extLst>
                </a:gridCol>
                <a:gridCol w="329184">
                  <a:extLst>
                    <a:ext uri="{9D8B030D-6E8A-4147-A177-3AD203B41FA5}">
                      <a16:colId xmlns:a16="http://schemas.microsoft.com/office/drawing/2014/main" val="3100092015"/>
                    </a:ext>
                  </a:extLst>
                </a:gridCol>
                <a:gridCol w="329184">
                  <a:extLst>
                    <a:ext uri="{9D8B030D-6E8A-4147-A177-3AD203B41FA5}">
                      <a16:colId xmlns:a16="http://schemas.microsoft.com/office/drawing/2014/main" val="1897671043"/>
                    </a:ext>
                  </a:extLst>
                </a:gridCol>
                <a:gridCol w="329184">
                  <a:extLst>
                    <a:ext uri="{9D8B030D-6E8A-4147-A177-3AD203B41FA5}">
                      <a16:colId xmlns:a16="http://schemas.microsoft.com/office/drawing/2014/main" val="2553612500"/>
                    </a:ext>
                  </a:extLst>
                </a:gridCol>
                <a:gridCol w="329184">
                  <a:extLst>
                    <a:ext uri="{9D8B030D-6E8A-4147-A177-3AD203B41FA5}">
                      <a16:colId xmlns:a16="http://schemas.microsoft.com/office/drawing/2014/main" val="1846141958"/>
                    </a:ext>
                  </a:extLst>
                </a:gridCol>
                <a:gridCol w="329184">
                  <a:extLst>
                    <a:ext uri="{9D8B030D-6E8A-4147-A177-3AD203B41FA5}">
                      <a16:colId xmlns:a16="http://schemas.microsoft.com/office/drawing/2014/main" val="528508133"/>
                    </a:ext>
                  </a:extLst>
                </a:gridCol>
                <a:gridCol w="329184">
                  <a:extLst>
                    <a:ext uri="{9D8B030D-6E8A-4147-A177-3AD203B41FA5}">
                      <a16:colId xmlns:a16="http://schemas.microsoft.com/office/drawing/2014/main" val="3854725500"/>
                    </a:ext>
                  </a:extLst>
                </a:gridCol>
                <a:gridCol w="329184">
                  <a:extLst>
                    <a:ext uri="{9D8B030D-6E8A-4147-A177-3AD203B41FA5}">
                      <a16:colId xmlns:a16="http://schemas.microsoft.com/office/drawing/2014/main" val="1642322195"/>
                    </a:ext>
                  </a:extLst>
                </a:gridCol>
                <a:gridCol w="329184">
                  <a:extLst>
                    <a:ext uri="{9D8B030D-6E8A-4147-A177-3AD203B41FA5}">
                      <a16:colId xmlns:a16="http://schemas.microsoft.com/office/drawing/2014/main" val="3405750267"/>
                    </a:ext>
                  </a:extLst>
                </a:gridCol>
                <a:gridCol w="329184">
                  <a:extLst>
                    <a:ext uri="{9D8B030D-6E8A-4147-A177-3AD203B41FA5}">
                      <a16:colId xmlns:a16="http://schemas.microsoft.com/office/drawing/2014/main" val="299714873"/>
                    </a:ext>
                  </a:extLst>
                </a:gridCol>
                <a:gridCol w="329184">
                  <a:extLst>
                    <a:ext uri="{9D8B030D-6E8A-4147-A177-3AD203B41FA5}">
                      <a16:colId xmlns:a16="http://schemas.microsoft.com/office/drawing/2014/main" val="2568640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9151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- 2021-04-26 17:00:39</a:t>
                      </a:r>
                      <a:r>
                        <a:rPr kumimoji="0" lang="en-US" sz="1000" b="0" i="0" u="none" strike="noStrike" kern="1200" cap="none" spc="0" normalizeH="0" baseline="0" noProof="0">
                          <a:ln>
                            <a:noFill/>
                          </a:ln>
                          <a:solidFill>
                            <a:prstClr val="black"/>
                          </a:solidFill>
                          <a:effectLst/>
                          <a:uLnTx/>
                          <a:uFillTx/>
                          <a:latin typeface="+mn-lt"/>
                          <a:ea typeface="+mn-ea"/>
                          <a:cs typeface="+mn-cs"/>
                        </a:rPr>
                        <a:t>
 Tapenade Dory coming through! 
Thinking of a place to buka puasa with your colleagues? Find the nearest Chili’s store to you today!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https://quintly-image-storage.s3.amazonaws.com/6a33eb792d33d257a5e5ebc5101898e0/30a1d302105ac5c7b1b2fd6d12978245.png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8576244"/>
                  </a:ext>
                </a:extLst>
              </a:tr>
            </a:tbl>
          </a:graphicData>
        </a:graphic>
      </p:graphicFrame>
      <p:sp>
        <p:nvSpPr>
          <p:cNvPr id="4" name="Text Placeholder 3">
            <a:extLst>
              <a:ext uri="{FF2B5EF4-FFF2-40B4-BE49-F238E27FC236}">
                <a16:creationId xmlns:a16="http://schemas.microsoft.com/office/drawing/2014/main" id="{4BB376C3-49E3-4C6D-989C-043F99D0A61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562843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A7CB0-C416-47CA-88B8-954511AFC94A}"/>
              </a:ext>
            </a:extLst>
          </p:cNvPr>
          <p:cNvSpPr>
            <a:spLocks noGrp="1"/>
          </p:cNvSpPr>
          <p:nvPr>
            <p:ph type="title"/>
          </p:nvPr>
        </p:nvSpPr>
        <p:spPr/>
        <p:txBody>
          <a:bodyPr/>
          <a:lstStyle/>
          <a:p>
            <a:r>
              <a:rPr lang="en-US"/>
              <a:t>Facebook Own Posts Table | Chili's Malaysia - 4 of 17</a:t>
            </a:r>
          </a:p>
        </p:txBody>
      </p:sp>
      <p:graphicFrame>
        <p:nvGraphicFramePr>
          <p:cNvPr id="5" name="Table Placeholder 4">
            <a:extLst>
              <a:ext uri="{FF2B5EF4-FFF2-40B4-BE49-F238E27FC236}">
                <a16:creationId xmlns:a16="http://schemas.microsoft.com/office/drawing/2014/main" id="{30B0F38E-C3C3-4E3A-9124-50762152BFEA}"/>
              </a:ext>
            </a:extLst>
          </p:cNvPr>
          <p:cNvGraphicFramePr>
            <a:graphicFrameLocks noGrp="1"/>
          </p:cNvGraphicFramePr>
          <p:nvPr>
            <p:ph type="tbl" sz="quarter" idx="13"/>
            <p:extLst>
              <p:ext uri="{D42A27DB-BD31-4B8C-83A1-F6EECF244321}">
                <p14:modId xmlns:p14="http://schemas.microsoft.com/office/powerpoint/2010/main" val="423960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68573620"/>
                    </a:ext>
                  </a:extLst>
                </a:gridCol>
                <a:gridCol w="1316736">
                  <a:extLst>
                    <a:ext uri="{9D8B030D-6E8A-4147-A177-3AD203B41FA5}">
                      <a16:colId xmlns:a16="http://schemas.microsoft.com/office/drawing/2014/main" val="3940301498"/>
                    </a:ext>
                  </a:extLst>
                </a:gridCol>
                <a:gridCol w="493776">
                  <a:extLst>
                    <a:ext uri="{9D8B030D-6E8A-4147-A177-3AD203B41FA5}">
                      <a16:colId xmlns:a16="http://schemas.microsoft.com/office/drawing/2014/main" val="2643453455"/>
                    </a:ext>
                  </a:extLst>
                </a:gridCol>
                <a:gridCol w="329184">
                  <a:extLst>
                    <a:ext uri="{9D8B030D-6E8A-4147-A177-3AD203B41FA5}">
                      <a16:colId xmlns:a16="http://schemas.microsoft.com/office/drawing/2014/main" val="455494882"/>
                    </a:ext>
                  </a:extLst>
                </a:gridCol>
                <a:gridCol w="329184">
                  <a:extLst>
                    <a:ext uri="{9D8B030D-6E8A-4147-A177-3AD203B41FA5}">
                      <a16:colId xmlns:a16="http://schemas.microsoft.com/office/drawing/2014/main" val="18206400"/>
                    </a:ext>
                  </a:extLst>
                </a:gridCol>
                <a:gridCol w="329184">
                  <a:extLst>
                    <a:ext uri="{9D8B030D-6E8A-4147-A177-3AD203B41FA5}">
                      <a16:colId xmlns:a16="http://schemas.microsoft.com/office/drawing/2014/main" val="1205531835"/>
                    </a:ext>
                  </a:extLst>
                </a:gridCol>
                <a:gridCol w="329184">
                  <a:extLst>
                    <a:ext uri="{9D8B030D-6E8A-4147-A177-3AD203B41FA5}">
                      <a16:colId xmlns:a16="http://schemas.microsoft.com/office/drawing/2014/main" val="75969726"/>
                    </a:ext>
                  </a:extLst>
                </a:gridCol>
                <a:gridCol w="329184">
                  <a:extLst>
                    <a:ext uri="{9D8B030D-6E8A-4147-A177-3AD203B41FA5}">
                      <a16:colId xmlns:a16="http://schemas.microsoft.com/office/drawing/2014/main" val="2983539849"/>
                    </a:ext>
                  </a:extLst>
                </a:gridCol>
                <a:gridCol w="329184">
                  <a:extLst>
                    <a:ext uri="{9D8B030D-6E8A-4147-A177-3AD203B41FA5}">
                      <a16:colId xmlns:a16="http://schemas.microsoft.com/office/drawing/2014/main" val="1312761703"/>
                    </a:ext>
                  </a:extLst>
                </a:gridCol>
                <a:gridCol w="329184">
                  <a:extLst>
                    <a:ext uri="{9D8B030D-6E8A-4147-A177-3AD203B41FA5}">
                      <a16:colId xmlns:a16="http://schemas.microsoft.com/office/drawing/2014/main" val="2315077498"/>
                    </a:ext>
                  </a:extLst>
                </a:gridCol>
                <a:gridCol w="329184">
                  <a:extLst>
                    <a:ext uri="{9D8B030D-6E8A-4147-A177-3AD203B41FA5}">
                      <a16:colId xmlns:a16="http://schemas.microsoft.com/office/drawing/2014/main" val="2783461895"/>
                    </a:ext>
                  </a:extLst>
                </a:gridCol>
                <a:gridCol w="329184">
                  <a:extLst>
                    <a:ext uri="{9D8B030D-6E8A-4147-A177-3AD203B41FA5}">
                      <a16:colId xmlns:a16="http://schemas.microsoft.com/office/drawing/2014/main" val="2025741486"/>
                    </a:ext>
                  </a:extLst>
                </a:gridCol>
                <a:gridCol w="329184">
                  <a:extLst>
                    <a:ext uri="{9D8B030D-6E8A-4147-A177-3AD203B41FA5}">
                      <a16:colId xmlns:a16="http://schemas.microsoft.com/office/drawing/2014/main" val="1812352776"/>
                    </a:ext>
                  </a:extLst>
                </a:gridCol>
                <a:gridCol w="329184">
                  <a:extLst>
                    <a:ext uri="{9D8B030D-6E8A-4147-A177-3AD203B41FA5}">
                      <a16:colId xmlns:a16="http://schemas.microsoft.com/office/drawing/2014/main" val="1708172549"/>
                    </a:ext>
                  </a:extLst>
                </a:gridCol>
                <a:gridCol w="329184">
                  <a:extLst>
                    <a:ext uri="{9D8B030D-6E8A-4147-A177-3AD203B41FA5}">
                      <a16:colId xmlns:a16="http://schemas.microsoft.com/office/drawing/2014/main" val="2474345045"/>
                    </a:ext>
                  </a:extLst>
                </a:gridCol>
                <a:gridCol w="329184">
                  <a:extLst>
                    <a:ext uri="{9D8B030D-6E8A-4147-A177-3AD203B41FA5}">
                      <a16:colId xmlns:a16="http://schemas.microsoft.com/office/drawing/2014/main" val="2514962585"/>
                    </a:ext>
                  </a:extLst>
                </a:gridCol>
                <a:gridCol w="329184">
                  <a:extLst>
                    <a:ext uri="{9D8B030D-6E8A-4147-A177-3AD203B41FA5}">
                      <a16:colId xmlns:a16="http://schemas.microsoft.com/office/drawing/2014/main" val="4003691755"/>
                    </a:ext>
                  </a:extLst>
                </a:gridCol>
                <a:gridCol w="329184">
                  <a:extLst>
                    <a:ext uri="{9D8B030D-6E8A-4147-A177-3AD203B41FA5}">
                      <a16:colId xmlns:a16="http://schemas.microsoft.com/office/drawing/2014/main" val="4286657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0712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- 2021-04-25 12:00:39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Here at Chili's, your feedback is always valued so thank you for helping us to keep getting better!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https://quintly-image-storage.s3.amazonaws.com/6a33eb792d33d257a5e5ebc5101898e0/7c82369f0983f6ab9b620b01b79230db.jpg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79612331"/>
                  </a:ext>
                </a:extLst>
              </a:tr>
            </a:tbl>
          </a:graphicData>
        </a:graphic>
      </p:graphicFrame>
      <p:sp>
        <p:nvSpPr>
          <p:cNvPr id="4" name="Text Placeholder 3">
            <a:extLst>
              <a:ext uri="{FF2B5EF4-FFF2-40B4-BE49-F238E27FC236}">
                <a16:creationId xmlns:a16="http://schemas.microsoft.com/office/drawing/2014/main" id="{0536E76B-0D05-43BC-AB66-719F32934C5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19257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B6D2-C2F5-4129-9E93-77E778255077}"/>
              </a:ext>
            </a:extLst>
          </p:cNvPr>
          <p:cNvSpPr>
            <a:spLocks noGrp="1"/>
          </p:cNvSpPr>
          <p:nvPr>
            <p:ph type="title"/>
          </p:nvPr>
        </p:nvSpPr>
        <p:spPr/>
        <p:txBody>
          <a:bodyPr/>
          <a:lstStyle/>
          <a:p>
            <a:r>
              <a:rPr lang="en-US"/>
              <a:t>Facebook Own Posts Table | Chili's Malaysia - 5 of 17</a:t>
            </a:r>
          </a:p>
        </p:txBody>
      </p:sp>
      <p:graphicFrame>
        <p:nvGraphicFramePr>
          <p:cNvPr id="5" name="Table Placeholder 4">
            <a:extLst>
              <a:ext uri="{FF2B5EF4-FFF2-40B4-BE49-F238E27FC236}">
                <a16:creationId xmlns:a16="http://schemas.microsoft.com/office/drawing/2014/main" id="{B0903FA0-51E0-4376-8C1F-54188F3DD878}"/>
              </a:ext>
            </a:extLst>
          </p:cNvPr>
          <p:cNvGraphicFramePr>
            <a:graphicFrameLocks noGrp="1"/>
          </p:cNvGraphicFramePr>
          <p:nvPr>
            <p:ph type="tbl" sz="quarter" idx="13"/>
            <p:extLst>
              <p:ext uri="{D42A27DB-BD31-4B8C-83A1-F6EECF244321}">
                <p14:modId xmlns:p14="http://schemas.microsoft.com/office/powerpoint/2010/main" val="343383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60057271"/>
                    </a:ext>
                  </a:extLst>
                </a:gridCol>
                <a:gridCol w="1316736">
                  <a:extLst>
                    <a:ext uri="{9D8B030D-6E8A-4147-A177-3AD203B41FA5}">
                      <a16:colId xmlns:a16="http://schemas.microsoft.com/office/drawing/2014/main" val="4258540309"/>
                    </a:ext>
                  </a:extLst>
                </a:gridCol>
                <a:gridCol w="493776">
                  <a:extLst>
                    <a:ext uri="{9D8B030D-6E8A-4147-A177-3AD203B41FA5}">
                      <a16:colId xmlns:a16="http://schemas.microsoft.com/office/drawing/2014/main" val="2980047609"/>
                    </a:ext>
                  </a:extLst>
                </a:gridCol>
                <a:gridCol w="329184">
                  <a:extLst>
                    <a:ext uri="{9D8B030D-6E8A-4147-A177-3AD203B41FA5}">
                      <a16:colId xmlns:a16="http://schemas.microsoft.com/office/drawing/2014/main" val="303278255"/>
                    </a:ext>
                  </a:extLst>
                </a:gridCol>
                <a:gridCol w="329184">
                  <a:extLst>
                    <a:ext uri="{9D8B030D-6E8A-4147-A177-3AD203B41FA5}">
                      <a16:colId xmlns:a16="http://schemas.microsoft.com/office/drawing/2014/main" val="1715460189"/>
                    </a:ext>
                  </a:extLst>
                </a:gridCol>
                <a:gridCol w="329184">
                  <a:extLst>
                    <a:ext uri="{9D8B030D-6E8A-4147-A177-3AD203B41FA5}">
                      <a16:colId xmlns:a16="http://schemas.microsoft.com/office/drawing/2014/main" val="175064382"/>
                    </a:ext>
                  </a:extLst>
                </a:gridCol>
                <a:gridCol w="329184">
                  <a:extLst>
                    <a:ext uri="{9D8B030D-6E8A-4147-A177-3AD203B41FA5}">
                      <a16:colId xmlns:a16="http://schemas.microsoft.com/office/drawing/2014/main" val="1340665922"/>
                    </a:ext>
                  </a:extLst>
                </a:gridCol>
                <a:gridCol w="329184">
                  <a:extLst>
                    <a:ext uri="{9D8B030D-6E8A-4147-A177-3AD203B41FA5}">
                      <a16:colId xmlns:a16="http://schemas.microsoft.com/office/drawing/2014/main" val="570221177"/>
                    </a:ext>
                  </a:extLst>
                </a:gridCol>
                <a:gridCol w="329184">
                  <a:extLst>
                    <a:ext uri="{9D8B030D-6E8A-4147-A177-3AD203B41FA5}">
                      <a16:colId xmlns:a16="http://schemas.microsoft.com/office/drawing/2014/main" val="2312202455"/>
                    </a:ext>
                  </a:extLst>
                </a:gridCol>
                <a:gridCol w="329184">
                  <a:extLst>
                    <a:ext uri="{9D8B030D-6E8A-4147-A177-3AD203B41FA5}">
                      <a16:colId xmlns:a16="http://schemas.microsoft.com/office/drawing/2014/main" val="3942248361"/>
                    </a:ext>
                  </a:extLst>
                </a:gridCol>
                <a:gridCol w="329184">
                  <a:extLst>
                    <a:ext uri="{9D8B030D-6E8A-4147-A177-3AD203B41FA5}">
                      <a16:colId xmlns:a16="http://schemas.microsoft.com/office/drawing/2014/main" val="2734570376"/>
                    </a:ext>
                  </a:extLst>
                </a:gridCol>
                <a:gridCol w="329184">
                  <a:extLst>
                    <a:ext uri="{9D8B030D-6E8A-4147-A177-3AD203B41FA5}">
                      <a16:colId xmlns:a16="http://schemas.microsoft.com/office/drawing/2014/main" val="2340074495"/>
                    </a:ext>
                  </a:extLst>
                </a:gridCol>
                <a:gridCol w="329184">
                  <a:extLst>
                    <a:ext uri="{9D8B030D-6E8A-4147-A177-3AD203B41FA5}">
                      <a16:colId xmlns:a16="http://schemas.microsoft.com/office/drawing/2014/main" val="1480090515"/>
                    </a:ext>
                  </a:extLst>
                </a:gridCol>
                <a:gridCol w="329184">
                  <a:extLst>
                    <a:ext uri="{9D8B030D-6E8A-4147-A177-3AD203B41FA5}">
                      <a16:colId xmlns:a16="http://schemas.microsoft.com/office/drawing/2014/main" val="4264068131"/>
                    </a:ext>
                  </a:extLst>
                </a:gridCol>
                <a:gridCol w="329184">
                  <a:extLst>
                    <a:ext uri="{9D8B030D-6E8A-4147-A177-3AD203B41FA5}">
                      <a16:colId xmlns:a16="http://schemas.microsoft.com/office/drawing/2014/main" val="3036025987"/>
                    </a:ext>
                  </a:extLst>
                </a:gridCol>
                <a:gridCol w="329184">
                  <a:extLst>
                    <a:ext uri="{9D8B030D-6E8A-4147-A177-3AD203B41FA5}">
                      <a16:colId xmlns:a16="http://schemas.microsoft.com/office/drawing/2014/main" val="510814186"/>
                    </a:ext>
                  </a:extLst>
                </a:gridCol>
                <a:gridCol w="329184">
                  <a:extLst>
                    <a:ext uri="{9D8B030D-6E8A-4147-A177-3AD203B41FA5}">
                      <a16:colId xmlns:a16="http://schemas.microsoft.com/office/drawing/2014/main" val="3938422602"/>
                    </a:ext>
                  </a:extLst>
                </a:gridCol>
                <a:gridCol w="329184">
                  <a:extLst>
                    <a:ext uri="{9D8B030D-6E8A-4147-A177-3AD203B41FA5}">
                      <a16:colId xmlns:a16="http://schemas.microsoft.com/office/drawing/2014/main" val="1500224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1089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- 2021-04-23 17:00:05</a:t>
                      </a:r>
                      <a:r>
                        <a:rPr kumimoji="0" lang="en-US" sz="1000" b="0" i="0" u="none" strike="noStrike" kern="1200" cap="none" spc="0" normalizeH="0" baseline="0" noProof="0">
                          <a:ln>
                            <a:noFill/>
                          </a:ln>
                          <a:solidFill>
                            <a:prstClr val="black"/>
                          </a:solidFill>
                          <a:effectLst/>
                          <a:uLnTx/>
                          <a:uFillTx/>
                          <a:latin typeface="+mn-lt"/>
                          <a:ea typeface="+mn-ea"/>
                          <a:cs typeface="+mn-cs"/>
                        </a:rPr>
                        <a:t>
 Come for the food, stay for the variety. See you soon! 😉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https://quintly-image-storage.s3.amazonaws.com/6a33eb792d33d257a5e5ebc5101898e0/56e0b2dcc30120a571451a4cc24f7d97.png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0134053"/>
                  </a:ext>
                </a:extLst>
              </a:tr>
            </a:tbl>
          </a:graphicData>
        </a:graphic>
      </p:graphicFrame>
      <p:sp>
        <p:nvSpPr>
          <p:cNvPr id="4" name="Text Placeholder 3">
            <a:extLst>
              <a:ext uri="{FF2B5EF4-FFF2-40B4-BE49-F238E27FC236}">
                <a16:creationId xmlns:a16="http://schemas.microsoft.com/office/drawing/2014/main" id="{ED90248D-80AB-456C-9D23-8FB793B57F6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97072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93E6A-09E9-4868-9481-06ED25D691EB}"/>
              </a:ext>
            </a:extLst>
          </p:cNvPr>
          <p:cNvSpPr>
            <a:spLocks noGrp="1"/>
          </p:cNvSpPr>
          <p:nvPr>
            <p:ph type="title"/>
          </p:nvPr>
        </p:nvSpPr>
        <p:spPr/>
        <p:txBody>
          <a:bodyPr/>
          <a:lstStyle/>
          <a:p>
            <a:r>
              <a:rPr lang="en-US"/>
              <a:t>Facebook Own Posts Table | Chili's Malaysia - 6 of 17</a:t>
            </a:r>
          </a:p>
        </p:txBody>
      </p:sp>
      <p:graphicFrame>
        <p:nvGraphicFramePr>
          <p:cNvPr id="5" name="Table Placeholder 4">
            <a:extLst>
              <a:ext uri="{FF2B5EF4-FFF2-40B4-BE49-F238E27FC236}">
                <a16:creationId xmlns:a16="http://schemas.microsoft.com/office/drawing/2014/main" id="{ED2EDCD5-6693-433D-9D8A-27BE171855FA}"/>
              </a:ext>
            </a:extLst>
          </p:cNvPr>
          <p:cNvGraphicFramePr>
            <a:graphicFrameLocks noGrp="1"/>
          </p:cNvGraphicFramePr>
          <p:nvPr>
            <p:ph type="tbl" sz="quarter" idx="13"/>
            <p:extLst>
              <p:ext uri="{D42A27DB-BD31-4B8C-83A1-F6EECF244321}">
                <p14:modId xmlns:p14="http://schemas.microsoft.com/office/powerpoint/2010/main" val="228053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46476121"/>
                    </a:ext>
                  </a:extLst>
                </a:gridCol>
                <a:gridCol w="1316736">
                  <a:extLst>
                    <a:ext uri="{9D8B030D-6E8A-4147-A177-3AD203B41FA5}">
                      <a16:colId xmlns:a16="http://schemas.microsoft.com/office/drawing/2014/main" val="677790477"/>
                    </a:ext>
                  </a:extLst>
                </a:gridCol>
                <a:gridCol w="493776">
                  <a:extLst>
                    <a:ext uri="{9D8B030D-6E8A-4147-A177-3AD203B41FA5}">
                      <a16:colId xmlns:a16="http://schemas.microsoft.com/office/drawing/2014/main" val="4276519091"/>
                    </a:ext>
                  </a:extLst>
                </a:gridCol>
                <a:gridCol w="329184">
                  <a:extLst>
                    <a:ext uri="{9D8B030D-6E8A-4147-A177-3AD203B41FA5}">
                      <a16:colId xmlns:a16="http://schemas.microsoft.com/office/drawing/2014/main" val="878475300"/>
                    </a:ext>
                  </a:extLst>
                </a:gridCol>
                <a:gridCol w="329184">
                  <a:extLst>
                    <a:ext uri="{9D8B030D-6E8A-4147-A177-3AD203B41FA5}">
                      <a16:colId xmlns:a16="http://schemas.microsoft.com/office/drawing/2014/main" val="2481465116"/>
                    </a:ext>
                  </a:extLst>
                </a:gridCol>
                <a:gridCol w="329184">
                  <a:extLst>
                    <a:ext uri="{9D8B030D-6E8A-4147-A177-3AD203B41FA5}">
                      <a16:colId xmlns:a16="http://schemas.microsoft.com/office/drawing/2014/main" val="1049072096"/>
                    </a:ext>
                  </a:extLst>
                </a:gridCol>
                <a:gridCol w="329184">
                  <a:extLst>
                    <a:ext uri="{9D8B030D-6E8A-4147-A177-3AD203B41FA5}">
                      <a16:colId xmlns:a16="http://schemas.microsoft.com/office/drawing/2014/main" val="3065240812"/>
                    </a:ext>
                  </a:extLst>
                </a:gridCol>
                <a:gridCol w="329184">
                  <a:extLst>
                    <a:ext uri="{9D8B030D-6E8A-4147-A177-3AD203B41FA5}">
                      <a16:colId xmlns:a16="http://schemas.microsoft.com/office/drawing/2014/main" val="1407101707"/>
                    </a:ext>
                  </a:extLst>
                </a:gridCol>
                <a:gridCol w="329184">
                  <a:extLst>
                    <a:ext uri="{9D8B030D-6E8A-4147-A177-3AD203B41FA5}">
                      <a16:colId xmlns:a16="http://schemas.microsoft.com/office/drawing/2014/main" val="1718932017"/>
                    </a:ext>
                  </a:extLst>
                </a:gridCol>
                <a:gridCol w="329184">
                  <a:extLst>
                    <a:ext uri="{9D8B030D-6E8A-4147-A177-3AD203B41FA5}">
                      <a16:colId xmlns:a16="http://schemas.microsoft.com/office/drawing/2014/main" val="2668925852"/>
                    </a:ext>
                  </a:extLst>
                </a:gridCol>
                <a:gridCol w="329184">
                  <a:extLst>
                    <a:ext uri="{9D8B030D-6E8A-4147-A177-3AD203B41FA5}">
                      <a16:colId xmlns:a16="http://schemas.microsoft.com/office/drawing/2014/main" val="3041326722"/>
                    </a:ext>
                  </a:extLst>
                </a:gridCol>
                <a:gridCol w="329184">
                  <a:extLst>
                    <a:ext uri="{9D8B030D-6E8A-4147-A177-3AD203B41FA5}">
                      <a16:colId xmlns:a16="http://schemas.microsoft.com/office/drawing/2014/main" val="1843470410"/>
                    </a:ext>
                  </a:extLst>
                </a:gridCol>
                <a:gridCol w="329184">
                  <a:extLst>
                    <a:ext uri="{9D8B030D-6E8A-4147-A177-3AD203B41FA5}">
                      <a16:colId xmlns:a16="http://schemas.microsoft.com/office/drawing/2014/main" val="3191982870"/>
                    </a:ext>
                  </a:extLst>
                </a:gridCol>
                <a:gridCol w="329184">
                  <a:extLst>
                    <a:ext uri="{9D8B030D-6E8A-4147-A177-3AD203B41FA5}">
                      <a16:colId xmlns:a16="http://schemas.microsoft.com/office/drawing/2014/main" val="857782890"/>
                    </a:ext>
                  </a:extLst>
                </a:gridCol>
                <a:gridCol w="329184">
                  <a:extLst>
                    <a:ext uri="{9D8B030D-6E8A-4147-A177-3AD203B41FA5}">
                      <a16:colId xmlns:a16="http://schemas.microsoft.com/office/drawing/2014/main" val="121933893"/>
                    </a:ext>
                  </a:extLst>
                </a:gridCol>
                <a:gridCol w="329184">
                  <a:extLst>
                    <a:ext uri="{9D8B030D-6E8A-4147-A177-3AD203B41FA5}">
                      <a16:colId xmlns:a16="http://schemas.microsoft.com/office/drawing/2014/main" val="2256631240"/>
                    </a:ext>
                  </a:extLst>
                </a:gridCol>
                <a:gridCol w="329184">
                  <a:extLst>
                    <a:ext uri="{9D8B030D-6E8A-4147-A177-3AD203B41FA5}">
                      <a16:colId xmlns:a16="http://schemas.microsoft.com/office/drawing/2014/main" val="3974898340"/>
                    </a:ext>
                  </a:extLst>
                </a:gridCol>
                <a:gridCol w="329184">
                  <a:extLst>
                    <a:ext uri="{9D8B030D-6E8A-4147-A177-3AD203B41FA5}">
                      <a16:colId xmlns:a16="http://schemas.microsoft.com/office/drawing/2014/main" val="95463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632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- 2021-04-21 12:00:05</a:t>
                      </a:r>
                      <a:r>
                        <a:rPr kumimoji="0" lang="en-US" sz="1000" b="0" i="0" u="none" strike="noStrike" kern="1200" cap="none" spc="0" normalizeH="0" baseline="0" noProof="0">
                          <a:ln>
                            <a:noFill/>
                          </a:ln>
                          <a:solidFill>
                            <a:prstClr val="black"/>
                          </a:solidFill>
                          <a:effectLst/>
                          <a:uLnTx/>
                          <a:uFillTx/>
                          <a:latin typeface="+mn-lt"/>
                          <a:ea typeface="+mn-ea"/>
                          <a:cs typeface="+mn-cs"/>
                        </a:rPr>
                        <a:t>
 Yes, this is our thing. Our original recipe with tender minced beef, onions, chiles and a signature blend of spices. Drop by and give it a try! Let us know what you think! 
Outlet: http://chilis.com.my/outlets/ 
Order Online: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https://quintly-image-storage.s3.amazonaws.com/6a33eb792d33d257a5e5ebc5101898e0/9f31cd70d81acb14a6d597f765793f8e.png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377646"/>
                  </a:ext>
                </a:extLst>
              </a:tr>
            </a:tbl>
          </a:graphicData>
        </a:graphic>
      </p:graphicFrame>
      <p:sp>
        <p:nvSpPr>
          <p:cNvPr id="4" name="Text Placeholder 3">
            <a:extLst>
              <a:ext uri="{FF2B5EF4-FFF2-40B4-BE49-F238E27FC236}">
                <a16:creationId xmlns:a16="http://schemas.microsoft.com/office/drawing/2014/main" id="{A78A76BF-ACCF-463F-830E-DFFCC7CE987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67392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0F80-E537-4A85-97C6-6C3B7ADC4516}"/>
              </a:ext>
            </a:extLst>
          </p:cNvPr>
          <p:cNvSpPr>
            <a:spLocks noGrp="1"/>
          </p:cNvSpPr>
          <p:nvPr>
            <p:ph type="title"/>
          </p:nvPr>
        </p:nvSpPr>
        <p:spPr/>
        <p:txBody>
          <a:bodyPr/>
          <a:lstStyle/>
          <a:p>
            <a:r>
              <a:rPr lang="en-US"/>
              <a:t>Facebook Own Posts Table | Chili's Malaysia - 7 of 17</a:t>
            </a:r>
          </a:p>
        </p:txBody>
      </p:sp>
      <p:graphicFrame>
        <p:nvGraphicFramePr>
          <p:cNvPr id="5" name="Table Placeholder 4">
            <a:extLst>
              <a:ext uri="{FF2B5EF4-FFF2-40B4-BE49-F238E27FC236}">
                <a16:creationId xmlns:a16="http://schemas.microsoft.com/office/drawing/2014/main" id="{FBB4FD6C-F6E0-4A88-A4F3-7DB298ED722A}"/>
              </a:ext>
            </a:extLst>
          </p:cNvPr>
          <p:cNvGraphicFramePr>
            <a:graphicFrameLocks noGrp="1"/>
          </p:cNvGraphicFramePr>
          <p:nvPr>
            <p:ph type="tbl" sz="quarter" idx="13"/>
            <p:extLst>
              <p:ext uri="{D42A27DB-BD31-4B8C-83A1-F6EECF244321}">
                <p14:modId xmlns:p14="http://schemas.microsoft.com/office/powerpoint/2010/main" val="3263193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98734371"/>
                    </a:ext>
                  </a:extLst>
                </a:gridCol>
                <a:gridCol w="1316736">
                  <a:extLst>
                    <a:ext uri="{9D8B030D-6E8A-4147-A177-3AD203B41FA5}">
                      <a16:colId xmlns:a16="http://schemas.microsoft.com/office/drawing/2014/main" val="999789737"/>
                    </a:ext>
                  </a:extLst>
                </a:gridCol>
                <a:gridCol w="493776">
                  <a:extLst>
                    <a:ext uri="{9D8B030D-6E8A-4147-A177-3AD203B41FA5}">
                      <a16:colId xmlns:a16="http://schemas.microsoft.com/office/drawing/2014/main" val="1538030979"/>
                    </a:ext>
                  </a:extLst>
                </a:gridCol>
                <a:gridCol w="329184">
                  <a:extLst>
                    <a:ext uri="{9D8B030D-6E8A-4147-A177-3AD203B41FA5}">
                      <a16:colId xmlns:a16="http://schemas.microsoft.com/office/drawing/2014/main" val="508129381"/>
                    </a:ext>
                  </a:extLst>
                </a:gridCol>
                <a:gridCol w="329184">
                  <a:extLst>
                    <a:ext uri="{9D8B030D-6E8A-4147-A177-3AD203B41FA5}">
                      <a16:colId xmlns:a16="http://schemas.microsoft.com/office/drawing/2014/main" val="152104712"/>
                    </a:ext>
                  </a:extLst>
                </a:gridCol>
                <a:gridCol w="329184">
                  <a:extLst>
                    <a:ext uri="{9D8B030D-6E8A-4147-A177-3AD203B41FA5}">
                      <a16:colId xmlns:a16="http://schemas.microsoft.com/office/drawing/2014/main" val="1857192936"/>
                    </a:ext>
                  </a:extLst>
                </a:gridCol>
                <a:gridCol w="329184">
                  <a:extLst>
                    <a:ext uri="{9D8B030D-6E8A-4147-A177-3AD203B41FA5}">
                      <a16:colId xmlns:a16="http://schemas.microsoft.com/office/drawing/2014/main" val="2733326848"/>
                    </a:ext>
                  </a:extLst>
                </a:gridCol>
                <a:gridCol w="329184">
                  <a:extLst>
                    <a:ext uri="{9D8B030D-6E8A-4147-A177-3AD203B41FA5}">
                      <a16:colId xmlns:a16="http://schemas.microsoft.com/office/drawing/2014/main" val="1420219935"/>
                    </a:ext>
                  </a:extLst>
                </a:gridCol>
                <a:gridCol w="329184">
                  <a:extLst>
                    <a:ext uri="{9D8B030D-6E8A-4147-A177-3AD203B41FA5}">
                      <a16:colId xmlns:a16="http://schemas.microsoft.com/office/drawing/2014/main" val="891868331"/>
                    </a:ext>
                  </a:extLst>
                </a:gridCol>
                <a:gridCol w="329184">
                  <a:extLst>
                    <a:ext uri="{9D8B030D-6E8A-4147-A177-3AD203B41FA5}">
                      <a16:colId xmlns:a16="http://schemas.microsoft.com/office/drawing/2014/main" val="3752405561"/>
                    </a:ext>
                  </a:extLst>
                </a:gridCol>
                <a:gridCol w="329184">
                  <a:extLst>
                    <a:ext uri="{9D8B030D-6E8A-4147-A177-3AD203B41FA5}">
                      <a16:colId xmlns:a16="http://schemas.microsoft.com/office/drawing/2014/main" val="1048092221"/>
                    </a:ext>
                  </a:extLst>
                </a:gridCol>
                <a:gridCol w="329184">
                  <a:extLst>
                    <a:ext uri="{9D8B030D-6E8A-4147-A177-3AD203B41FA5}">
                      <a16:colId xmlns:a16="http://schemas.microsoft.com/office/drawing/2014/main" val="4128494134"/>
                    </a:ext>
                  </a:extLst>
                </a:gridCol>
                <a:gridCol w="329184">
                  <a:extLst>
                    <a:ext uri="{9D8B030D-6E8A-4147-A177-3AD203B41FA5}">
                      <a16:colId xmlns:a16="http://schemas.microsoft.com/office/drawing/2014/main" val="1405282706"/>
                    </a:ext>
                  </a:extLst>
                </a:gridCol>
                <a:gridCol w="329184">
                  <a:extLst>
                    <a:ext uri="{9D8B030D-6E8A-4147-A177-3AD203B41FA5}">
                      <a16:colId xmlns:a16="http://schemas.microsoft.com/office/drawing/2014/main" val="874778730"/>
                    </a:ext>
                  </a:extLst>
                </a:gridCol>
                <a:gridCol w="329184">
                  <a:extLst>
                    <a:ext uri="{9D8B030D-6E8A-4147-A177-3AD203B41FA5}">
                      <a16:colId xmlns:a16="http://schemas.microsoft.com/office/drawing/2014/main" val="444833610"/>
                    </a:ext>
                  </a:extLst>
                </a:gridCol>
                <a:gridCol w="329184">
                  <a:extLst>
                    <a:ext uri="{9D8B030D-6E8A-4147-A177-3AD203B41FA5}">
                      <a16:colId xmlns:a16="http://schemas.microsoft.com/office/drawing/2014/main" val="1277035590"/>
                    </a:ext>
                  </a:extLst>
                </a:gridCol>
                <a:gridCol w="329184">
                  <a:extLst>
                    <a:ext uri="{9D8B030D-6E8A-4147-A177-3AD203B41FA5}">
                      <a16:colId xmlns:a16="http://schemas.microsoft.com/office/drawing/2014/main" val="448962049"/>
                    </a:ext>
                  </a:extLst>
                </a:gridCol>
                <a:gridCol w="329184">
                  <a:extLst>
                    <a:ext uri="{9D8B030D-6E8A-4147-A177-3AD203B41FA5}">
                      <a16:colId xmlns:a16="http://schemas.microsoft.com/office/drawing/2014/main" val="315828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148402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- 2021-04-19 16:00:46</a:t>
                      </a:r>
                      <a:r>
                        <a:rPr kumimoji="0" lang="en-US" sz="1000" b="0" i="0" u="none" strike="noStrike" kern="1200" cap="none" spc="0" normalizeH="0" baseline="0" noProof="0">
                          <a:ln>
                            <a:noFill/>
                          </a:ln>
                          <a:solidFill>
                            <a:prstClr val="black"/>
                          </a:solidFill>
                          <a:effectLst/>
                          <a:uLnTx/>
                          <a:uFillTx/>
                          <a:latin typeface="+mn-lt"/>
                          <a:ea typeface="+mn-ea"/>
                          <a:cs typeface="+mn-cs"/>
                        </a:rPr>
                        <a:t>
 To our meatball lovers, enjoy our Meatball Chili’s Pasta!
Available for a limited time only, check out Meatball Chili’s Pasta from Variety Deals Menu today!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Link: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https://quintly-image-storage.s3.amazonaws.com/6a33eb792d33d257a5e5ebc5101898e0/51f6dcdbcb045c0ee347c974218f4a48.png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991532"/>
                  </a:ext>
                </a:extLst>
              </a:tr>
            </a:tbl>
          </a:graphicData>
        </a:graphic>
      </p:graphicFrame>
      <p:sp>
        <p:nvSpPr>
          <p:cNvPr id="4" name="Text Placeholder 3">
            <a:extLst>
              <a:ext uri="{FF2B5EF4-FFF2-40B4-BE49-F238E27FC236}">
                <a16:creationId xmlns:a16="http://schemas.microsoft.com/office/drawing/2014/main" id="{F4F07DA0-86BF-436A-94DD-BEA913024B90}"/>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35155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1BE08-42A5-4247-AACC-AC2192B79443}"/>
              </a:ext>
            </a:extLst>
          </p:cNvPr>
          <p:cNvSpPr>
            <a:spLocks noGrp="1"/>
          </p:cNvSpPr>
          <p:nvPr>
            <p:ph type="title"/>
          </p:nvPr>
        </p:nvSpPr>
        <p:spPr/>
        <p:txBody>
          <a:bodyPr/>
          <a:lstStyle/>
          <a:p>
            <a:r>
              <a:rPr lang="en-US"/>
              <a:t>Facebook Own Posts Table | Chili's Malaysia - 8 of 17</a:t>
            </a:r>
          </a:p>
        </p:txBody>
      </p:sp>
      <p:graphicFrame>
        <p:nvGraphicFramePr>
          <p:cNvPr id="5" name="Table Placeholder 4">
            <a:extLst>
              <a:ext uri="{FF2B5EF4-FFF2-40B4-BE49-F238E27FC236}">
                <a16:creationId xmlns:a16="http://schemas.microsoft.com/office/drawing/2014/main" id="{6772B0EC-22B9-427C-BA53-BF7D497BD96D}"/>
              </a:ext>
            </a:extLst>
          </p:cNvPr>
          <p:cNvGraphicFramePr>
            <a:graphicFrameLocks noGrp="1"/>
          </p:cNvGraphicFramePr>
          <p:nvPr>
            <p:ph type="tbl" sz="quarter" idx="13"/>
            <p:extLst>
              <p:ext uri="{D42A27DB-BD31-4B8C-83A1-F6EECF244321}">
                <p14:modId xmlns:p14="http://schemas.microsoft.com/office/powerpoint/2010/main" val="161919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52157684"/>
                    </a:ext>
                  </a:extLst>
                </a:gridCol>
                <a:gridCol w="1316736">
                  <a:extLst>
                    <a:ext uri="{9D8B030D-6E8A-4147-A177-3AD203B41FA5}">
                      <a16:colId xmlns:a16="http://schemas.microsoft.com/office/drawing/2014/main" val="3420861570"/>
                    </a:ext>
                  </a:extLst>
                </a:gridCol>
                <a:gridCol w="493776">
                  <a:extLst>
                    <a:ext uri="{9D8B030D-6E8A-4147-A177-3AD203B41FA5}">
                      <a16:colId xmlns:a16="http://schemas.microsoft.com/office/drawing/2014/main" val="454421234"/>
                    </a:ext>
                  </a:extLst>
                </a:gridCol>
                <a:gridCol w="329184">
                  <a:extLst>
                    <a:ext uri="{9D8B030D-6E8A-4147-A177-3AD203B41FA5}">
                      <a16:colId xmlns:a16="http://schemas.microsoft.com/office/drawing/2014/main" val="1013259089"/>
                    </a:ext>
                  </a:extLst>
                </a:gridCol>
                <a:gridCol w="329184">
                  <a:extLst>
                    <a:ext uri="{9D8B030D-6E8A-4147-A177-3AD203B41FA5}">
                      <a16:colId xmlns:a16="http://schemas.microsoft.com/office/drawing/2014/main" val="4198209209"/>
                    </a:ext>
                  </a:extLst>
                </a:gridCol>
                <a:gridCol w="329184">
                  <a:extLst>
                    <a:ext uri="{9D8B030D-6E8A-4147-A177-3AD203B41FA5}">
                      <a16:colId xmlns:a16="http://schemas.microsoft.com/office/drawing/2014/main" val="1703775926"/>
                    </a:ext>
                  </a:extLst>
                </a:gridCol>
                <a:gridCol w="329184">
                  <a:extLst>
                    <a:ext uri="{9D8B030D-6E8A-4147-A177-3AD203B41FA5}">
                      <a16:colId xmlns:a16="http://schemas.microsoft.com/office/drawing/2014/main" val="4225565697"/>
                    </a:ext>
                  </a:extLst>
                </a:gridCol>
                <a:gridCol w="329184">
                  <a:extLst>
                    <a:ext uri="{9D8B030D-6E8A-4147-A177-3AD203B41FA5}">
                      <a16:colId xmlns:a16="http://schemas.microsoft.com/office/drawing/2014/main" val="2406087963"/>
                    </a:ext>
                  </a:extLst>
                </a:gridCol>
                <a:gridCol w="329184">
                  <a:extLst>
                    <a:ext uri="{9D8B030D-6E8A-4147-A177-3AD203B41FA5}">
                      <a16:colId xmlns:a16="http://schemas.microsoft.com/office/drawing/2014/main" val="242506599"/>
                    </a:ext>
                  </a:extLst>
                </a:gridCol>
                <a:gridCol w="329184">
                  <a:extLst>
                    <a:ext uri="{9D8B030D-6E8A-4147-A177-3AD203B41FA5}">
                      <a16:colId xmlns:a16="http://schemas.microsoft.com/office/drawing/2014/main" val="2728758087"/>
                    </a:ext>
                  </a:extLst>
                </a:gridCol>
                <a:gridCol w="329184">
                  <a:extLst>
                    <a:ext uri="{9D8B030D-6E8A-4147-A177-3AD203B41FA5}">
                      <a16:colId xmlns:a16="http://schemas.microsoft.com/office/drawing/2014/main" val="3875827343"/>
                    </a:ext>
                  </a:extLst>
                </a:gridCol>
                <a:gridCol w="329184">
                  <a:extLst>
                    <a:ext uri="{9D8B030D-6E8A-4147-A177-3AD203B41FA5}">
                      <a16:colId xmlns:a16="http://schemas.microsoft.com/office/drawing/2014/main" val="116105884"/>
                    </a:ext>
                  </a:extLst>
                </a:gridCol>
                <a:gridCol w="329184">
                  <a:extLst>
                    <a:ext uri="{9D8B030D-6E8A-4147-A177-3AD203B41FA5}">
                      <a16:colId xmlns:a16="http://schemas.microsoft.com/office/drawing/2014/main" val="578132860"/>
                    </a:ext>
                  </a:extLst>
                </a:gridCol>
                <a:gridCol w="329184">
                  <a:extLst>
                    <a:ext uri="{9D8B030D-6E8A-4147-A177-3AD203B41FA5}">
                      <a16:colId xmlns:a16="http://schemas.microsoft.com/office/drawing/2014/main" val="3552242843"/>
                    </a:ext>
                  </a:extLst>
                </a:gridCol>
                <a:gridCol w="329184">
                  <a:extLst>
                    <a:ext uri="{9D8B030D-6E8A-4147-A177-3AD203B41FA5}">
                      <a16:colId xmlns:a16="http://schemas.microsoft.com/office/drawing/2014/main" val="891985646"/>
                    </a:ext>
                  </a:extLst>
                </a:gridCol>
                <a:gridCol w="329184">
                  <a:extLst>
                    <a:ext uri="{9D8B030D-6E8A-4147-A177-3AD203B41FA5}">
                      <a16:colId xmlns:a16="http://schemas.microsoft.com/office/drawing/2014/main" val="2897241621"/>
                    </a:ext>
                  </a:extLst>
                </a:gridCol>
                <a:gridCol w="329184">
                  <a:extLst>
                    <a:ext uri="{9D8B030D-6E8A-4147-A177-3AD203B41FA5}">
                      <a16:colId xmlns:a16="http://schemas.microsoft.com/office/drawing/2014/main" val="560376302"/>
                    </a:ext>
                  </a:extLst>
                </a:gridCol>
                <a:gridCol w="329184">
                  <a:extLst>
                    <a:ext uri="{9D8B030D-6E8A-4147-A177-3AD203B41FA5}">
                      <a16:colId xmlns:a16="http://schemas.microsoft.com/office/drawing/2014/main" val="61588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3617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- 2021-04-16 18:51:19</a:t>
                      </a:r>
                      <a:r>
                        <a:rPr kumimoji="0" lang="en-US" sz="1000" b="0" i="0" u="none" strike="noStrike" kern="1200" cap="none" spc="0" normalizeH="0" baseline="0" noProof="0">
                          <a:ln>
                            <a:noFill/>
                          </a:ln>
                          <a:solidFill>
                            <a:prstClr val="black"/>
                          </a:solidFill>
                          <a:effectLst/>
                          <a:uLnTx/>
                          <a:uFillTx/>
                          <a:latin typeface="+mn-lt"/>
                          <a:ea typeface="+mn-ea"/>
                          <a:cs typeface="+mn-cs"/>
                        </a:rPr>
                        <a:t>
 Pineapple, mandarin oranges, dried cranberries, red bell peppers, you name it! 
How do you like your salad toppings? “Lettuce” know in the comments section below! 
Variety Deals Menu: http://chilis.com.my/variety-deals/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https://quintly-image-storage.s3.amazonaws.com/6a33eb792d33d257a5e5ebc5101898e0/b87b06e85339f4871eb149d539e8b854.png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5343325"/>
                  </a:ext>
                </a:extLst>
              </a:tr>
            </a:tbl>
          </a:graphicData>
        </a:graphic>
      </p:graphicFrame>
      <p:sp>
        <p:nvSpPr>
          <p:cNvPr id="4" name="Text Placeholder 3">
            <a:extLst>
              <a:ext uri="{FF2B5EF4-FFF2-40B4-BE49-F238E27FC236}">
                <a16:creationId xmlns:a16="http://schemas.microsoft.com/office/drawing/2014/main" id="{ED35D7A7-DFD4-4FB8-89F2-2B366CC19CC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203821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52EC-500D-4BB7-AEC7-1FA579940D1B}"/>
              </a:ext>
            </a:extLst>
          </p:cNvPr>
          <p:cNvSpPr>
            <a:spLocks noGrp="1"/>
          </p:cNvSpPr>
          <p:nvPr>
            <p:ph type="title"/>
          </p:nvPr>
        </p:nvSpPr>
        <p:spPr/>
        <p:txBody>
          <a:bodyPr/>
          <a:lstStyle/>
          <a:p>
            <a:r>
              <a:rPr lang="en-US"/>
              <a:t>Facebook Own Posts Table | Chili's Malaysia - 9 of 17</a:t>
            </a:r>
          </a:p>
        </p:txBody>
      </p:sp>
      <p:graphicFrame>
        <p:nvGraphicFramePr>
          <p:cNvPr id="5" name="Table Placeholder 4">
            <a:extLst>
              <a:ext uri="{FF2B5EF4-FFF2-40B4-BE49-F238E27FC236}">
                <a16:creationId xmlns:a16="http://schemas.microsoft.com/office/drawing/2014/main" id="{1676B216-ECCA-47E8-99AF-A54672BC2125}"/>
              </a:ext>
            </a:extLst>
          </p:cNvPr>
          <p:cNvGraphicFramePr>
            <a:graphicFrameLocks noGrp="1"/>
          </p:cNvGraphicFramePr>
          <p:nvPr>
            <p:ph type="tbl" sz="quarter" idx="13"/>
            <p:extLst>
              <p:ext uri="{D42A27DB-BD31-4B8C-83A1-F6EECF244321}">
                <p14:modId xmlns:p14="http://schemas.microsoft.com/office/powerpoint/2010/main" val="237851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90140928"/>
                    </a:ext>
                  </a:extLst>
                </a:gridCol>
                <a:gridCol w="1316736">
                  <a:extLst>
                    <a:ext uri="{9D8B030D-6E8A-4147-A177-3AD203B41FA5}">
                      <a16:colId xmlns:a16="http://schemas.microsoft.com/office/drawing/2014/main" val="1376475524"/>
                    </a:ext>
                  </a:extLst>
                </a:gridCol>
                <a:gridCol w="493776">
                  <a:extLst>
                    <a:ext uri="{9D8B030D-6E8A-4147-A177-3AD203B41FA5}">
                      <a16:colId xmlns:a16="http://schemas.microsoft.com/office/drawing/2014/main" val="279343515"/>
                    </a:ext>
                  </a:extLst>
                </a:gridCol>
                <a:gridCol w="329184">
                  <a:extLst>
                    <a:ext uri="{9D8B030D-6E8A-4147-A177-3AD203B41FA5}">
                      <a16:colId xmlns:a16="http://schemas.microsoft.com/office/drawing/2014/main" val="4247889767"/>
                    </a:ext>
                  </a:extLst>
                </a:gridCol>
                <a:gridCol w="329184">
                  <a:extLst>
                    <a:ext uri="{9D8B030D-6E8A-4147-A177-3AD203B41FA5}">
                      <a16:colId xmlns:a16="http://schemas.microsoft.com/office/drawing/2014/main" val="680258559"/>
                    </a:ext>
                  </a:extLst>
                </a:gridCol>
                <a:gridCol w="329184">
                  <a:extLst>
                    <a:ext uri="{9D8B030D-6E8A-4147-A177-3AD203B41FA5}">
                      <a16:colId xmlns:a16="http://schemas.microsoft.com/office/drawing/2014/main" val="3643813770"/>
                    </a:ext>
                  </a:extLst>
                </a:gridCol>
                <a:gridCol w="329184">
                  <a:extLst>
                    <a:ext uri="{9D8B030D-6E8A-4147-A177-3AD203B41FA5}">
                      <a16:colId xmlns:a16="http://schemas.microsoft.com/office/drawing/2014/main" val="3902731413"/>
                    </a:ext>
                  </a:extLst>
                </a:gridCol>
                <a:gridCol w="329184">
                  <a:extLst>
                    <a:ext uri="{9D8B030D-6E8A-4147-A177-3AD203B41FA5}">
                      <a16:colId xmlns:a16="http://schemas.microsoft.com/office/drawing/2014/main" val="1040215456"/>
                    </a:ext>
                  </a:extLst>
                </a:gridCol>
                <a:gridCol w="329184">
                  <a:extLst>
                    <a:ext uri="{9D8B030D-6E8A-4147-A177-3AD203B41FA5}">
                      <a16:colId xmlns:a16="http://schemas.microsoft.com/office/drawing/2014/main" val="1511211861"/>
                    </a:ext>
                  </a:extLst>
                </a:gridCol>
                <a:gridCol w="329184">
                  <a:extLst>
                    <a:ext uri="{9D8B030D-6E8A-4147-A177-3AD203B41FA5}">
                      <a16:colId xmlns:a16="http://schemas.microsoft.com/office/drawing/2014/main" val="4109898852"/>
                    </a:ext>
                  </a:extLst>
                </a:gridCol>
                <a:gridCol w="329184">
                  <a:extLst>
                    <a:ext uri="{9D8B030D-6E8A-4147-A177-3AD203B41FA5}">
                      <a16:colId xmlns:a16="http://schemas.microsoft.com/office/drawing/2014/main" val="1516475258"/>
                    </a:ext>
                  </a:extLst>
                </a:gridCol>
                <a:gridCol w="329184">
                  <a:extLst>
                    <a:ext uri="{9D8B030D-6E8A-4147-A177-3AD203B41FA5}">
                      <a16:colId xmlns:a16="http://schemas.microsoft.com/office/drawing/2014/main" val="3429641773"/>
                    </a:ext>
                  </a:extLst>
                </a:gridCol>
                <a:gridCol w="329184">
                  <a:extLst>
                    <a:ext uri="{9D8B030D-6E8A-4147-A177-3AD203B41FA5}">
                      <a16:colId xmlns:a16="http://schemas.microsoft.com/office/drawing/2014/main" val="2499413668"/>
                    </a:ext>
                  </a:extLst>
                </a:gridCol>
                <a:gridCol w="329184">
                  <a:extLst>
                    <a:ext uri="{9D8B030D-6E8A-4147-A177-3AD203B41FA5}">
                      <a16:colId xmlns:a16="http://schemas.microsoft.com/office/drawing/2014/main" val="729233951"/>
                    </a:ext>
                  </a:extLst>
                </a:gridCol>
                <a:gridCol w="329184">
                  <a:extLst>
                    <a:ext uri="{9D8B030D-6E8A-4147-A177-3AD203B41FA5}">
                      <a16:colId xmlns:a16="http://schemas.microsoft.com/office/drawing/2014/main" val="3427555661"/>
                    </a:ext>
                  </a:extLst>
                </a:gridCol>
                <a:gridCol w="329184">
                  <a:extLst>
                    <a:ext uri="{9D8B030D-6E8A-4147-A177-3AD203B41FA5}">
                      <a16:colId xmlns:a16="http://schemas.microsoft.com/office/drawing/2014/main" val="3299533182"/>
                    </a:ext>
                  </a:extLst>
                </a:gridCol>
                <a:gridCol w="329184">
                  <a:extLst>
                    <a:ext uri="{9D8B030D-6E8A-4147-A177-3AD203B41FA5}">
                      <a16:colId xmlns:a16="http://schemas.microsoft.com/office/drawing/2014/main" val="1261009524"/>
                    </a:ext>
                  </a:extLst>
                </a:gridCol>
                <a:gridCol w="329184">
                  <a:extLst>
                    <a:ext uri="{9D8B030D-6E8A-4147-A177-3AD203B41FA5}">
                      <a16:colId xmlns:a16="http://schemas.microsoft.com/office/drawing/2014/main" val="134524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5018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- 2021-04-15 17:11:07</a:t>
                      </a:r>
                      <a:r>
                        <a:rPr kumimoji="0" lang="en-US" sz="1000" b="0" i="0" u="none" strike="noStrike" kern="1200" cap="none" spc="0" normalizeH="0" baseline="0" noProof="0">
                          <a:ln>
                            <a:noFill/>
                          </a:ln>
                          <a:solidFill>
                            <a:prstClr val="black"/>
                          </a:solidFill>
                          <a:effectLst/>
                          <a:uLnTx/>
                          <a:uFillTx/>
                          <a:latin typeface="+mn-lt"/>
                          <a:ea typeface="+mn-ea"/>
                          <a:cs typeface="+mn-cs"/>
                        </a:rPr>
                        <a:t>
 [SHARE &amp; WIN!]
What were your favorite Buka Puasa memories at Chili’s?
Comment in this post and stand a chance to win RM 20 Grab/Foodpanda Vouchers! 
Submission Entry: 15 April – 21 April 2021
Winners: Daily winners to be selected! 
*T&amp;C Apply: https://bit.ly/3wYTnTq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https://quintly-image-storage.s3.amazonaws.com/6a33eb792d33d257a5e5ebc5101898e0/00372c88ebbb604a24c4d5057cc88623.png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6271583"/>
                  </a:ext>
                </a:extLst>
              </a:tr>
            </a:tbl>
          </a:graphicData>
        </a:graphic>
      </p:graphicFrame>
      <p:sp>
        <p:nvSpPr>
          <p:cNvPr id="4" name="Text Placeholder 3">
            <a:extLst>
              <a:ext uri="{FF2B5EF4-FFF2-40B4-BE49-F238E27FC236}">
                <a16:creationId xmlns:a16="http://schemas.microsoft.com/office/drawing/2014/main" id="{E9AC8B8A-CBB1-4581-9AF7-BD3635856A2F}"/>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26787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BE321-6671-486C-B31B-3779736F51BB}"/>
              </a:ext>
            </a:extLst>
          </p:cNvPr>
          <p:cNvSpPr>
            <a:spLocks noGrp="1"/>
          </p:cNvSpPr>
          <p:nvPr>
            <p:ph type="title"/>
          </p:nvPr>
        </p:nvSpPr>
        <p:spPr/>
        <p:txBody>
          <a:bodyPr/>
          <a:lstStyle/>
          <a:p>
            <a:r>
              <a:rPr lang="en-US"/>
              <a:t>Facebook Own Posts Table | Chili's Malaysia - 10 of 17</a:t>
            </a:r>
          </a:p>
        </p:txBody>
      </p:sp>
      <p:graphicFrame>
        <p:nvGraphicFramePr>
          <p:cNvPr id="5" name="Table Placeholder 4">
            <a:extLst>
              <a:ext uri="{FF2B5EF4-FFF2-40B4-BE49-F238E27FC236}">
                <a16:creationId xmlns:a16="http://schemas.microsoft.com/office/drawing/2014/main" id="{58767A4B-50F8-4067-9608-9E04A4AA26CF}"/>
              </a:ext>
            </a:extLst>
          </p:cNvPr>
          <p:cNvGraphicFramePr>
            <a:graphicFrameLocks noGrp="1"/>
          </p:cNvGraphicFramePr>
          <p:nvPr>
            <p:ph type="tbl" sz="quarter" idx="13"/>
            <p:extLst>
              <p:ext uri="{D42A27DB-BD31-4B8C-83A1-F6EECF244321}">
                <p14:modId xmlns:p14="http://schemas.microsoft.com/office/powerpoint/2010/main" val="1689825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73187909"/>
                    </a:ext>
                  </a:extLst>
                </a:gridCol>
                <a:gridCol w="1316736">
                  <a:extLst>
                    <a:ext uri="{9D8B030D-6E8A-4147-A177-3AD203B41FA5}">
                      <a16:colId xmlns:a16="http://schemas.microsoft.com/office/drawing/2014/main" val="1965238222"/>
                    </a:ext>
                  </a:extLst>
                </a:gridCol>
                <a:gridCol w="493776">
                  <a:extLst>
                    <a:ext uri="{9D8B030D-6E8A-4147-A177-3AD203B41FA5}">
                      <a16:colId xmlns:a16="http://schemas.microsoft.com/office/drawing/2014/main" val="1226258049"/>
                    </a:ext>
                  </a:extLst>
                </a:gridCol>
                <a:gridCol w="329184">
                  <a:extLst>
                    <a:ext uri="{9D8B030D-6E8A-4147-A177-3AD203B41FA5}">
                      <a16:colId xmlns:a16="http://schemas.microsoft.com/office/drawing/2014/main" val="799486266"/>
                    </a:ext>
                  </a:extLst>
                </a:gridCol>
                <a:gridCol w="329184">
                  <a:extLst>
                    <a:ext uri="{9D8B030D-6E8A-4147-A177-3AD203B41FA5}">
                      <a16:colId xmlns:a16="http://schemas.microsoft.com/office/drawing/2014/main" val="215225060"/>
                    </a:ext>
                  </a:extLst>
                </a:gridCol>
                <a:gridCol w="329184">
                  <a:extLst>
                    <a:ext uri="{9D8B030D-6E8A-4147-A177-3AD203B41FA5}">
                      <a16:colId xmlns:a16="http://schemas.microsoft.com/office/drawing/2014/main" val="1716011134"/>
                    </a:ext>
                  </a:extLst>
                </a:gridCol>
                <a:gridCol w="329184">
                  <a:extLst>
                    <a:ext uri="{9D8B030D-6E8A-4147-A177-3AD203B41FA5}">
                      <a16:colId xmlns:a16="http://schemas.microsoft.com/office/drawing/2014/main" val="3790403830"/>
                    </a:ext>
                  </a:extLst>
                </a:gridCol>
                <a:gridCol w="329184">
                  <a:extLst>
                    <a:ext uri="{9D8B030D-6E8A-4147-A177-3AD203B41FA5}">
                      <a16:colId xmlns:a16="http://schemas.microsoft.com/office/drawing/2014/main" val="2077092711"/>
                    </a:ext>
                  </a:extLst>
                </a:gridCol>
                <a:gridCol w="329184">
                  <a:extLst>
                    <a:ext uri="{9D8B030D-6E8A-4147-A177-3AD203B41FA5}">
                      <a16:colId xmlns:a16="http://schemas.microsoft.com/office/drawing/2014/main" val="267825191"/>
                    </a:ext>
                  </a:extLst>
                </a:gridCol>
                <a:gridCol w="329184">
                  <a:extLst>
                    <a:ext uri="{9D8B030D-6E8A-4147-A177-3AD203B41FA5}">
                      <a16:colId xmlns:a16="http://schemas.microsoft.com/office/drawing/2014/main" val="1336611262"/>
                    </a:ext>
                  </a:extLst>
                </a:gridCol>
                <a:gridCol w="329184">
                  <a:extLst>
                    <a:ext uri="{9D8B030D-6E8A-4147-A177-3AD203B41FA5}">
                      <a16:colId xmlns:a16="http://schemas.microsoft.com/office/drawing/2014/main" val="959555625"/>
                    </a:ext>
                  </a:extLst>
                </a:gridCol>
                <a:gridCol w="329184">
                  <a:extLst>
                    <a:ext uri="{9D8B030D-6E8A-4147-A177-3AD203B41FA5}">
                      <a16:colId xmlns:a16="http://schemas.microsoft.com/office/drawing/2014/main" val="2386968576"/>
                    </a:ext>
                  </a:extLst>
                </a:gridCol>
                <a:gridCol w="329184">
                  <a:extLst>
                    <a:ext uri="{9D8B030D-6E8A-4147-A177-3AD203B41FA5}">
                      <a16:colId xmlns:a16="http://schemas.microsoft.com/office/drawing/2014/main" val="3064773855"/>
                    </a:ext>
                  </a:extLst>
                </a:gridCol>
                <a:gridCol w="329184">
                  <a:extLst>
                    <a:ext uri="{9D8B030D-6E8A-4147-A177-3AD203B41FA5}">
                      <a16:colId xmlns:a16="http://schemas.microsoft.com/office/drawing/2014/main" val="2911280259"/>
                    </a:ext>
                  </a:extLst>
                </a:gridCol>
                <a:gridCol w="329184">
                  <a:extLst>
                    <a:ext uri="{9D8B030D-6E8A-4147-A177-3AD203B41FA5}">
                      <a16:colId xmlns:a16="http://schemas.microsoft.com/office/drawing/2014/main" val="508861698"/>
                    </a:ext>
                  </a:extLst>
                </a:gridCol>
                <a:gridCol w="329184">
                  <a:extLst>
                    <a:ext uri="{9D8B030D-6E8A-4147-A177-3AD203B41FA5}">
                      <a16:colId xmlns:a16="http://schemas.microsoft.com/office/drawing/2014/main" val="2176659904"/>
                    </a:ext>
                  </a:extLst>
                </a:gridCol>
                <a:gridCol w="329184">
                  <a:extLst>
                    <a:ext uri="{9D8B030D-6E8A-4147-A177-3AD203B41FA5}">
                      <a16:colId xmlns:a16="http://schemas.microsoft.com/office/drawing/2014/main" val="994657026"/>
                    </a:ext>
                  </a:extLst>
                </a:gridCol>
                <a:gridCol w="329184">
                  <a:extLst>
                    <a:ext uri="{9D8B030D-6E8A-4147-A177-3AD203B41FA5}">
                      <a16:colId xmlns:a16="http://schemas.microsoft.com/office/drawing/2014/main" val="202300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9904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20:00:42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these 5 lucky GEM winners who just won RM 100 Chili's Vouchers each! We are extremely grateful for your continued support and we look forward to your next experience with us! :) 
Want to know how you could be our next GEM winner? Drop by the nearest Chili's store to you today and our outlet manager will be able to guide you through.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https://quintly-image-storage.s3.amazonaws.com/6a33eb792d33d257a5e5ebc5101898e0/4238214d8da3ba4f42058a465d46448d.png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5380255"/>
                  </a:ext>
                </a:extLst>
              </a:tr>
            </a:tbl>
          </a:graphicData>
        </a:graphic>
      </p:graphicFrame>
      <p:sp>
        <p:nvSpPr>
          <p:cNvPr id="4" name="Text Placeholder 3">
            <a:extLst>
              <a:ext uri="{FF2B5EF4-FFF2-40B4-BE49-F238E27FC236}">
                <a16:creationId xmlns:a16="http://schemas.microsoft.com/office/drawing/2014/main" id="{84599906-E177-42D6-9384-74A2E102C9C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365608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3084A-604D-4DBA-B182-9EC1F6A9D734}"/>
              </a:ext>
            </a:extLst>
          </p:cNvPr>
          <p:cNvSpPr>
            <a:spLocks noGrp="1"/>
          </p:cNvSpPr>
          <p:nvPr>
            <p:ph type="title"/>
          </p:nvPr>
        </p:nvSpPr>
        <p:spPr/>
        <p:txBody>
          <a:bodyPr/>
          <a:lstStyle/>
          <a:p>
            <a:r>
              <a:rPr lang="en-US"/>
              <a:t>Facebook Own Posts Table | Chili's Malaysia - 11 of 17</a:t>
            </a:r>
          </a:p>
        </p:txBody>
      </p:sp>
      <p:graphicFrame>
        <p:nvGraphicFramePr>
          <p:cNvPr id="5" name="Table Placeholder 4">
            <a:extLst>
              <a:ext uri="{FF2B5EF4-FFF2-40B4-BE49-F238E27FC236}">
                <a16:creationId xmlns:a16="http://schemas.microsoft.com/office/drawing/2014/main" id="{C708D365-EBF4-4CD6-BE3F-878A4D08F373}"/>
              </a:ext>
            </a:extLst>
          </p:cNvPr>
          <p:cNvGraphicFramePr>
            <a:graphicFrameLocks noGrp="1"/>
          </p:cNvGraphicFramePr>
          <p:nvPr>
            <p:ph type="tbl" sz="quarter" idx="13"/>
            <p:extLst>
              <p:ext uri="{D42A27DB-BD31-4B8C-83A1-F6EECF244321}">
                <p14:modId xmlns:p14="http://schemas.microsoft.com/office/powerpoint/2010/main" val="113268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90898414"/>
                    </a:ext>
                  </a:extLst>
                </a:gridCol>
                <a:gridCol w="1316736">
                  <a:extLst>
                    <a:ext uri="{9D8B030D-6E8A-4147-A177-3AD203B41FA5}">
                      <a16:colId xmlns:a16="http://schemas.microsoft.com/office/drawing/2014/main" val="2341479300"/>
                    </a:ext>
                  </a:extLst>
                </a:gridCol>
                <a:gridCol w="493776">
                  <a:extLst>
                    <a:ext uri="{9D8B030D-6E8A-4147-A177-3AD203B41FA5}">
                      <a16:colId xmlns:a16="http://schemas.microsoft.com/office/drawing/2014/main" val="1223394449"/>
                    </a:ext>
                  </a:extLst>
                </a:gridCol>
                <a:gridCol w="329184">
                  <a:extLst>
                    <a:ext uri="{9D8B030D-6E8A-4147-A177-3AD203B41FA5}">
                      <a16:colId xmlns:a16="http://schemas.microsoft.com/office/drawing/2014/main" val="2621083148"/>
                    </a:ext>
                  </a:extLst>
                </a:gridCol>
                <a:gridCol w="329184">
                  <a:extLst>
                    <a:ext uri="{9D8B030D-6E8A-4147-A177-3AD203B41FA5}">
                      <a16:colId xmlns:a16="http://schemas.microsoft.com/office/drawing/2014/main" val="577886191"/>
                    </a:ext>
                  </a:extLst>
                </a:gridCol>
                <a:gridCol w="329184">
                  <a:extLst>
                    <a:ext uri="{9D8B030D-6E8A-4147-A177-3AD203B41FA5}">
                      <a16:colId xmlns:a16="http://schemas.microsoft.com/office/drawing/2014/main" val="4281280324"/>
                    </a:ext>
                  </a:extLst>
                </a:gridCol>
                <a:gridCol w="329184">
                  <a:extLst>
                    <a:ext uri="{9D8B030D-6E8A-4147-A177-3AD203B41FA5}">
                      <a16:colId xmlns:a16="http://schemas.microsoft.com/office/drawing/2014/main" val="3237041065"/>
                    </a:ext>
                  </a:extLst>
                </a:gridCol>
                <a:gridCol w="329184">
                  <a:extLst>
                    <a:ext uri="{9D8B030D-6E8A-4147-A177-3AD203B41FA5}">
                      <a16:colId xmlns:a16="http://schemas.microsoft.com/office/drawing/2014/main" val="3053016390"/>
                    </a:ext>
                  </a:extLst>
                </a:gridCol>
                <a:gridCol w="329184">
                  <a:extLst>
                    <a:ext uri="{9D8B030D-6E8A-4147-A177-3AD203B41FA5}">
                      <a16:colId xmlns:a16="http://schemas.microsoft.com/office/drawing/2014/main" val="2319047640"/>
                    </a:ext>
                  </a:extLst>
                </a:gridCol>
                <a:gridCol w="329184">
                  <a:extLst>
                    <a:ext uri="{9D8B030D-6E8A-4147-A177-3AD203B41FA5}">
                      <a16:colId xmlns:a16="http://schemas.microsoft.com/office/drawing/2014/main" val="3299625610"/>
                    </a:ext>
                  </a:extLst>
                </a:gridCol>
                <a:gridCol w="329184">
                  <a:extLst>
                    <a:ext uri="{9D8B030D-6E8A-4147-A177-3AD203B41FA5}">
                      <a16:colId xmlns:a16="http://schemas.microsoft.com/office/drawing/2014/main" val="1712118398"/>
                    </a:ext>
                  </a:extLst>
                </a:gridCol>
                <a:gridCol w="329184">
                  <a:extLst>
                    <a:ext uri="{9D8B030D-6E8A-4147-A177-3AD203B41FA5}">
                      <a16:colId xmlns:a16="http://schemas.microsoft.com/office/drawing/2014/main" val="3069516449"/>
                    </a:ext>
                  </a:extLst>
                </a:gridCol>
                <a:gridCol w="329184">
                  <a:extLst>
                    <a:ext uri="{9D8B030D-6E8A-4147-A177-3AD203B41FA5}">
                      <a16:colId xmlns:a16="http://schemas.microsoft.com/office/drawing/2014/main" val="3768440591"/>
                    </a:ext>
                  </a:extLst>
                </a:gridCol>
                <a:gridCol w="329184">
                  <a:extLst>
                    <a:ext uri="{9D8B030D-6E8A-4147-A177-3AD203B41FA5}">
                      <a16:colId xmlns:a16="http://schemas.microsoft.com/office/drawing/2014/main" val="4246948910"/>
                    </a:ext>
                  </a:extLst>
                </a:gridCol>
                <a:gridCol w="329184">
                  <a:extLst>
                    <a:ext uri="{9D8B030D-6E8A-4147-A177-3AD203B41FA5}">
                      <a16:colId xmlns:a16="http://schemas.microsoft.com/office/drawing/2014/main" val="4077266515"/>
                    </a:ext>
                  </a:extLst>
                </a:gridCol>
                <a:gridCol w="329184">
                  <a:extLst>
                    <a:ext uri="{9D8B030D-6E8A-4147-A177-3AD203B41FA5}">
                      <a16:colId xmlns:a16="http://schemas.microsoft.com/office/drawing/2014/main" val="3067940656"/>
                    </a:ext>
                  </a:extLst>
                </a:gridCol>
                <a:gridCol w="329184">
                  <a:extLst>
                    <a:ext uri="{9D8B030D-6E8A-4147-A177-3AD203B41FA5}">
                      <a16:colId xmlns:a16="http://schemas.microsoft.com/office/drawing/2014/main" val="2967519001"/>
                    </a:ext>
                  </a:extLst>
                </a:gridCol>
                <a:gridCol w="329184">
                  <a:extLst>
                    <a:ext uri="{9D8B030D-6E8A-4147-A177-3AD203B41FA5}">
                      <a16:colId xmlns:a16="http://schemas.microsoft.com/office/drawing/2014/main" val="390982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90739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17:15:10</a:t>
                      </a:r>
                      <a:r>
                        <a:rPr kumimoji="0" lang="en-US" sz="1000" b="0" i="0" u="none" strike="noStrike" kern="1200" cap="none" spc="0" normalizeH="0" baseline="0" noProof="0">
                          <a:ln>
                            <a:noFill/>
                          </a:ln>
                          <a:solidFill>
                            <a:prstClr val="black"/>
                          </a:solidFill>
                          <a:effectLst/>
                          <a:uLnTx/>
                          <a:uFillTx/>
                          <a:latin typeface="+mn-lt"/>
                          <a:ea typeface="+mn-ea"/>
                          <a:cs typeface="+mn-cs"/>
                        </a:rPr>
                        <a:t>
 Ramadan Al-Kareem to our Muslim friends! 
Wherever you are, may the spirit of this holy month bring great blessings to you and your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https://quintly-image-storage.s3.amazonaws.com/6a33eb792d33d257a5e5ebc5101898e0/f447684b58938f9608518c9824560b00.jpg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01740624"/>
                  </a:ext>
                </a:extLst>
              </a:tr>
            </a:tbl>
          </a:graphicData>
        </a:graphic>
      </p:graphicFrame>
      <p:sp>
        <p:nvSpPr>
          <p:cNvPr id="4" name="Text Placeholder 3">
            <a:extLst>
              <a:ext uri="{FF2B5EF4-FFF2-40B4-BE49-F238E27FC236}">
                <a16:creationId xmlns:a16="http://schemas.microsoft.com/office/drawing/2014/main" id="{EE8E22BD-AAD0-459D-8576-AEBA05CE44E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64843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120B1-A305-445C-A84F-47F731926E19}"/>
              </a:ext>
            </a:extLst>
          </p:cNvPr>
          <p:cNvSpPr>
            <a:spLocks noGrp="1"/>
          </p:cNvSpPr>
          <p:nvPr>
            <p:ph type="title"/>
          </p:nvPr>
        </p:nvSpPr>
        <p:spPr/>
        <p:txBody>
          <a:bodyPr/>
          <a:lstStyle/>
          <a:p>
            <a:r>
              <a:rPr lang="en-US"/>
              <a:t>Facebook Own Posts Table | Chili's Malaysia - 12 of 17</a:t>
            </a:r>
          </a:p>
        </p:txBody>
      </p:sp>
      <p:graphicFrame>
        <p:nvGraphicFramePr>
          <p:cNvPr id="5" name="Table Placeholder 4">
            <a:extLst>
              <a:ext uri="{FF2B5EF4-FFF2-40B4-BE49-F238E27FC236}">
                <a16:creationId xmlns:a16="http://schemas.microsoft.com/office/drawing/2014/main" id="{070A2068-53B9-4A68-946D-3AB7BEB82672}"/>
              </a:ext>
            </a:extLst>
          </p:cNvPr>
          <p:cNvGraphicFramePr>
            <a:graphicFrameLocks noGrp="1"/>
          </p:cNvGraphicFramePr>
          <p:nvPr>
            <p:ph type="tbl" sz="quarter" idx="13"/>
            <p:extLst>
              <p:ext uri="{D42A27DB-BD31-4B8C-83A1-F6EECF244321}">
                <p14:modId xmlns:p14="http://schemas.microsoft.com/office/powerpoint/2010/main" val="241373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59640655"/>
                    </a:ext>
                  </a:extLst>
                </a:gridCol>
                <a:gridCol w="1316736">
                  <a:extLst>
                    <a:ext uri="{9D8B030D-6E8A-4147-A177-3AD203B41FA5}">
                      <a16:colId xmlns:a16="http://schemas.microsoft.com/office/drawing/2014/main" val="2455927657"/>
                    </a:ext>
                  </a:extLst>
                </a:gridCol>
                <a:gridCol w="493776">
                  <a:extLst>
                    <a:ext uri="{9D8B030D-6E8A-4147-A177-3AD203B41FA5}">
                      <a16:colId xmlns:a16="http://schemas.microsoft.com/office/drawing/2014/main" val="2972208692"/>
                    </a:ext>
                  </a:extLst>
                </a:gridCol>
                <a:gridCol w="329184">
                  <a:extLst>
                    <a:ext uri="{9D8B030D-6E8A-4147-A177-3AD203B41FA5}">
                      <a16:colId xmlns:a16="http://schemas.microsoft.com/office/drawing/2014/main" val="2753389766"/>
                    </a:ext>
                  </a:extLst>
                </a:gridCol>
                <a:gridCol w="329184">
                  <a:extLst>
                    <a:ext uri="{9D8B030D-6E8A-4147-A177-3AD203B41FA5}">
                      <a16:colId xmlns:a16="http://schemas.microsoft.com/office/drawing/2014/main" val="2277075367"/>
                    </a:ext>
                  </a:extLst>
                </a:gridCol>
                <a:gridCol w="329184">
                  <a:extLst>
                    <a:ext uri="{9D8B030D-6E8A-4147-A177-3AD203B41FA5}">
                      <a16:colId xmlns:a16="http://schemas.microsoft.com/office/drawing/2014/main" val="3811542941"/>
                    </a:ext>
                  </a:extLst>
                </a:gridCol>
                <a:gridCol w="329184">
                  <a:extLst>
                    <a:ext uri="{9D8B030D-6E8A-4147-A177-3AD203B41FA5}">
                      <a16:colId xmlns:a16="http://schemas.microsoft.com/office/drawing/2014/main" val="2205448975"/>
                    </a:ext>
                  </a:extLst>
                </a:gridCol>
                <a:gridCol w="329184">
                  <a:extLst>
                    <a:ext uri="{9D8B030D-6E8A-4147-A177-3AD203B41FA5}">
                      <a16:colId xmlns:a16="http://schemas.microsoft.com/office/drawing/2014/main" val="1414825500"/>
                    </a:ext>
                  </a:extLst>
                </a:gridCol>
                <a:gridCol w="329184">
                  <a:extLst>
                    <a:ext uri="{9D8B030D-6E8A-4147-A177-3AD203B41FA5}">
                      <a16:colId xmlns:a16="http://schemas.microsoft.com/office/drawing/2014/main" val="1843027384"/>
                    </a:ext>
                  </a:extLst>
                </a:gridCol>
                <a:gridCol w="329184">
                  <a:extLst>
                    <a:ext uri="{9D8B030D-6E8A-4147-A177-3AD203B41FA5}">
                      <a16:colId xmlns:a16="http://schemas.microsoft.com/office/drawing/2014/main" val="1411896292"/>
                    </a:ext>
                  </a:extLst>
                </a:gridCol>
                <a:gridCol w="329184">
                  <a:extLst>
                    <a:ext uri="{9D8B030D-6E8A-4147-A177-3AD203B41FA5}">
                      <a16:colId xmlns:a16="http://schemas.microsoft.com/office/drawing/2014/main" val="559800655"/>
                    </a:ext>
                  </a:extLst>
                </a:gridCol>
                <a:gridCol w="329184">
                  <a:extLst>
                    <a:ext uri="{9D8B030D-6E8A-4147-A177-3AD203B41FA5}">
                      <a16:colId xmlns:a16="http://schemas.microsoft.com/office/drawing/2014/main" val="23425994"/>
                    </a:ext>
                  </a:extLst>
                </a:gridCol>
                <a:gridCol w="329184">
                  <a:extLst>
                    <a:ext uri="{9D8B030D-6E8A-4147-A177-3AD203B41FA5}">
                      <a16:colId xmlns:a16="http://schemas.microsoft.com/office/drawing/2014/main" val="2990767529"/>
                    </a:ext>
                  </a:extLst>
                </a:gridCol>
                <a:gridCol w="329184">
                  <a:extLst>
                    <a:ext uri="{9D8B030D-6E8A-4147-A177-3AD203B41FA5}">
                      <a16:colId xmlns:a16="http://schemas.microsoft.com/office/drawing/2014/main" val="2282644135"/>
                    </a:ext>
                  </a:extLst>
                </a:gridCol>
                <a:gridCol w="329184">
                  <a:extLst>
                    <a:ext uri="{9D8B030D-6E8A-4147-A177-3AD203B41FA5}">
                      <a16:colId xmlns:a16="http://schemas.microsoft.com/office/drawing/2014/main" val="285953875"/>
                    </a:ext>
                  </a:extLst>
                </a:gridCol>
                <a:gridCol w="329184">
                  <a:extLst>
                    <a:ext uri="{9D8B030D-6E8A-4147-A177-3AD203B41FA5}">
                      <a16:colId xmlns:a16="http://schemas.microsoft.com/office/drawing/2014/main" val="3826525052"/>
                    </a:ext>
                  </a:extLst>
                </a:gridCol>
                <a:gridCol w="329184">
                  <a:extLst>
                    <a:ext uri="{9D8B030D-6E8A-4147-A177-3AD203B41FA5}">
                      <a16:colId xmlns:a16="http://schemas.microsoft.com/office/drawing/2014/main" val="690785150"/>
                    </a:ext>
                  </a:extLst>
                </a:gridCol>
                <a:gridCol w="329184">
                  <a:extLst>
                    <a:ext uri="{9D8B030D-6E8A-4147-A177-3AD203B41FA5}">
                      <a16:colId xmlns:a16="http://schemas.microsoft.com/office/drawing/2014/main" val="14909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5156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Chili's Malaysia - 2021-04-13 12:03:47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https://quintly-image-storage.s3.amazonaws.com/6a33eb792d33d257a5e5ebc5101898e0/712570ea4ee5439c3af8ab39043d7334.png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92663231"/>
                  </a:ext>
                </a:extLst>
              </a:tr>
            </a:tbl>
          </a:graphicData>
        </a:graphic>
      </p:graphicFrame>
      <p:sp>
        <p:nvSpPr>
          <p:cNvPr id="4" name="Text Placeholder 3">
            <a:extLst>
              <a:ext uri="{FF2B5EF4-FFF2-40B4-BE49-F238E27FC236}">
                <a16:creationId xmlns:a16="http://schemas.microsoft.com/office/drawing/2014/main" id="{A0D451CC-3D75-423D-B276-DC43BB5766CE}"/>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66422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7B42-C74C-41AC-8BCE-CFCDB8AFCD96}"/>
              </a:ext>
            </a:extLst>
          </p:cNvPr>
          <p:cNvSpPr>
            <a:spLocks noGrp="1"/>
          </p:cNvSpPr>
          <p:nvPr>
            <p:ph type="title"/>
          </p:nvPr>
        </p:nvSpPr>
        <p:spPr/>
        <p:txBody>
          <a:bodyPr/>
          <a:lstStyle/>
          <a:p>
            <a:r>
              <a:rPr lang="en-US"/>
              <a:t>Facebook Own Posts Table | Chili's Malaysia - 13 of 17</a:t>
            </a:r>
          </a:p>
        </p:txBody>
      </p:sp>
      <p:graphicFrame>
        <p:nvGraphicFramePr>
          <p:cNvPr id="5" name="Table Placeholder 4">
            <a:extLst>
              <a:ext uri="{FF2B5EF4-FFF2-40B4-BE49-F238E27FC236}">
                <a16:creationId xmlns:a16="http://schemas.microsoft.com/office/drawing/2014/main" id="{75FE33CC-AFAE-4528-A313-4AF598FED550}"/>
              </a:ext>
            </a:extLst>
          </p:cNvPr>
          <p:cNvGraphicFramePr>
            <a:graphicFrameLocks noGrp="1"/>
          </p:cNvGraphicFramePr>
          <p:nvPr>
            <p:ph type="tbl" sz="quarter" idx="13"/>
            <p:extLst>
              <p:ext uri="{D42A27DB-BD31-4B8C-83A1-F6EECF244321}">
                <p14:modId xmlns:p14="http://schemas.microsoft.com/office/powerpoint/2010/main" val="3892729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63651360"/>
                    </a:ext>
                  </a:extLst>
                </a:gridCol>
                <a:gridCol w="1316736">
                  <a:extLst>
                    <a:ext uri="{9D8B030D-6E8A-4147-A177-3AD203B41FA5}">
                      <a16:colId xmlns:a16="http://schemas.microsoft.com/office/drawing/2014/main" val="4017632830"/>
                    </a:ext>
                  </a:extLst>
                </a:gridCol>
                <a:gridCol w="493776">
                  <a:extLst>
                    <a:ext uri="{9D8B030D-6E8A-4147-A177-3AD203B41FA5}">
                      <a16:colId xmlns:a16="http://schemas.microsoft.com/office/drawing/2014/main" val="2370790503"/>
                    </a:ext>
                  </a:extLst>
                </a:gridCol>
                <a:gridCol w="329184">
                  <a:extLst>
                    <a:ext uri="{9D8B030D-6E8A-4147-A177-3AD203B41FA5}">
                      <a16:colId xmlns:a16="http://schemas.microsoft.com/office/drawing/2014/main" val="522756272"/>
                    </a:ext>
                  </a:extLst>
                </a:gridCol>
                <a:gridCol w="329184">
                  <a:extLst>
                    <a:ext uri="{9D8B030D-6E8A-4147-A177-3AD203B41FA5}">
                      <a16:colId xmlns:a16="http://schemas.microsoft.com/office/drawing/2014/main" val="3635338040"/>
                    </a:ext>
                  </a:extLst>
                </a:gridCol>
                <a:gridCol w="329184">
                  <a:extLst>
                    <a:ext uri="{9D8B030D-6E8A-4147-A177-3AD203B41FA5}">
                      <a16:colId xmlns:a16="http://schemas.microsoft.com/office/drawing/2014/main" val="245392542"/>
                    </a:ext>
                  </a:extLst>
                </a:gridCol>
                <a:gridCol w="329184">
                  <a:extLst>
                    <a:ext uri="{9D8B030D-6E8A-4147-A177-3AD203B41FA5}">
                      <a16:colId xmlns:a16="http://schemas.microsoft.com/office/drawing/2014/main" val="3031541939"/>
                    </a:ext>
                  </a:extLst>
                </a:gridCol>
                <a:gridCol w="329184">
                  <a:extLst>
                    <a:ext uri="{9D8B030D-6E8A-4147-A177-3AD203B41FA5}">
                      <a16:colId xmlns:a16="http://schemas.microsoft.com/office/drawing/2014/main" val="1047125464"/>
                    </a:ext>
                  </a:extLst>
                </a:gridCol>
                <a:gridCol w="329184">
                  <a:extLst>
                    <a:ext uri="{9D8B030D-6E8A-4147-A177-3AD203B41FA5}">
                      <a16:colId xmlns:a16="http://schemas.microsoft.com/office/drawing/2014/main" val="1545536661"/>
                    </a:ext>
                  </a:extLst>
                </a:gridCol>
                <a:gridCol w="329184">
                  <a:extLst>
                    <a:ext uri="{9D8B030D-6E8A-4147-A177-3AD203B41FA5}">
                      <a16:colId xmlns:a16="http://schemas.microsoft.com/office/drawing/2014/main" val="105851895"/>
                    </a:ext>
                  </a:extLst>
                </a:gridCol>
                <a:gridCol w="329184">
                  <a:extLst>
                    <a:ext uri="{9D8B030D-6E8A-4147-A177-3AD203B41FA5}">
                      <a16:colId xmlns:a16="http://schemas.microsoft.com/office/drawing/2014/main" val="4161982840"/>
                    </a:ext>
                  </a:extLst>
                </a:gridCol>
                <a:gridCol w="329184">
                  <a:extLst>
                    <a:ext uri="{9D8B030D-6E8A-4147-A177-3AD203B41FA5}">
                      <a16:colId xmlns:a16="http://schemas.microsoft.com/office/drawing/2014/main" val="2839295480"/>
                    </a:ext>
                  </a:extLst>
                </a:gridCol>
                <a:gridCol w="329184">
                  <a:extLst>
                    <a:ext uri="{9D8B030D-6E8A-4147-A177-3AD203B41FA5}">
                      <a16:colId xmlns:a16="http://schemas.microsoft.com/office/drawing/2014/main" val="483197074"/>
                    </a:ext>
                  </a:extLst>
                </a:gridCol>
                <a:gridCol w="329184">
                  <a:extLst>
                    <a:ext uri="{9D8B030D-6E8A-4147-A177-3AD203B41FA5}">
                      <a16:colId xmlns:a16="http://schemas.microsoft.com/office/drawing/2014/main" val="1663961356"/>
                    </a:ext>
                  </a:extLst>
                </a:gridCol>
                <a:gridCol w="329184">
                  <a:extLst>
                    <a:ext uri="{9D8B030D-6E8A-4147-A177-3AD203B41FA5}">
                      <a16:colId xmlns:a16="http://schemas.microsoft.com/office/drawing/2014/main" val="1790757252"/>
                    </a:ext>
                  </a:extLst>
                </a:gridCol>
                <a:gridCol w="329184">
                  <a:extLst>
                    <a:ext uri="{9D8B030D-6E8A-4147-A177-3AD203B41FA5}">
                      <a16:colId xmlns:a16="http://schemas.microsoft.com/office/drawing/2014/main" val="2975801284"/>
                    </a:ext>
                  </a:extLst>
                </a:gridCol>
                <a:gridCol w="329184">
                  <a:extLst>
                    <a:ext uri="{9D8B030D-6E8A-4147-A177-3AD203B41FA5}">
                      <a16:colId xmlns:a16="http://schemas.microsoft.com/office/drawing/2014/main" val="1019882197"/>
                    </a:ext>
                  </a:extLst>
                </a:gridCol>
                <a:gridCol w="329184">
                  <a:extLst>
                    <a:ext uri="{9D8B030D-6E8A-4147-A177-3AD203B41FA5}">
                      <a16:colId xmlns:a16="http://schemas.microsoft.com/office/drawing/2014/main" val="260943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23937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- 2021-04-13 12:03:06</a:t>
                      </a:r>
                      <a:r>
                        <a:rPr kumimoji="0" lang="en-US" sz="1000" b="0" i="0" u="none" strike="noStrike" kern="1200" cap="none" spc="0" normalizeH="0" baseline="0" noProof="0">
                          <a:ln>
                            <a:noFill/>
                          </a:ln>
                          <a:solidFill>
                            <a:prstClr val="black"/>
                          </a:solidFill>
                          <a:effectLst/>
                          <a:uLnTx/>
                          <a:uFillTx/>
                          <a:latin typeface="+mn-lt"/>
                          <a:ea typeface="+mn-ea"/>
                          <a:cs typeface="+mn-cs"/>
                        </a:rPr>
                        <a:t>
 Everyone’s different! 
Introducing, our Variety Deals Menu available this fasting season. From Caribbean Salad, Tony’s BBQ Burger to Tapenade Dory. Trust us, there’s something special for everyone!
Did we mention you get to enjoy a free Sundae with the purchase of any Variety Deals entrée? Drop by today to find out more! 
Menu Link: http://chilis.com.my/variety-deals/
Outlet: http://chilis.com.my/outlets/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https://quintly-image-storage.s3.amazonaws.com/6a33eb792d33d257a5e5ebc5101898e0/baf7991e666f0dc595f8e2227f5a5795.jpg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3746051"/>
                  </a:ext>
                </a:extLst>
              </a:tr>
            </a:tbl>
          </a:graphicData>
        </a:graphic>
      </p:graphicFrame>
      <p:sp>
        <p:nvSpPr>
          <p:cNvPr id="4" name="Text Placeholder 3">
            <a:extLst>
              <a:ext uri="{FF2B5EF4-FFF2-40B4-BE49-F238E27FC236}">
                <a16:creationId xmlns:a16="http://schemas.microsoft.com/office/drawing/2014/main" id="{C62D16A5-D268-4160-8F5D-7FD3FA00C7E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76906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1EB48-BFAF-4D8B-A27B-6D5731C13387}"/>
              </a:ext>
            </a:extLst>
          </p:cNvPr>
          <p:cNvSpPr>
            <a:spLocks noGrp="1"/>
          </p:cNvSpPr>
          <p:nvPr>
            <p:ph type="title"/>
          </p:nvPr>
        </p:nvSpPr>
        <p:spPr/>
        <p:txBody>
          <a:bodyPr/>
          <a:lstStyle/>
          <a:p>
            <a:r>
              <a:rPr lang="en-US"/>
              <a:t>Facebook Own Posts Table | Chili's Malaysia - 14 of 17</a:t>
            </a:r>
          </a:p>
        </p:txBody>
      </p:sp>
      <p:graphicFrame>
        <p:nvGraphicFramePr>
          <p:cNvPr id="5" name="Table Placeholder 4">
            <a:extLst>
              <a:ext uri="{FF2B5EF4-FFF2-40B4-BE49-F238E27FC236}">
                <a16:creationId xmlns:a16="http://schemas.microsoft.com/office/drawing/2014/main" id="{2D7EE875-3BCB-4879-8F19-60470A5E95DA}"/>
              </a:ext>
            </a:extLst>
          </p:cNvPr>
          <p:cNvGraphicFramePr>
            <a:graphicFrameLocks noGrp="1"/>
          </p:cNvGraphicFramePr>
          <p:nvPr>
            <p:ph type="tbl" sz="quarter" idx="13"/>
            <p:extLst>
              <p:ext uri="{D42A27DB-BD31-4B8C-83A1-F6EECF244321}">
                <p14:modId xmlns:p14="http://schemas.microsoft.com/office/powerpoint/2010/main" val="271034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5618534"/>
                    </a:ext>
                  </a:extLst>
                </a:gridCol>
                <a:gridCol w="1316736">
                  <a:extLst>
                    <a:ext uri="{9D8B030D-6E8A-4147-A177-3AD203B41FA5}">
                      <a16:colId xmlns:a16="http://schemas.microsoft.com/office/drawing/2014/main" val="3164318848"/>
                    </a:ext>
                  </a:extLst>
                </a:gridCol>
                <a:gridCol w="493776">
                  <a:extLst>
                    <a:ext uri="{9D8B030D-6E8A-4147-A177-3AD203B41FA5}">
                      <a16:colId xmlns:a16="http://schemas.microsoft.com/office/drawing/2014/main" val="3394158278"/>
                    </a:ext>
                  </a:extLst>
                </a:gridCol>
                <a:gridCol w="329184">
                  <a:extLst>
                    <a:ext uri="{9D8B030D-6E8A-4147-A177-3AD203B41FA5}">
                      <a16:colId xmlns:a16="http://schemas.microsoft.com/office/drawing/2014/main" val="1737990939"/>
                    </a:ext>
                  </a:extLst>
                </a:gridCol>
                <a:gridCol w="329184">
                  <a:extLst>
                    <a:ext uri="{9D8B030D-6E8A-4147-A177-3AD203B41FA5}">
                      <a16:colId xmlns:a16="http://schemas.microsoft.com/office/drawing/2014/main" val="1552351693"/>
                    </a:ext>
                  </a:extLst>
                </a:gridCol>
                <a:gridCol w="329184">
                  <a:extLst>
                    <a:ext uri="{9D8B030D-6E8A-4147-A177-3AD203B41FA5}">
                      <a16:colId xmlns:a16="http://schemas.microsoft.com/office/drawing/2014/main" val="2260689378"/>
                    </a:ext>
                  </a:extLst>
                </a:gridCol>
                <a:gridCol w="329184">
                  <a:extLst>
                    <a:ext uri="{9D8B030D-6E8A-4147-A177-3AD203B41FA5}">
                      <a16:colId xmlns:a16="http://schemas.microsoft.com/office/drawing/2014/main" val="2844166389"/>
                    </a:ext>
                  </a:extLst>
                </a:gridCol>
                <a:gridCol w="329184">
                  <a:extLst>
                    <a:ext uri="{9D8B030D-6E8A-4147-A177-3AD203B41FA5}">
                      <a16:colId xmlns:a16="http://schemas.microsoft.com/office/drawing/2014/main" val="3533220357"/>
                    </a:ext>
                  </a:extLst>
                </a:gridCol>
                <a:gridCol w="329184">
                  <a:extLst>
                    <a:ext uri="{9D8B030D-6E8A-4147-A177-3AD203B41FA5}">
                      <a16:colId xmlns:a16="http://schemas.microsoft.com/office/drawing/2014/main" val="2856589019"/>
                    </a:ext>
                  </a:extLst>
                </a:gridCol>
                <a:gridCol w="329184">
                  <a:extLst>
                    <a:ext uri="{9D8B030D-6E8A-4147-A177-3AD203B41FA5}">
                      <a16:colId xmlns:a16="http://schemas.microsoft.com/office/drawing/2014/main" val="2971716323"/>
                    </a:ext>
                  </a:extLst>
                </a:gridCol>
                <a:gridCol w="329184">
                  <a:extLst>
                    <a:ext uri="{9D8B030D-6E8A-4147-A177-3AD203B41FA5}">
                      <a16:colId xmlns:a16="http://schemas.microsoft.com/office/drawing/2014/main" val="847531857"/>
                    </a:ext>
                  </a:extLst>
                </a:gridCol>
                <a:gridCol w="329184">
                  <a:extLst>
                    <a:ext uri="{9D8B030D-6E8A-4147-A177-3AD203B41FA5}">
                      <a16:colId xmlns:a16="http://schemas.microsoft.com/office/drawing/2014/main" val="3844898085"/>
                    </a:ext>
                  </a:extLst>
                </a:gridCol>
                <a:gridCol w="329184">
                  <a:extLst>
                    <a:ext uri="{9D8B030D-6E8A-4147-A177-3AD203B41FA5}">
                      <a16:colId xmlns:a16="http://schemas.microsoft.com/office/drawing/2014/main" val="1951547030"/>
                    </a:ext>
                  </a:extLst>
                </a:gridCol>
                <a:gridCol w="329184">
                  <a:extLst>
                    <a:ext uri="{9D8B030D-6E8A-4147-A177-3AD203B41FA5}">
                      <a16:colId xmlns:a16="http://schemas.microsoft.com/office/drawing/2014/main" val="1214645002"/>
                    </a:ext>
                  </a:extLst>
                </a:gridCol>
                <a:gridCol w="329184">
                  <a:extLst>
                    <a:ext uri="{9D8B030D-6E8A-4147-A177-3AD203B41FA5}">
                      <a16:colId xmlns:a16="http://schemas.microsoft.com/office/drawing/2014/main" val="1280561960"/>
                    </a:ext>
                  </a:extLst>
                </a:gridCol>
                <a:gridCol w="329184">
                  <a:extLst>
                    <a:ext uri="{9D8B030D-6E8A-4147-A177-3AD203B41FA5}">
                      <a16:colId xmlns:a16="http://schemas.microsoft.com/office/drawing/2014/main" val="2989855112"/>
                    </a:ext>
                  </a:extLst>
                </a:gridCol>
                <a:gridCol w="329184">
                  <a:extLst>
                    <a:ext uri="{9D8B030D-6E8A-4147-A177-3AD203B41FA5}">
                      <a16:colId xmlns:a16="http://schemas.microsoft.com/office/drawing/2014/main" val="624502548"/>
                    </a:ext>
                  </a:extLst>
                </a:gridCol>
                <a:gridCol w="329184">
                  <a:extLst>
                    <a:ext uri="{9D8B030D-6E8A-4147-A177-3AD203B41FA5}">
                      <a16:colId xmlns:a16="http://schemas.microsoft.com/office/drawing/2014/main" val="895152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36191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- 2021-04-11 12:00:08</a:t>
                      </a:r>
                      <a:r>
                        <a:rPr kumimoji="0" lang="en-US" sz="1000" b="0" i="0" u="none" strike="noStrike" kern="1200" cap="none" spc="0" normalizeH="0" baseline="0" noProof="0">
                          <a:ln>
                            <a:noFill/>
                          </a:ln>
                          <a:solidFill>
                            <a:prstClr val="black"/>
                          </a:solidFill>
                          <a:effectLst/>
                          <a:uLnTx/>
                          <a:uFillTx/>
                          <a:latin typeface="+mn-lt"/>
                          <a:ea typeface="+mn-ea"/>
                          <a:cs typeface="+mn-cs"/>
                        </a:rPr>
                        <a:t>
 Here’s something for everyone..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https://quintly-image-storage.s3.amazonaws.com/6a33eb792d33d257a5e5ebc5101898e0/c1f4620c10103877ff6b067dfed23e08.png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51330868"/>
                  </a:ext>
                </a:extLst>
              </a:tr>
            </a:tbl>
          </a:graphicData>
        </a:graphic>
      </p:graphicFrame>
      <p:sp>
        <p:nvSpPr>
          <p:cNvPr id="4" name="Text Placeholder 3">
            <a:extLst>
              <a:ext uri="{FF2B5EF4-FFF2-40B4-BE49-F238E27FC236}">
                <a16:creationId xmlns:a16="http://schemas.microsoft.com/office/drawing/2014/main" id="{94B10AE7-DE84-4F7B-8DE2-CE3929118FEB}"/>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945546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BAD7-DF50-4EDB-8125-11B34625D6BE}"/>
              </a:ext>
            </a:extLst>
          </p:cNvPr>
          <p:cNvSpPr>
            <a:spLocks noGrp="1"/>
          </p:cNvSpPr>
          <p:nvPr>
            <p:ph type="title"/>
          </p:nvPr>
        </p:nvSpPr>
        <p:spPr/>
        <p:txBody>
          <a:bodyPr/>
          <a:lstStyle/>
          <a:p>
            <a:r>
              <a:rPr lang="en-US"/>
              <a:t>Facebook Own Posts Table | Chili's Malaysia - 15 of 17</a:t>
            </a:r>
          </a:p>
        </p:txBody>
      </p:sp>
      <p:graphicFrame>
        <p:nvGraphicFramePr>
          <p:cNvPr id="5" name="Table Placeholder 4">
            <a:extLst>
              <a:ext uri="{FF2B5EF4-FFF2-40B4-BE49-F238E27FC236}">
                <a16:creationId xmlns:a16="http://schemas.microsoft.com/office/drawing/2014/main" id="{426901C4-39A8-45A1-B698-5CA37CBCB2FF}"/>
              </a:ext>
            </a:extLst>
          </p:cNvPr>
          <p:cNvGraphicFramePr>
            <a:graphicFrameLocks noGrp="1"/>
          </p:cNvGraphicFramePr>
          <p:nvPr>
            <p:ph type="tbl" sz="quarter" idx="13"/>
            <p:extLst>
              <p:ext uri="{D42A27DB-BD31-4B8C-83A1-F6EECF244321}">
                <p14:modId xmlns:p14="http://schemas.microsoft.com/office/powerpoint/2010/main" val="2298206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25290091"/>
                    </a:ext>
                  </a:extLst>
                </a:gridCol>
                <a:gridCol w="1316736">
                  <a:extLst>
                    <a:ext uri="{9D8B030D-6E8A-4147-A177-3AD203B41FA5}">
                      <a16:colId xmlns:a16="http://schemas.microsoft.com/office/drawing/2014/main" val="3070370159"/>
                    </a:ext>
                  </a:extLst>
                </a:gridCol>
                <a:gridCol w="493776">
                  <a:extLst>
                    <a:ext uri="{9D8B030D-6E8A-4147-A177-3AD203B41FA5}">
                      <a16:colId xmlns:a16="http://schemas.microsoft.com/office/drawing/2014/main" val="3492908840"/>
                    </a:ext>
                  </a:extLst>
                </a:gridCol>
                <a:gridCol w="329184">
                  <a:extLst>
                    <a:ext uri="{9D8B030D-6E8A-4147-A177-3AD203B41FA5}">
                      <a16:colId xmlns:a16="http://schemas.microsoft.com/office/drawing/2014/main" val="2256270710"/>
                    </a:ext>
                  </a:extLst>
                </a:gridCol>
                <a:gridCol w="329184">
                  <a:extLst>
                    <a:ext uri="{9D8B030D-6E8A-4147-A177-3AD203B41FA5}">
                      <a16:colId xmlns:a16="http://schemas.microsoft.com/office/drawing/2014/main" val="325043071"/>
                    </a:ext>
                  </a:extLst>
                </a:gridCol>
                <a:gridCol w="329184">
                  <a:extLst>
                    <a:ext uri="{9D8B030D-6E8A-4147-A177-3AD203B41FA5}">
                      <a16:colId xmlns:a16="http://schemas.microsoft.com/office/drawing/2014/main" val="1598310986"/>
                    </a:ext>
                  </a:extLst>
                </a:gridCol>
                <a:gridCol w="329184">
                  <a:extLst>
                    <a:ext uri="{9D8B030D-6E8A-4147-A177-3AD203B41FA5}">
                      <a16:colId xmlns:a16="http://schemas.microsoft.com/office/drawing/2014/main" val="1922938536"/>
                    </a:ext>
                  </a:extLst>
                </a:gridCol>
                <a:gridCol w="329184">
                  <a:extLst>
                    <a:ext uri="{9D8B030D-6E8A-4147-A177-3AD203B41FA5}">
                      <a16:colId xmlns:a16="http://schemas.microsoft.com/office/drawing/2014/main" val="2254952891"/>
                    </a:ext>
                  </a:extLst>
                </a:gridCol>
                <a:gridCol w="329184">
                  <a:extLst>
                    <a:ext uri="{9D8B030D-6E8A-4147-A177-3AD203B41FA5}">
                      <a16:colId xmlns:a16="http://schemas.microsoft.com/office/drawing/2014/main" val="4108530711"/>
                    </a:ext>
                  </a:extLst>
                </a:gridCol>
                <a:gridCol w="329184">
                  <a:extLst>
                    <a:ext uri="{9D8B030D-6E8A-4147-A177-3AD203B41FA5}">
                      <a16:colId xmlns:a16="http://schemas.microsoft.com/office/drawing/2014/main" val="2782550764"/>
                    </a:ext>
                  </a:extLst>
                </a:gridCol>
                <a:gridCol w="329184">
                  <a:extLst>
                    <a:ext uri="{9D8B030D-6E8A-4147-A177-3AD203B41FA5}">
                      <a16:colId xmlns:a16="http://schemas.microsoft.com/office/drawing/2014/main" val="2054251424"/>
                    </a:ext>
                  </a:extLst>
                </a:gridCol>
                <a:gridCol w="329184">
                  <a:extLst>
                    <a:ext uri="{9D8B030D-6E8A-4147-A177-3AD203B41FA5}">
                      <a16:colId xmlns:a16="http://schemas.microsoft.com/office/drawing/2014/main" val="3427670397"/>
                    </a:ext>
                  </a:extLst>
                </a:gridCol>
                <a:gridCol w="329184">
                  <a:extLst>
                    <a:ext uri="{9D8B030D-6E8A-4147-A177-3AD203B41FA5}">
                      <a16:colId xmlns:a16="http://schemas.microsoft.com/office/drawing/2014/main" val="3819509539"/>
                    </a:ext>
                  </a:extLst>
                </a:gridCol>
                <a:gridCol w="329184">
                  <a:extLst>
                    <a:ext uri="{9D8B030D-6E8A-4147-A177-3AD203B41FA5}">
                      <a16:colId xmlns:a16="http://schemas.microsoft.com/office/drawing/2014/main" val="1635346788"/>
                    </a:ext>
                  </a:extLst>
                </a:gridCol>
                <a:gridCol w="329184">
                  <a:extLst>
                    <a:ext uri="{9D8B030D-6E8A-4147-A177-3AD203B41FA5}">
                      <a16:colId xmlns:a16="http://schemas.microsoft.com/office/drawing/2014/main" val="4099695008"/>
                    </a:ext>
                  </a:extLst>
                </a:gridCol>
                <a:gridCol w="329184">
                  <a:extLst>
                    <a:ext uri="{9D8B030D-6E8A-4147-A177-3AD203B41FA5}">
                      <a16:colId xmlns:a16="http://schemas.microsoft.com/office/drawing/2014/main" val="4016997553"/>
                    </a:ext>
                  </a:extLst>
                </a:gridCol>
                <a:gridCol w="329184">
                  <a:extLst>
                    <a:ext uri="{9D8B030D-6E8A-4147-A177-3AD203B41FA5}">
                      <a16:colId xmlns:a16="http://schemas.microsoft.com/office/drawing/2014/main" val="1202449074"/>
                    </a:ext>
                  </a:extLst>
                </a:gridCol>
                <a:gridCol w="329184">
                  <a:extLst>
                    <a:ext uri="{9D8B030D-6E8A-4147-A177-3AD203B41FA5}">
                      <a16:colId xmlns:a16="http://schemas.microsoft.com/office/drawing/2014/main" val="2274183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60521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- 2021-04-09 12:00:07</a:t>
                      </a:r>
                      <a:r>
                        <a:rPr kumimoji="0" lang="en-US" sz="1000" b="0" i="0" u="none" strike="noStrike" kern="1200" cap="none" spc="0" normalizeH="0" baseline="0" noProof="0">
                          <a:ln>
                            <a:noFill/>
                          </a:ln>
                          <a:solidFill>
                            <a:prstClr val="black"/>
                          </a:solidFill>
                          <a:effectLst/>
                          <a:uLnTx/>
                          <a:uFillTx/>
                          <a:latin typeface="+mn-lt"/>
                          <a:ea typeface="+mn-ea"/>
                          <a:cs typeface="+mn-cs"/>
                        </a:rPr>
                        <a:t>
 They say you won’t find a perfect match. 
Well, have you tried our Match Deals? It’s perfect for sharing! 
Exclusively for dine in at selected outlets only. Menu link: http://chilis.com.my/match-deals/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https://quintly-image-storage.s3.amazonaws.com/6a33eb792d33d257a5e5ebc5101898e0/d03a1aa3b2f675a4311b863b08bf4d49.png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3327409"/>
                  </a:ext>
                </a:extLst>
              </a:tr>
            </a:tbl>
          </a:graphicData>
        </a:graphic>
      </p:graphicFrame>
      <p:sp>
        <p:nvSpPr>
          <p:cNvPr id="4" name="Text Placeholder 3">
            <a:extLst>
              <a:ext uri="{FF2B5EF4-FFF2-40B4-BE49-F238E27FC236}">
                <a16:creationId xmlns:a16="http://schemas.microsoft.com/office/drawing/2014/main" id="{1A88CA7C-3B99-4F3E-B060-16831C9F8DB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010476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51F71-6A1A-4476-A5DF-437F425616BD}"/>
              </a:ext>
            </a:extLst>
          </p:cNvPr>
          <p:cNvSpPr>
            <a:spLocks noGrp="1"/>
          </p:cNvSpPr>
          <p:nvPr>
            <p:ph type="title"/>
          </p:nvPr>
        </p:nvSpPr>
        <p:spPr/>
        <p:txBody>
          <a:bodyPr/>
          <a:lstStyle/>
          <a:p>
            <a:r>
              <a:rPr lang="en-US"/>
              <a:t>Facebook Own Posts Table | Chili's Malaysia - 16 of 17</a:t>
            </a:r>
          </a:p>
        </p:txBody>
      </p:sp>
      <p:graphicFrame>
        <p:nvGraphicFramePr>
          <p:cNvPr id="5" name="Table Placeholder 4">
            <a:extLst>
              <a:ext uri="{FF2B5EF4-FFF2-40B4-BE49-F238E27FC236}">
                <a16:creationId xmlns:a16="http://schemas.microsoft.com/office/drawing/2014/main" id="{383174CE-FA14-46FB-B5D6-29D5CBC41336}"/>
              </a:ext>
            </a:extLst>
          </p:cNvPr>
          <p:cNvGraphicFramePr>
            <a:graphicFrameLocks noGrp="1"/>
          </p:cNvGraphicFramePr>
          <p:nvPr>
            <p:ph type="tbl" sz="quarter" idx="13"/>
            <p:extLst>
              <p:ext uri="{D42A27DB-BD31-4B8C-83A1-F6EECF244321}">
                <p14:modId xmlns:p14="http://schemas.microsoft.com/office/powerpoint/2010/main" val="250822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57136951"/>
                    </a:ext>
                  </a:extLst>
                </a:gridCol>
                <a:gridCol w="1316736">
                  <a:extLst>
                    <a:ext uri="{9D8B030D-6E8A-4147-A177-3AD203B41FA5}">
                      <a16:colId xmlns:a16="http://schemas.microsoft.com/office/drawing/2014/main" val="1151889512"/>
                    </a:ext>
                  </a:extLst>
                </a:gridCol>
                <a:gridCol w="493776">
                  <a:extLst>
                    <a:ext uri="{9D8B030D-6E8A-4147-A177-3AD203B41FA5}">
                      <a16:colId xmlns:a16="http://schemas.microsoft.com/office/drawing/2014/main" val="1531501313"/>
                    </a:ext>
                  </a:extLst>
                </a:gridCol>
                <a:gridCol w="329184">
                  <a:extLst>
                    <a:ext uri="{9D8B030D-6E8A-4147-A177-3AD203B41FA5}">
                      <a16:colId xmlns:a16="http://schemas.microsoft.com/office/drawing/2014/main" val="873387775"/>
                    </a:ext>
                  </a:extLst>
                </a:gridCol>
                <a:gridCol w="329184">
                  <a:extLst>
                    <a:ext uri="{9D8B030D-6E8A-4147-A177-3AD203B41FA5}">
                      <a16:colId xmlns:a16="http://schemas.microsoft.com/office/drawing/2014/main" val="1169760736"/>
                    </a:ext>
                  </a:extLst>
                </a:gridCol>
                <a:gridCol w="329184">
                  <a:extLst>
                    <a:ext uri="{9D8B030D-6E8A-4147-A177-3AD203B41FA5}">
                      <a16:colId xmlns:a16="http://schemas.microsoft.com/office/drawing/2014/main" val="38337488"/>
                    </a:ext>
                  </a:extLst>
                </a:gridCol>
                <a:gridCol w="329184">
                  <a:extLst>
                    <a:ext uri="{9D8B030D-6E8A-4147-A177-3AD203B41FA5}">
                      <a16:colId xmlns:a16="http://schemas.microsoft.com/office/drawing/2014/main" val="1761382065"/>
                    </a:ext>
                  </a:extLst>
                </a:gridCol>
                <a:gridCol w="329184">
                  <a:extLst>
                    <a:ext uri="{9D8B030D-6E8A-4147-A177-3AD203B41FA5}">
                      <a16:colId xmlns:a16="http://schemas.microsoft.com/office/drawing/2014/main" val="3838205465"/>
                    </a:ext>
                  </a:extLst>
                </a:gridCol>
                <a:gridCol w="329184">
                  <a:extLst>
                    <a:ext uri="{9D8B030D-6E8A-4147-A177-3AD203B41FA5}">
                      <a16:colId xmlns:a16="http://schemas.microsoft.com/office/drawing/2014/main" val="3769891310"/>
                    </a:ext>
                  </a:extLst>
                </a:gridCol>
                <a:gridCol w="329184">
                  <a:extLst>
                    <a:ext uri="{9D8B030D-6E8A-4147-A177-3AD203B41FA5}">
                      <a16:colId xmlns:a16="http://schemas.microsoft.com/office/drawing/2014/main" val="2039287941"/>
                    </a:ext>
                  </a:extLst>
                </a:gridCol>
                <a:gridCol w="329184">
                  <a:extLst>
                    <a:ext uri="{9D8B030D-6E8A-4147-A177-3AD203B41FA5}">
                      <a16:colId xmlns:a16="http://schemas.microsoft.com/office/drawing/2014/main" val="789874497"/>
                    </a:ext>
                  </a:extLst>
                </a:gridCol>
                <a:gridCol w="329184">
                  <a:extLst>
                    <a:ext uri="{9D8B030D-6E8A-4147-A177-3AD203B41FA5}">
                      <a16:colId xmlns:a16="http://schemas.microsoft.com/office/drawing/2014/main" val="3817815535"/>
                    </a:ext>
                  </a:extLst>
                </a:gridCol>
                <a:gridCol w="329184">
                  <a:extLst>
                    <a:ext uri="{9D8B030D-6E8A-4147-A177-3AD203B41FA5}">
                      <a16:colId xmlns:a16="http://schemas.microsoft.com/office/drawing/2014/main" val="936766929"/>
                    </a:ext>
                  </a:extLst>
                </a:gridCol>
                <a:gridCol w="329184">
                  <a:extLst>
                    <a:ext uri="{9D8B030D-6E8A-4147-A177-3AD203B41FA5}">
                      <a16:colId xmlns:a16="http://schemas.microsoft.com/office/drawing/2014/main" val="831102677"/>
                    </a:ext>
                  </a:extLst>
                </a:gridCol>
                <a:gridCol w="329184">
                  <a:extLst>
                    <a:ext uri="{9D8B030D-6E8A-4147-A177-3AD203B41FA5}">
                      <a16:colId xmlns:a16="http://schemas.microsoft.com/office/drawing/2014/main" val="3129264518"/>
                    </a:ext>
                  </a:extLst>
                </a:gridCol>
                <a:gridCol w="329184">
                  <a:extLst>
                    <a:ext uri="{9D8B030D-6E8A-4147-A177-3AD203B41FA5}">
                      <a16:colId xmlns:a16="http://schemas.microsoft.com/office/drawing/2014/main" val="3310582971"/>
                    </a:ext>
                  </a:extLst>
                </a:gridCol>
                <a:gridCol w="329184">
                  <a:extLst>
                    <a:ext uri="{9D8B030D-6E8A-4147-A177-3AD203B41FA5}">
                      <a16:colId xmlns:a16="http://schemas.microsoft.com/office/drawing/2014/main" val="3109418784"/>
                    </a:ext>
                  </a:extLst>
                </a:gridCol>
                <a:gridCol w="329184">
                  <a:extLst>
                    <a:ext uri="{9D8B030D-6E8A-4147-A177-3AD203B41FA5}">
                      <a16:colId xmlns:a16="http://schemas.microsoft.com/office/drawing/2014/main" val="352136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8301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- 2021-04-06 12:00:21</a:t>
                      </a:r>
                      <a:r>
                        <a:rPr kumimoji="0" lang="en-US" sz="1000" b="0" i="0" u="none" strike="noStrike" kern="1200" cap="none" spc="0" normalizeH="0" baseline="0" noProof="0">
                          <a:ln>
                            <a:noFill/>
                          </a:ln>
                          <a:solidFill>
                            <a:prstClr val="black"/>
                          </a:solidFill>
                          <a:effectLst/>
                          <a:uLnTx/>
                          <a:uFillTx/>
                          <a:latin typeface="+mn-lt"/>
                          <a:ea typeface="+mn-ea"/>
                          <a:cs typeface="+mn-cs"/>
                        </a:rPr>
                        <a:t>
 “You’re the burger to my fries 🥰” 
Thank us later for your next pick up line!  
Available via Foodpanda, DeliverEat and Grabfood. Order them today! http://chilis.com.my/order-online/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https://quintly-image-storage.s3.amazonaws.com/6a33eb792d33d257a5e5ebc5101898e0/b84bd77bff3b06791a024258d45c0cb4.png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8745387"/>
                  </a:ext>
                </a:extLst>
              </a:tr>
            </a:tbl>
          </a:graphicData>
        </a:graphic>
      </p:graphicFrame>
      <p:sp>
        <p:nvSpPr>
          <p:cNvPr id="4" name="Text Placeholder 3">
            <a:extLst>
              <a:ext uri="{FF2B5EF4-FFF2-40B4-BE49-F238E27FC236}">
                <a16:creationId xmlns:a16="http://schemas.microsoft.com/office/drawing/2014/main" id="{DCCD7420-8032-4D56-9E3C-0C032C47C56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611491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6FD60-541C-493D-B912-89F3CE7DEB1D}"/>
              </a:ext>
            </a:extLst>
          </p:cNvPr>
          <p:cNvSpPr>
            <a:spLocks noGrp="1"/>
          </p:cNvSpPr>
          <p:nvPr>
            <p:ph type="title"/>
          </p:nvPr>
        </p:nvSpPr>
        <p:spPr/>
        <p:txBody>
          <a:bodyPr/>
          <a:lstStyle/>
          <a:p>
            <a:r>
              <a:rPr lang="en-US"/>
              <a:t>Facebook Own Posts Table | Chili's Malaysia - 17 of 17</a:t>
            </a:r>
          </a:p>
        </p:txBody>
      </p:sp>
      <p:graphicFrame>
        <p:nvGraphicFramePr>
          <p:cNvPr id="5" name="Table Placeholder 4">
            <a:extLst>
              <a:ext uri="{FF2B5EF4-FFF2-40B4-BE49-F238E27FC236}">
                <a16:creationId xmlns:a16="http://schemas.microsoft.com/office/drawing/2014/main" id="{03B2B30F-8637-4695-B0CE-FE598F17ACFD}"/>
              </a:ext>
            </a:extLst>
          </p:cNvPr>
          <p:cNvGraphicFramePr>
            <a:graphicFrameLocks noGrp="1"/>
          </p:cNvGraphicFramePr>
          <p:nvPr>
            <p:ph type="tbl" sz="quarter" idx="13"/>
            <p:extLst>
              <p:ext uri="{D42A27DB-BD31-4B8C-83A1-F6EECF244321}">
                <p14:modId xmlns:p14="http://schemas.microsoft.com/office/powerpoint/2010/main" val="3780499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97798423"/>
                    </a:ext>
                  </a:extLst>
                </a:gridCol>
                <a:gridCol w="1316736">
                  <a:extLst>
                    <a:ext uri="{9D8B030D-6E8A-4147-A177-3AD203B41FA5}">
                      <a16:colId xmlns:a16="http://schemas.microsoft.com/office/drawing/2014/main" val="3004544166"/>
                    </a:ext>
                  </a:extLst>
                </a:gridCol>
                <a:gridCol w="493776">
                  <a:extLst>
                    <a:ext uri="{9D8B030D-6E8A-4147-A177-3AD203B41FA5}">
                      <a16:colId xmlns:a16="http://schemas.microsoft.com/office/drawing/2014/main" val="3278087813"/>
                    </a:ext>
                  </a:extLst>
                </a:gridCol>
                <a:gridCol w="329184">
                  <a:extLst>
                    <a:ext uri="{9D8B030D-6E8A-4147-A177-3AD203B41FA5}">
                      <a16:colId xmlns:a16="http://schemas.microsoft.com/office/drawing/2014/main" val="2143207444"/>
                    </a:ext>
                  </a:extLst>
                </a:gridCol>
                <a:gridCol w="329184">
                  <a:extLst>
                    <a:ext uri="{9D8B030D-6E8A-4147-A177-3AD203B41FA5}">
                      <a16:colId xmlns:a16="http://schemas.microsoft.com/office/drawing/2014/main" val="2853763140"/>
                    </a:ext>
                  </a:extLst>
                </a:gridCol>
                <a:gridCol w="329184">
                  <a:extLst>
                    <a:ext uri="{9D8B030D-6E8A-4147-A177-3AD203B41FA5}">
                      <a16:colId xmlns:a16="http://schemas.microsoft.com/office/drawing/2014/main" val="1069624123"/>
                    </a:ext>
                  </a:extLst>
                </a:gridCol>
                <a:gridCol w="329184">
                  <a:extLst>
                    <a:ext uri="{9D8B030D-6E8A-4147-A177-3AD203B41FA5}">
                      <a16:colId xmlns:a16="http://schemas.microsoft.com/office/drawing/2014/main" val="587299345"/>
                    </a:ext>
                  </a:extLst>
                </a:gridCol>
                <a:gridCol w="329184">
                  <a:extLst>
                    <a:ext uri="{9D8B030D-6E8A-4147-A177-3AD203B41FA5}">
                      <a16:colId xmlns:a16="http://schemas.microsoft.com/office/drawing/2014/main" val="785840382"/>
                    </a:ext>
                  </a:extLst>
                </a:gridCol>
                <a:gridCol w="329184">
                  <a:extLst>
                    <a:ext uri="{9D8B030D-6E8A-4147-A177-3AD203B41FA5}">
                      <a16:colId xmlns:a16="http://schemas.microsoft.com/office/drawing/2014/main" val="1785460017"/>
                    </a:ext>
                  </a:extLst>
                </a:gridCol>
                <a:gridCol w="329184">
                  <a:extLst>
                    <a:ext uri="{9D8B030D-6E8A-4147-A177-3AD203B41FA5}">
                      <a16:colId xmlns:a16="http://schemas.microsoft.com/office/drawing/2014/main" val="3375464015"/>
                    </a:ext>
                  </a:extLst>
                </a:gridCol>
                <a:gridCol w="329184">
                  <a:extLst>
                    <a:ext uri="{9D8B030D-6E8A-4147-A177-3AD203B41FA5}">
                      <a16:colId xmlns:a16="http://schemas.microsoft.com/office/drawing/2014/main" val="2599723042"/>
                    </a:ext>
                  </a:extLst>
                </a:gridCol>
                <a:gridCol w="329184">
                  <a:extLst>
                    <a:ext uri="{9D8B030D-6E8A-4147-A177-3AD203B41FA5}">
                      <a16:colId xmlns:a16="http://schemas.microsoft.com/office/drawing/2014/main" val="3093360357"/>
                    </a:ext>
                  </a:extLst>
                </a:gridCol>
                <a:gridCol w="329184">
                  <a:extLst>
                    <a:ext uri="{9D8B030D-6E8A-4147-A177-3AD203B41FA5}">
                      <a16:colId xmlns:a16="http://schemas.microsoft.com/office/drawing/2014/main" val="3633224748"/>
                    </a:ext>
                  </a:extLst>
                </a:gridCol>
                <a:gridCol w="329184">
                  <a:extLst>
                    <a:ext uri="{9D8B030D-6E8A-4147-A177-3AD203B41FA5}">
                      <a16:colId xmlns:a16="http://schemas.microsoft.com/office/drawing/2014/main" val="4012761268"/>
                    </a:ext>
                  </a:extLst>
                </a:gridCol>
                <a:gridCol w="329184">
                  <a:extLst>
                    <a:ext uri="{9D8B030D-6E8A-4147-A177-3AD203B41FA5}">
                      <a16:colId xmlns:a16="http://schemas.microsoft.com/office/drawing/2014/main" val="3628844588"/>
                    </a:ext>
                  </a:extLst>
                </a:gridCol>
                <a:gridCol w="329184">
                  <a:extLst>
                    <a:ext uri="{9D8B030D-6E8A-4147-A177-3AD203B41FA5}">
                      <a16:colId xmlns:a16="http://schemas.microsoft.com/office/drawing/2014/main" val="2389386799"/>
                    </a:ext>
                  </a:extLst>
                </a:gridCol>
                <a:gridCol w="329184">
                  <a:extLst>
                    <a:ext uri="{9D8B030D-6E8A-4147-A177-3AD203B41FA5}">
                      <a16:colId xmlns:a16="http://schemas.microsoft.com/office/drawing/2014/main" val="3743878832"/>
                    </a:ext>
                  </a:extLst>
                </a:gridCol>
                <a:gridCol w="329184">
                  <a:extLst>
                    <a:ext uri="{9D8B030D-6E8A-4147-A177-3AD203B41FA5}">
                      <a16:colId xmlns:a16="http://schemas.microsoft.com/office/drawing/2014/main" val="2178397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00153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Chili's Malaysia - 2021-04-02 12:00:45</a:t>
                      </a:r>
                      <a:r>
                        <a:rPr kumimoji="0" lang="en-US" sz="1000" b="0" i="0" u="none" strike="noStrike" kern="1200" cap="none" spc="0" normalizeH="0" baseline="0" noProof="0">
                          <a:ln>
                            <a:noFill/>
                          </a:ln>
                          <a:solidFill>
                            <a:prstClr val="black"/>
                          </a:solidFill>
                          <a:effectLst/>
                          <a:uLnTx/>
                          <a:uFillTx/>
                          <a:latin typeface="+mn-lt"/>
                          <a:ea typeface="+mn-ea"/>
                          <a:cs typeface="+mn-cs"/>
                        </a:rPr>
                        <a:t>
 Back in office? We got you fam. 
Exclusively for delivery only, get your lunch fixed today with our Lunch Box meals, only at RM15.95!
Menu: http://chilis.com.my/chilis-lunch-box/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https://quintly-image-storage.s3.amazonaws.com/6a33eb792d33d257a5e5ebc5101898e0/219e8cdaed91c12c95bcac71fe311c69.png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16:35:55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9569822"/>
                  </a:ext>
                </a:extLst>
              </a:tr>
            </a:tbl>
          </a:graphicData>
        </a:graphic>
      </p:graphicFrame>
      <p:sp>
        <p:nvSpPr>
          <p:cNvPr id="4" name="Text Placeholder 3">
            <a:extLst>
              <a:ext uri="{FF2B5EF4-FFF2-40B4-BE49-F238E27FC236}">
                <a16:creationId xmlns:a16="http://schemas.microsoft.com/office/drawing/2014/main" id="{B2F8A095-08B5-4AA7-8CBF-E348992886B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311190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1695</Words>
  <Application>Microsoft Office PowerPoint</Application>
  <PresentationFormat>On-screen Show (4:3)</PresentationFormat>
  <Paragraphs>786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Facebook 2019</vt:lpstr>
      <vt:lpstr>Facebook Key Metrics Table | Chili's Malaysia</vt:lpstr>
      <vt:lpstr>Facebook Page Likes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Interactions Distribution | Chili's Malaysia</vt:lpstr>
      <vt:lpstr>Facebook Reach | Chili's Malaysia</vt:lpstr>
      <vt:lpstr>Facebook Own Posts Table | Chili's Malaysia - 1 of 17</vt:lpstr>
      <vt:lpstr>Facebook Own Posts Table | Chili's Malaysia - 2 of 17</vt:lpstr>
      <vt:lpstr>Facebook Own Posts Table | Chili's Malaysia - 3 of 17</vt:lpstr>
      <vt:lpstr>Facebook Own Posts Table | Chili's Malaysia - 4 of 17</vt:lpstr>
      <vt:lpstr>Facebook Own Posts Table | Chili's Malaysia - 5 of 17</vt:lpstr>
      <vt:lpstr>Facebook Own Posts Table | Chili's Malaysia - 6 of 17</vt:lpstr>
      <vt:lpstr>Facebook Own Posts Table | Chili's Malaysia - 7 of 17</vt:lpstr>
      <vt:lpstr>Facebook Own Posts Table | Chili's Malaysia - 8 of 17</vt:lpstr>
      <vt:lpstr>Facebook Own Posts Table | Chili's Malaysia - 9 of 17</vt:lpstr>
      <vt:lpstr>Facebook Own Posts Table | Chili's Malaysia - 10 of 17</vt:lpstr>
      <vt:lpstr>Facebook Own Posts Table | Chili's Malaysia - 11 of 17</vt:lpstr>
      <vt:lpstr>Facebook Own Posts Table | Chili's Malaysia - 12 of 17</vt:lpstr>
      <vt:lpstr>Facebook Own Posts Table | Chili's Malaysia - 13 of 17</vt:lpstr>
      <vt:lpstr>Facebook Own Posts Table | Chili's Malaysia - 14 of 17</vt:lpstr>
      <vt:lpstr>Facebook Own Posts Table | Chili's Malaysia - 15 of 17</vt:lpstr>
      <vt:lpstr>Facebook Own Posts Table | Chili's Malaysia - 16 of 17</vt:lpstr>
      <vt:lpstr>Facebook Own Posts Table | Chili's Malaysia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2021-08-02T18:06:16Z</dcterms:created>
  <dcterms:modified xsi:type="dcterms:W3CDTF">2021-08-02T18:07:08Z</dcterms:modified>
</cp:coreProperties>
</file>