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0EC2E-ED51-49E7-94C8-F593F5067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Sothys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1CF9A7-8CC7-4E4B-A6F5-3ECF511DC0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1013838"/>
              </p:ext>
            </p:extLst>
          </p:nvPr>
        </p:nvGraphicFramePr>
        <p:xfrm>
          <a:off x="457200" y="1731963"/>
          <a:ext cx="6830569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849107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1997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7178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0458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7193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30060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3156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5471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792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7381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1973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3102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4415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85608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83929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2639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0053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5256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7649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2991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6131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6686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8282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018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Sothys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4340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81ADFF-CE3E-4460-BB09-202D9A9E86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8021207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69</Words>
  <Application>Microsoft Office PowerPoint</Application>
  <PresentationFormat>On-screen Show (4:3)</PresentationFormat>
  <Paragraphs>48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Sothys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Sothys Malaysia</dc:title>
  <dc:creator>Frederik Peiniger</dc:creator>
  <cp:lastModifiedBy>Frederik Peiniger</cp:lastModifiedBy>
  <cp:revision>1</cp:revision>
  <dcterms:created xsi:type="dcterms:W3CDTF">2021-07-13T01:53:56Z</dcterms:created>
  <dcterms:modified xsi:type="dcterms:W3CDTF">2021-07-13T01:54:06Z</dcterms:modified>
</cp:coreProperties>
</file>