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3E817-F7A0-45F7-A095-A7B909CC5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Sothys Malaysia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6BA933-3386-4DEA-B420-7BEB3CB012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1266079"/>
              </p:ext>
            </p:extLst>
          </p:nvPr>
        </p:nvGraphicFramePr>
        <p:xfrm>
          <a:off x="457200" y="1731963"/>
          <a:ext cx="6830569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7293322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29520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17171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81214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36524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94763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0290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47097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93417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96027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52961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03330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02962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48509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1096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15045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71308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16271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15121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79440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47220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14062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70807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307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Sothys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9687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358F93-FD68-4C4E-A361-A99606B9D9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06/28/2021 - 07/12/2021</a:t>
            </a:r>
          </a:p>
        </p:txBody>
      </p:sp>
    </p:spTree>
    <p:extLst>
      <p:ext uri="{BB962C8B-B14F-4D97-AF65-F5344CB8AC3E}">
        <p14:creationId xmlns:p14="http://schemas.microsoft.com/office/powerpoint/2010/main" val="4152895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69</Words>
  <Application>Microsoft Office PowerPoint</Application>
  <PresentationFormat>On-screen Show (4:3)</PresentationFormat>
  <Paragraphs>48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Sothys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Sothys Malaysia</dc:title>
  <dc:creator>Frederik Peiniger</dc:creator>
  <cp:lastModifiedBy>Frederik Peiniger</cp:lastModifiedBy>
  <cp:revision>1</cp:revision>
  <dcterms:created xsi:type="dcterms:W3CDTF">2021-07-13T01:52:15Z</dcterms:created>
  <dcterms:modified xsi:type="dcterms:W3CDTF">2021-07-13T01:52:24Z</dcterms:modified>
</cp:coreProperties>
</file>