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A7C18-DA4F-4229-A588-D4B9E811CD75}"/>
              </a:ext>
            </a:extLst>
          </p:cNvPr>
          <p:cNvSpPr>
            <a:spLocks noGrp="1"/>
          </p:cNvSpPr>
          <p:nvPr>
            <p:ph type="title"/>
          </p:nvPr>
        </p:nvSpPr>
        <p:spPr/>
        <p:txBody>
          <a:bodyPr/>
          <a:lstStyle/>
          <a:p>
            <a:r>
              <a:rPr lang="en-US"/>
              <a:t>Facebook FB - Own Posts Table w. Custom I-Rate (Insights) | SCS Dairy MY - 1 of 20</a:t>
            </a:r>
          </a:p>
        </p:txBody>
      </p:sp>
      <p:graphicFrame>
        <p:nvGraphicFramePr>
          <p:cNvPr id="5" name="Table Placeholder 4">
            <a:extLst>
              <a:ext uri="{FF2B5EF4-FFF2-40B4-BE49-F238E27FC236}">
                <a16:creationId xmlns:a16="http://schemas.microsoft.com/office/drawing/2014/main" id="{10535A87-D63E-40E9-8337-64507EEA342C}"/>
              </a:ext>
            </a:extLst>
          </p:cNvPr>
          <p:cNvGraphicFramePr>
            <a:graphicFrameLocks noGrp="1"/>
          </p:cNvGraphicFramePr>
          <p:nvPr>
            <p:ph type="tbl" sz="quarter" idx="13"/>
            <p:extLst>
              <p:ext uri="{D42A27DB-BD31-4B8C-83A1-F6EECF244321}">
                <p14:modId xmlns:p14="http://schemas.microsoft.com/office/powerpoint/2010/main" val="620466051"/>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2692630"/>
                    </a:ext>
                  </a:extLst>
                </a:gridCol>
                <a:gridCol w="658368">
                  <a:extLst>
                    <a:ext uri="{9D8B030D-6E8A-4147-A177-3AD203B41FA5}">
                      <a16:colId xmlns:a16="http://schemas.microsoft.com/office/drawing/2014/main" val="2742532745"/>
                    </a:ext>
                  </a:extLst>
                </a:gridCol>
                <a:gridCol w="658368">
                  <a:extLst>
                    <a:ext uri="{9D8B030D-6E8A-4147-A177-3AD203B41FA5}">
                      <a16:colId xmlns:a16="http://schemas.microsoft.com/office/drawing/2014/main" val="784606774"/>
                    </a:ext>
                  </a:extLst>
                </a:gridCol>
                <a:gridCol w="576072">
                  <a:extLst>
                    <a:ext uri="{9D8B030D-6E8A-4147-A177-3AD203B41FA5}">
                      <a16:colId xmlns:a16="http://schemas.microsoft.com/office/drawing/2014/main" val="2246037017"/>
                    </a:ext>
                  </a:extLst>
                </a:gridCol>
                <a:gridCol w="576072">
                  <a:extLst>
                    <a:ext uri="{9D8B030D-6E8A-4147-A177-3AD203B41FA5}">
                      <a16:colId xmlns:a16="http://schemas.microsoft.com/office/drawing/2014/main" val="2512689215"/>
                    </a:ext>
                  </a:extLst>
                </a:gridCol>
                <a:gridCol w="493776">
                  <a:extLst>
                    <a:ext uri="{9D8B030D-6E8A-4147-A177-3AD203B41FA5}">
                      <a16:colId xmlns:a16="http://schemas.microsoft.com/office/drawing/2014/main" val="3774319885"/>
                    </a:ext>
                  </a:extLst>
                </a:gridCol>
                <a:gridCol w="576072">
                  <a:extLst>
                    <a:ext uri="{9D8B030D-6E8A-4147-A177-3AD203B41FA5}">
                      <a16:colId xmlns:a16="http://schemas.microsoft.com/office/drawing/2014/main" val="2464616559"/>
                    </a:ext>
                  </a:extLst>
                </a:gridCol>
                <a:gridCol w="576072">
                  <a:extLst>
                    <a:ext uri="{9D8B030D-6E8A-4147-A177-3AD203B41FA5}">
                      <a16:colId xmlns:a16="http://schemas.microsoft.com/office/drawing/2014/main" val="238782676"/>
                    </a:ext>
                  </a:extLst>
                </a:gridCol>
                <a:gridCol w="576072">
                  <a:extLst>
                    <a:ext uri="{9D8B030D-6E8A-4147-A177-3AD203B41FA5}">
                      <a16:colId xmlns:a16="http://schemas.microsoft.com/office/drawing/2014/main" val="1252220966"/>
                    </a:ext>
                  </a:extLst>
                </a:gridCol>
                <a:gridCol w="576072">
                  <a:extLst>
                    <a:ext uri="{9D8B030D-6E8A-4147-A177-3AD203B41FA5}">
                      <a16:colId xmlns:a16="http://schemas.microsoft.com/office/drawing/2014/main" val="2355583900"/>
                    </a:ext>
                  </a:extLst>
                </a:gridCol>
                <a:gridCol w="576072">
                  <a:extLst>
                    <a:ext uri="{9D8B030D-6E8A-4147-A177-3AD203B41FA5}">
                      <a16:colId xmlns:a16="http://schemas.microsoft.com/office/drawing/2014/main" val="1465360876"/>
                    </a:ext>
                  </a:extLst>
                </a:gridCol>
                <a:gridCol w="329184">
                  <a:extLst>
                    <a:ext uri="{9D8B030D-6E8A-4147-A177-3AD203B41FA5}">
                      <a16:colId xmlns:a16="http://schemas.microsoft.com/office/drawing/2014/main" val="204725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578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4592472"/>
                  </a:ext>
                </a:extLst>
              </a:tr>
            </a:tbl>
          </a:graphicData>
        </a:graphic>
      </p:graphicFrame>
      <p:sp>
        <p:nvSpPr>
          <p:cNvPr id="4" name="Text Placeholder 3">
            <a:extLst>
              <a:ext uri="{FF2B5EF4-FFF2-40B4-BE49-F238E27FC236}">
                <a16:creationId xmlns:a16="http://schemas.microsoft.com/office/drawing/2014/main" id="{AEB69A19-0633-4B26-937A-33703EBE63CA}"/>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80882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B436-1BF2-4D63-B456-E05B46D2B70A}"/>
              </a:ext>
            </a:extLst>
          </p:cNvPr>
          <p:cNvSpPr>
            <a:spLocks noGrp="1"/>
          </p:cNvSpPr>
          <p:nvPr>
            <p:ph type="title"/>
          </p:nvPr>
        </p:nvSpPr>
        <p:spPr/>
        <p:txBody>
          <a:bodyPr/>
          <a:lstStyle/>
          <a:p>
            <a:r>
              <a:rPr lang="en-US"/>
              <a:t>Facebook FB - Own Posts Table w. Custom I-Rate (Insights) | SCS Dairy MY - 2 of 20</a:t>
            </a:r>
          </a:p>
        </p:txBody>
      </p:sp>
      <p:graphicFrame>
        <p:nvGraphicFramePr>
          <p:cNvPr id="5" name="Table Placeholder 4">
            <a:extLst>
              <a:ext uri="{FF2B5EF4-FFF2-40B4-BE49-F238E27FC236}">
                <a16:creationId xmlns:a16="http://schemas.microsoft.com/office/drawing/2014/main" id="{5AF9AB19-FCB5-4D22-9B7D-B6F08278732E}"/>
              </a:ext>
            </a:extLst>
          </p:cNvPr>
          <p:cNvGraphicFramePr>
            <a:graphicFrameLocks noGrp="1"/>
          </p:cNvGraphicFramePr>
          <p:nvPr>
            <p:ph type="tbl" sz="quarter" idx="13"/>
            <p:extLst>
              <p:ext uri="{D42A27DB-BD31-4B8C-83A1-F6EECF244321}">
                <p14:modId xmlns:p14="http://schemas.microsoft.com/office/powerpoint/2010/main" val="479380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38259895"/>
                    </a:ext>
                  </a:extLst>
                </a:gridCol>
                <a:gridCol w="658368">
                  <a:extLst>
                    <a:ext uri="{9D8B030D-6E8A-4147-A177-3AD203B41FA5}">
                      <a16:colId xmlns:a16="http://schemas.microsoft.com/office/drawing/2014/main" val="3249090314"/>
                    </a:ext>
                  </a:extLst>
                </a:gridCol>
                <a:gridCol w="658368">
                  <a:extLst>
                    <a:ext uri="{9D8B030D-6E8A-4147-A177-3AD203B41FA5}">
                      <a16:colId xmlns:a16="http://schemas.microsoft.com/office/drawing/2014/main" val="603941953"/>
                    </a:ext>
                  </a:extLst>
                </a:gridCol>
                <a:gridCol w="576072">
                  <a:extLst>
                    <a:ext uri="{9D8B030D-6E8A-4147-A177-3AD203B41FA5}">
                      <a16:colId xmlns:a16="http://schemas.microsoft.com/office/drawing/2014/main" val="777252646"/>
                    </a:ext>
                  </a:extLst>
                </a:gridCol>
                <a:gridCol w="576072">
                  <a:extLst>
                    <a:ext uri="{9D8B030D-6E8A-4147-A177-3AD203B41FA5}">
                      <a16:colId xmlns:a16="http://schemas.microsoft.com/office/drawing/2014/main" val="3961695553"/>
                    </a:ext>
                  </a:extLst>
                </a:gridCol>
                <a:gridCol w="493776">
                  <a:extLst>
                    <a:ext uri="{9D8B030D-6E8A-4147-A177-3AD203B41FA5}">
                      <a16:colId xmlns:a16="http://schemas.microsoft.com/office/drawing/2014/main" val="2935512415"/>
                    </a:ext>
                  </a:extLst>
                </a:gridCol>
                <a:gridCol w="576072">
                  <a:extLst>
                    <a:ext uri="{9D8B030D-6E8A-4147-A177-3AD203B41FA5}">
                      <a16:colId xmlns:a16="http://schemas.microsoft.com/office/drawing/2014/main" val="236626211"/>
                    </a:ext>
                  </a:extLst>
                </a:gridCol>
                <a:gridCol w="576072">
                  <a:extLst>
                    <a:ext uri="{9D8B030D-6E8A-4147-A177-3AD203B41FA5}">
                      <a16:colId xmlns:a16="http://schemas.microsoft.com/office/drawing/2014/main" val="4094310207"/>
                    </a:ext>
                  </a:extLst>
                </a:gridCol>
                <a:gridCol w="576072">
                  <a:extLst>
                    <a:ext uri="{9D8B030D-6E8A-4147-A177-3AD203B41FA5}">
                      <a16:colId xmlns:a16="http://schemas.microsoft.com/office/drawing/2014/main" val="530045427"/>
                    </a:ext>
                  </a:extLst>
                </a:gridCol>
                <a:gridCol w="576072">
                  <a:extLst>
                    <a:ext uri="{9D8B030D-6E8A-4147-A177-3AD203B41FA5}">
                      <a16:colId xmlns:a16="http://schemas.microsoft.com/office/drawing/2014/main" val="3493223620"/>
                    </a:ext>
                  </a:extLst>
                </a:gridCol>
                <a:gridCol w="576072">
                  <a:extLst>
                    <a:ext uri="{9D8B030D-6E8A-4147-A177-3AD203B41FA5}">
                      <a16:colId xmlns:a16="http://schemas.microsoft.com/office/drawing/2014/main" val="277187923"/>
                    </a:ext>
                  </a:extLst>
                </a:gridCol>
                <a:gridCol w="329184">
                  <a:extLst>
                    <a:ext uri="{9D8B030D-6E8A-4147-A177-3AD203B41FA5}">
                      <a16:colId xmlns:a16="http://schemas.microsoft.com/office/drawing/2014/main" val="1098761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617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8427285"/>
                  </a:ext>
                </a:extLst>
              </a:tr>
            </a:tbl>
          </a:graphicData>
        </a:graphic>
      </p:graphicFrame>
      <p:sp>
        <p:nvSpPr>
          <p:cNvPr id="4" name="Text Placeholder 3">
            <a:extLst>
              <a:ext uri="{FF2B5EF4-FFF2-40B4-BE49-F238E27FC236}">
                <a16:creationId xmlns:a16="http://schemas.microsoft.com/office/drawing/2014/main" id="{B4360D09-D971-4B23-AABF-A5FFDAC40782}"/>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690666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8C207-F54E-457E-8409-F0E366F78633}"/>
              </a:ext>
            </a:extLst>
          </p:cNvPr>
          <p:cNvSpPr>
            <a:spLocks noGrp="1"/>
          </p:cNvSpPr>
          <p:nvPr>
            <p:ph type="title"/>
          </p:nvPr>
        </p:nvSpPr>
        <p:spPr/>
        <p:txBody>
          <a:bodyPr/>
          <a:lstStyle/>
          <a:p>
            <a:r>
              <a:rPr lang="en-US"/>
              <a:t>Facebook FB - Own Posts Table w. Custom I-Rate (Insights) | SCS Dairy MY - 3 of 20</a:t>
            </a:r>
          </a:p>
        </p:txBody>
      </p:sp>
      <p:graphicFrame>
        <p:nvGraphicFramePr>
          <p:cNvPr id="5" name="Table Placeholder 4">
            <a:extLst>
              <a:ext uri="{FF2B5EF4-FFF2-40B4-BE49-F238E27FC236}">
                <a16:creationId xmlns:a16="http://schemas.microsoft.com/office/drawing/2014/main" id="{E62F14BF-E115-4766-A7F3-284F534A7190}"/>
              </a:ext>
            </a:extLst>
          </p:cNvPr>
          <p:cNvGraphicFramePr>
            <a:graphicFrameLocks noGrp="1"/>
          </p:cNvGraphicFramePr>
          <p:nvPr>
            <p:ph type="tbl" sz="quarter" idx="13"/>
            <p:extLst>
              <p:ext uri="{D42A27DB-BD31-4B8C-83A1-F6EECF244321}">
                <p14:modId xmlns:p14="http://schemas.microsoft.com/office/powerpoint/2010/main" val="414392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36773179"/>
                    </a:ext>
                  </a:extLst>
                </a:gridCol>
                <a:gridCol w="658368">
                  <a:extLst>
                    <a:ext uri="{9D8B030D-6E8A-4147-A177-3AD203B41FA5}">
                      <a16:colId xmlns:a16="http://schemas.microsoft.com/office/drawing/2014/main" val="3877332515"/>
                    </a:ext>
                  </a:extLst>
                </a:gridCol>
                <a:gridCol w="658368">
                  <a:extLst>
                    <a:ext uri="{9D8B030D-6E8A-4147-A177-3AD203B41FA5}">
                      <a16:colId xmlns:a16="http://schemas.microsoft.com/office/drawing/2014/main" val="4274360865"/>
                    </a:ext>
                  </a:extLst>
                </a:gridCol>
                <a:gridCol w="576072">
                  <a:extLst>
                    <a:ext uri="{9D8B030D-6E8A-4147-A177-3AD203B41FA5}">
                      <a16:colId xmlns:a16="http://schemas.microsoft.com/office/drawing/2014/main" val="3889298210"/>
                    </a:ext>
                  </a:extLst>
                </a:gridCol>
                <a:gridCol w="576072">
                  <a:extLst>
                    <a:ext uri="{9D8B030D-6E8A-4147-A177-3AD203B41FA5}">
                      <a16:colId xmlns:a16="http://schemas.microsoft.com/office/drawing/2014/main" val="1821285689"/>
                    </a:ext>
                  </a:extLst>
                </a:gridCol>
                <a:gridCol w="493776">
                  <a:extLst>
                    <a:ext uri="{9D8B030D-6E8A-4147-A177-3AD203B41FA5}">
                      <a16:colId xmlns:a16="http://schemas.microsoft.com/office/drawing/2014/main" val="2461663474"/>
                    </a:ext>
                  </a:extLst>
                </a:gridCol>
                <a:gridCol w="576072">
                  <a:extLst>
                    <a:ext uri="{9D8B030D-6E8A-4147-A177-3AD203B41FA5}">
                      <a16:colId xmlns:a16="http://schemas.microsoft.com/office/drawing/2014/main" val="1980134278"/>
                    </a:ext>
                  </a:extLst>
                </a:gridCol>
                <a:gridCol w="576072">
                  <a:extLst>
                    <a:ext uri="{9D8B030D-6E8A-4147-A177-3AD203B41FA5}">
                      <a16:colId xmlns:a16="http://schemas.microsoft.com/office/drawing/2014/main" val="1170738900"/>
                    </a:ext>
                  </a:extLst>
                </a:gridCol>
                <a:gridCol w="576072">
                  <a:extLst>
                    <a:ext uri="{9D8B030D-6E8A-4147-A177-3AD203B41FA5}">
                      <a16:colId xmlns:a16="http://schemas.microsoft.com/office/drawing/2014/main" val="673030735"/>
                    </a:ext>
                  </a:extLst>
                </a:gridCol>
                <a:gridCol w="576072">
                  <a:extLst>
                    <a:ext uri="{9D8B030D-6E8A-4147-A177-3AD203B41FA5}">
                      <a16:colId xmlns:a16="http://schemas.microsoft.com/office/drawing/2014/main" val="3529274744"/>
                    </a:ext>
                  </a:extLst>
                </a:gridCol>
                <a:gridCol w="576072">
                  <a:extLst>
                    <a:ext uri="{9D8B030D-6E8A-4147-A177-3AD203B41FA5}">
                      <a16:colId xmlns:a16="http://schemas.microsoft.com/office/drawing/2014/main" val="4160862031"/>
                    </a:ext>
                  </a:extLst>
                </a:gridCol>
                <a:gridCol w="329184">
                  <a:extLst>
                    <a:ext uri="{9D8B030D-6E8A-4147-A177-3AD203B41FA5}">
                      <a16:colId xmlns:a16="http://schemas.microsoft.com/office/drawing/2014/main" val="292909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817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57357625"/>
                  </a:ext>
                </a:extLst>
              </a:tr>
            </a:tbl>
          </a:graphicData>
        </a:graphic>
      </p:graphicFrame>
      <p:sp>
        <p:nvSpPr>
          <p:cNvPr id="4" name="Text Placeholder 3">
            <a:extLst>
              <a:ext uri="{FF2B5EF4-FFF2-40B4-BE49-F238E27FC236}">
                <a16:creationId xmlns:a16="http://schemas.microsoft.com/office/drawing/2014/main" id="{6BDE6C26-FE5E-4860-BA01-8B546DC043E4}"/>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444989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335DB-143A-46CC-8EC3-A0BABE9797E6}"/>
              </a:ext>
            </a:extLst>
          </p:cNvPr>
          <p:cNvSpPr>
            <a:spLocks noGrp="1"/>
          </p:cNvSpPr>
          <p:nvPr>
            <p:ph type="title"/>
          </p:nvPr>
        </p:nvSpPr>
        <p:spPr/>
        <p:txBody>
          <a:bodyPr/>
          <a:lstStyle/>
          <a:p>
            <a:r>
              <a:rPr lang="en-US"/>
              <a:t>Facebook FB - Own Posts Table w. Custom I-Rate (Insights) | SCS Dairy MY - 4 of 20</a:t>
            </a:r>
          </a:p>
        </p:txBody>
      </p:sp>
      <p:graphicFrame>
        <p:nvGraphicFramePr>
          <p:cNvPr id="5" name="Table Placeholder 4">
            <a:extLst>
              <a:ext uri="{FF2B5EF4-FFF2-40B4-BE49-F238E27FC236}">
                <a16:creationId xmlns:a16="http://schemas.microsoft.com/office/drawing/2014/main" id="{9792A58B-21AE-4FFA-B4A6-F5F51D7D3EFF}"/>
              </a:ext>
            </a:extLst>
          </p:cNvPr>
          <p:cNvGraphicFramePr>
            <a:graphicFrameLocks noGrp="1"/>
          </p:cNvGraphicFramePr>
          <p:nvPr>
            <p:ph type="tbl" sz="quarter" idx="13"/>
            <p:extLst>
              <p:ext uri="{D42A27DB-BD31-4B8C-83A1-F6EECF244321}">
                <p14:modId xmlns:p14="http://schemas.microsoft.com/office/powerpoint/2010/main" val="268562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87241154"/>
                    </a:ext>
                  </a:extLst>
                </a:gridCol>
                <a:gridCol w="658368">
                  <a:extLst>
                    <a:ext uri="{9D8B030D-6E8A-4147-A177-3AD203B41FA5}">
                      <a16:colId xmlns:a16="http://schemas.microsoft.com/office/drawing/2014/main" val="2190653827"/>
                    </a:ext>
                  </a:extLst>
                </a:gridCol>
                <a:gridCol w="658368">
                  <a:extLst>
                    <a:ext uri="{9D8B030D-6E8A-4147-A177-3AD203B41FA5}">
                      <a16:colId xmlns:a16="http://schemas.microsoft.com/office/drawing/2014/main" val="4058310306"/>
                    </a:ext>
                  </a:extLst>
                </a:gridCol>
                <a:gridCol w="576072">
                  <a:extLst>
                    <a:ext uri="{9D8B030D-6E8A-4147-A177-3AD203B41FA5}">
                      <a16:colId xmlns:a16="http://schemas.microsoft.com/office/drawing/2014/main" val="805318886"/>
                    </a:ext>
                  </a:extLst>
                </a:gridCol>
                <a:gridCol w="576072">
                  <a:extLst>
                    <a:ext uri="{9D8B030D-6E8A-4147-A177-3AD203B41FA5}">
                      <a16:colId xmlns:a16="http://schemas.microsoft.com/office/drawing/2014/main" val="3407531260"/>
                    </a:ext>
                  </a:extLst>
                </a:gridCol>
                <a:gridCol w="493776">
                  <a:extLst>
                    <a:ext uri="{9D8B030D-6E8A-4147-A177-3AD203B41FA5}">
                      <a16:colId xmlns:a16="http://schemas.microsoft.com/office/drawing/2014/main" val="4228696065"/>
                    </a:ext>
                  </a:extLst>
                </a:gridCol>
                <a:gridCol w="576072">
                  <a:extLst>
                    <a:ext uri="{9D8B030D-6E8A-4147-A177-3AD203B41FA5}">
                      <a16:colId xmlns:a16="http://schemas.microsoft.com/office/drawing/2014/main" val="4120962364"/>
                    </a:ext>
                  </a:extLst>
                </a:gridCol>
                <a:gridCol w="576072">
                  <a:extLst>
                    <a:ext uri="{9D8B030D-6E8A-4147-A177-3AD203B41FA5}">
                      <a16:colId xmlns:a16="http://schemas.microsoft.com/office/drawing/2014/main" val="1744201663"/>
                    </a:ext>
                  </a:extLst>
                </a:gridCol>
                <a:gridCol w="576072">
                  <a:extLst>
                    <a:ext uri="{9D8B030D-6E8A-4147-A177-3AD203B41FA5}">
                      <a16:colId xmlns:a16="http://schemas.microsoft.com/office/drawing/2014/main" val="3192870583"/>
                    </a:ext>
                  </a:extLst>
                </a:gridCol>
                <a:gridCol w="576072">
                  <a:extLst>
                    <a:ext uri="{9D8B030D-6E8A-4147-A177-3AD203B41FA5}">
                      <a16:colId xmlns:a16="http://schemas.microsoft.com/office/drawing/2014/main" val="2915210858"/>
                    </a:ext>
                  </a:extLst>
                </a:gridCol>
                <a:gridCol w="576072">
                  <a:extLst>
                    <a:ext uri="{9D8B030D-6E8A-4147-A177-3AD203B41FA5}">
                      <a16:colId xmlns:a16="http://schemas.microsoft.com/office/drawing/2014/main" val="2604322487"/>
                    </a:ext>
                  </a:extLst>
                </a:gridCol>
                <a:gridCol w="329184">
                  <a:extLst>
                    <a:ext uri="{9D8B030D-6E8A-4147-A177-3AD203B41FA5}">
                      <a16:colId xmlns:a16="http://schemas.microsoft.com/office/drawing/2014/main" val="1786230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908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7430292"/>
                  </a:ext>
                </a:extLst>
              </a:tr>
            </a:tbl>
          </a:graphicData>
        </a:graphic>
      </p:graphicFrame>
      <p:sp>
        <p:nvSpPr>
          <p:cNvPr id="4" name="Text Placeholder 3">
            <a:extLst>
              <a:ext uri="{FF2B5EF4-FFF2-40B4-BE49-F238E27FC236}">
                <a16:creationId xmlns:a16="http://schemas.microsoft.com/office/drawing/2014/main" id="{FE399149-61BD-4DEF-8C05-139C2B541B97}"/>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3332182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E0A77-DF27-46E4-B78B-0E48B0D42A7C}"/>
              </a:ext>
            </a:extLst>
          </p:cNvPr>
          <p:cNvSpPr>
            <a:spLocks noGrp="1"/>
          </p:cNvSpPr>
          <p:nvPr>
            <p:ph type="title"/>
          </p:nvPr>
        </p:nvSpPr>
        <p:spPr/>
        <p:txBody>
          <a:bodyPr/>
          <a:lstStyle/>
          <a:p>
            <a:r>
              <a:rPr lang="en-US"/>
              <a:t>Facebook FB - Own Posts Table w. Custom I-Rate (Insights) | SCS Dairy MY - 5 of 20</a:t>
            </a:r>
          </a:p>
        </p:txBody>
      </p:sp>
      <p:graphicFrame>
        <p:nvGraphicFramePr>
          <p:cNvPr id="5" name="Table Placeholder 4">
            <a:extLst>
              <a:ext uri="{FF2B5EF4-FFF2-40B4-BE49-F238E27FC236}">
                <a16:creationId xmlns:a16="http://schemas.microsoft.com/office/drawing/2014/main" id="{5911CB09-4C1B-4451-90C7-380E1FA3670E}"/>
              </a:ext>
            </a:extLst>
          </p:cNvPr>
          <p:cNvGraphicFramePr>
            <a:graphicFrameLocks noGrp="1"/>
          </p:cNvGraphicFramePr>
          <p:nvPr>
            <p:ph type="tbl" sz="quarter" idx="13"/>
            <p:extLst>
              <p:ext uri="{D42A27DB-BD31-4B8C-83A1-F6EECF244321}">
                <p14:modId xmlns:p14="http://schemas.microsoft.com/office/powerpoint/2010/main" val="96294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77164219"/>
                    </a:ext>
                  </a:extLst>
                </a:gridCol>
                <a:gridCol w="658368">
                  <a:extLst>
                    <a:ext uri="{9D8B030D-6E8A-4147-A177-3AD203B41FA5}">
                      <a16:colId xmlns:a16="http://schemas.microsoft.com/office/drawing/2014/main" val="986258850"/>
                    </a:ext>
                  </a:extLst>
                </a:gridCol>
                <a:gridCol w="658368">
                  <a:extLst>
                    <a:ext uri="{9D8B030D-6E8A-4147-A177-3AD203B41FA5}">
                      <a16:colId xmlns:a16="http://schemas.microsoft.com/office/drawing/2014/main" val="3015501817"/>
                    </a:ext>
                  </a:extLst>
                </a:gridCol>
                <a:gridCol w="576072">
                  <a:extLst>
                    <a:ext uri="{9D8B030D-6E8A-4147-A177-3AD203B41FA5}">
                      <a16:colId xmlns:a16="http://schemas.microsoft.com/office/drawing/2014/main" val="1379714771"/>
                    </a:ext>
                  </a:extLst>
                </a:gridCol>
                <a:gridCol w="576072">
                  <a:extLst>
                    <a:ext uri="{9D8B030D-6E8A-4147-A177-3AD203B41FA5}">
                      <a16:colId xmlns:a16="http://schemas.microsoft.com/office/drawing/2014/main" val="4053691532"/>
                    </a:ext>
                  </a:extLst>
                </a:gridCol>
                <a:gridCol w="493776">
                  <a:extLst>
                    <a:ext uri="{9D8B030D-6E8A-4147-A177-3AD203B41FA5}">
                      <a16:colId xmlns:a16="http://schemas.microsoft.com/office/drawing/2014/main" val="3562289742"/>
                    </a:ext>
                  </a:extLst>
                </a:gridCol>
                <a:gridCol w="576072">
                  <a:extLst>
                    <a:ext uri="{9D8B030D-6E8A-4147-A177-3AD203B41FA5}">
                      <a16:colId xmlns:a16="http://schemas.microsoft.com/office/drawing/2014/main" val="808852002"/>
                    </a:ext>
                  </a:extLst>
                </a:gridCol>
                <a:gridCol w="576072">
                  <a:extLst>
                    <a:ext uri="{9D8B030D-6E8A-4147-A177-3AD203B41FA5}">
                      <a16:colId xmlns:a16="http://schemas.microsoft.com/office/drawing/2014/main" val="116440896"/>
                    </a:ext>
                  </a:extLst>
                </a:gridCol>
                <a:gridCol w="576072">
                  <a:extLst>
                    <a:ext uri="{9D8B030D-6E8A-4147-A177-3AD203B41FA5}">
                      <a16:colId xmlns:a16="http://schemas.microsoft.com/office/drawing/2014/main" val="3452062034"/>
                    </a:ext>
                  </a:extLst>
                </a:gridCol>
                <a:gridCol w="576072">
                  <a:extLst>
                    <a:ext uri="{9D8B030D-6E8A-4147-A177-3AD203B41FA5}">
                      <a16:colId xmlns:a16="http://schemas.microsoft.com/office/drawing/2014/main" val="3811468878"/>
                    </a:ext>
                  </a:extLst>
                </a:gridCol>
                <a:gridCol w="576072">
                  <a:extLst>
                    <a:ext uri="{9D8B030D-6E8A-4147-A177-3AD203B41FA5}">
                      <a16:colId xmlns:a16="http://schemas.microsoft.com/office/drawing/2014/main" val="3081023995"/>
                    </a:ext>
                  </a:extLst>
                </a:gridCol>
                <a:gridCol w="329184">
                  <a:extLst>
                    <a:ext uri="{9D8B030D-6E8A-4147-A177-3AD203B41FA5}">
                      <a16:colId xmlns:a16="http://schemas.microsoft.com/office/drawing/2014/main" val="390280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500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5807302"/>
                  </a:ext>
                </a:extLst>
              </a:tr>
            </a:tbl>
          </a:graphicData>
        </a:graphic>
      </p:graphicFrame>
      <p:sp>
        <p:nvSpPr>
          <p:cNvPr id="4" name="Text Placeholder 3">
            <a:extLst>
              <a:ext uri="{FF2B5EF4-FFF2-40B4-BE49-F238E27FC236}">
                <a16:creationId xmlns:a16="http://schemas.microsoft.com/office/drawing/2014/main" id="{9A3C618F-8B26-4C3B-A5E9-D18DE3410F0F}"/>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025982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D0E50-4314-4212-A9F3-F946D07EA2D0}"/>
              </a:ext>
            </a:extLst>
          </p:cNvPr>
          <p:cNvSpPr>
            <a:spLocks noGrp="1"/>
          </p:cNvSpPr>
          <p:nvPr>
            <p:ph type="title"/>
          </p:nvPr>
        </p:nvSpPr>
        <p:spPr/>
        <p:txBody>
          <a:bodyPr/>
          <a:lstStyle/>
          <a:p>
            <a:r>
              <a:rPr lang="en-US"/>
              <a:t>Facebook FB - Own Posts Table w. Custom I-Rate (Insights) | SCS Dairy MY - 6 of 20</a:t>
            </a:r>
          </a:p>
        </p:txBody>
      </p:sp>
      <p:graphicFrame>
        <p:nvGraphicFramePr>
          <p:cNvPr id="5" name="Table Placeholder 4">
            <a:extLst>
              <a:ext uri="{FF2B5EF4-FFF2-40B4-BE49-F238E27FC236}">
                <a16:creationId xmlns:a16="http://schemas.microsoft.com/office/drawing/2014/main" id="{54B9A948-7D5A-438B-B35F-FAB2A53C77CC}"/>
              </a:ext>
            </a:extLst>
          </p:cNvPr>
          <p:cNvGraphicFramePr>
            <a:graphicFrameLocks noGrp="1"/>
          </p:cNvGraphicFramePr>
          <p:nvPr>
            <p:ph type="tbl" sz="quarter" idx="13"/>
            <p:extLst>
              <p:ext uri="{D42A27DB-BD31-4B8C-83A1-F6EECF244321}">
                <p14:modId xmlns:p14="http://schemas.microsoft.com/office/powerpoint/2010/main" val="78010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9730837"/>
                    </a:ext>
                  </a:extLst>
                </a:gridCol>
                <a:gridCol w="658368">
                  <a:extLst>
                    <a:ext uri="{9D8B030D-6E8A-4147-A177-3AD203B41FA5}">
                      <a16:colId xmlns:a16="http://schemas.microsoft.com/office/drawing/2014/main" val="3046829685"/>
                    </a:ext>
                  </a:extLst>
                </a:gridCol>
                <a:gridCol w="658368">
                  <a:extLst>
                    <a:ext uri="{9D8B030D-6E8A-4147-A177-3AD203B41FA5}">
                      <a16:colId xmlns:a16="http://schemas.microsoft.com/office/drawing/2014/main" val="1956824317"/>
                    </a:ext>
                  </a:extLst>
                </a:gridCol>
                <a:gridCol w="576072">
                  <a:extLst>
                    <a:ext uri="{9D8B030D-6E8A-4147-A177-3AD203B41FA5}">
                      <a16:colId xmlns:a16="http://schemas.microsoft.com/office/drawing/2014/main" val="3896746750"/>
                    </a:ext>
                  </a:extLst>
                </a:gridCol>
                <a:gridCol w="576072">
                  <a:extLst>
                    <a:ext uri="{9D8B030D-6E8A-4147-A177-3AD203B41FA5}">
                      <a16:colId xmlns:a16="http://schemas.microsoft.com/office/drawing/2014/main" val="649915865"/>
                    </a:ext>
                  </a:extLst>
                </a:gridCol>
                <a:gridCol w="493776">
                  <a:extLst>
                    <a:ext uri="{9D8B030D-6E8A-4147-A177-3AD203B41FA5}">
                      <a16:colId xmlns:a16="http://schemas.microsoft.com/office/drawing/2014/main" val="1451965771"/>
                    </a:ext>
                  </a:extLst>
                </a:gridCol>
                <a:gridCol w="576072">
                  <a:extLst>
                    <a:ext uri="{9D8B030D-6E8A-4147-A177-3AD203B41FA5}">
                      <a16:colId xmlns:a16="http://schemas.microsoft.com/office/drawing/2014/main" val="2022056252"/>
                    </a:ext>
                  </a:extLst>
                </a:gridCol>
                <a:gridCol w="576072">
                  <a:extLst>
                    <a:ext uri="{9D8B030D-6E8A-4147-A177-3AD203B41FA5}">
                      <a16:colId xmlns:a16="http://schemas.microsoft.com/office/drawing/2014/main" val="269458786"/>
                    </a:ext>
                  </a:extLst>
                </a:gridCol>
                <a:gridCol w="576072">
                  <a:extLst>
                    <a:ext uri="{9D8B030D-6E8A-4147-A177-3AD203B41FA5}">
                      <a16:colId xmlns:a16="http://schemas.microsoft.com/office/drawing/2014/main" val="369563720"/>
                    </a:ext>
                  </a:extLst>
                </a:gridCol>
                <a:gridCol w="576072">
                  <a:extLst>
                    <a:ext uri="{9D8B030D-6E8A-4147-A177-3AD203B41FA5}">
                      <a16:colId xmlns:a16="http://schemas.microsoft.com/office/drawing/2014/main" val="596254431"/>
                    </a:ext>
                  </a:extLst>
                </a:gridCol>
                <a:gridCol w="576072">
                  <a:extLst>
                    <a:ext uri="{9D8B030D-6E8A-4147-A177-3AD203B41FA5}">
                      <a16:colId xmlns:a16="http://schemas.microsoft.com/office/drawing/2014/main" val="516862085"/>
                    </a:ext>
                  </a:extLst>
                </a:gridCol>
                <a:gridCol w="329184">
                  <a:extLst>
                    <a:ext uri="{9D8B030D-6E8A-4147-A177-3AD203B41FA5}">
                      <a16:colId xmlns:a16="http://schemas.microsoft.com/office/drawing/2014/main" val="1667435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141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1789"/>
                  </a:ext>
                </a:extLst>
              </a:tr>
            </a:tbl>
          </a:graphicData>
        </a:graphic>
      </p:graphicFrame>
      <p:sp>
        <p:nvSpPr>
          <p:cNvPr id="4" name="Text Placeholder 3">
            <a:extLst>
              <a:ext uri="{FF2B5EF4-FFF2-40B4-BE49-F238E27FC236}">
                <a16:creationId xmlns:a16="http://schemas.microsoft.com/office/drawing/2014/main" id="{815C7FAD-2DDE-4A40-92C6-6426DB234931}"/>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3110463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F90F4-8BF1-4DF7-B4C7-590500DCC7A8}"/>
              </a:ext>
            </a:extLst>
          </p:cNvPr>
          <p:cNvSpPr>
            <a:spLocks noGrp="1"/>
          </p:cNvSpPr>
          <p:nvPr>
            <p:ph type="title"/>
          </p:nvPr>
        </p:nvSpPr>
        <p:spPr/>
        <p:txBody>
          <a:bodyPr/>
          <a:lstStyle/>
          <a:p>
            <a:r>
              <a:rPr lang="en-US"/>
              <a:t>Facebook FB - Own Posts Table w. Custom I-Rate (Insights) | SCS Dairy MY - 7 of 20</a:t>
            </a:r>
          </a:p>
        </p:txBody>
      </p:sp>
      <p:graphicFrame>
        <p:nvGraphicFramePr>
          <p:cNvPr id="5" name="Table Placeholder 4">
            <a:extLst>
              <a:ext uri="{FF2B5EF4-FFF2-40B4-BE49-F238E27FC236}">
                <a16:creationId xmlns:a16="http://schemas.microsoft.com/office/drawing/2014/main" id="{0657977A-1CD5-4861-A13F-9CB352C45AB6}"/>
              </a:ext>
            </a:extLst>
          </p:cNvPr>
          <p:cNvGraphicFramePr>
            <a:graphicFrameLocks noGrp="1"/>
          </p:cNvGraphicFramePr>
          <p:nvPr>
            <p:ph type="tbl" sz="quarter" idx="13"/>
            <p:extLst>
              <p:ext uri="{D42A27DB-BD31-4B8C-83A1-F6EECF244321}">
                <p14:modId xmlns:p14="http://schemas.microsoft.com/office/powerpoint/2010/main" val="172787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0086848"/>
                    </a:ext>
                  </a:extLst>
                </a:gridCol>
                <a:gridCol w="658368">
                  <a:extLst>
                    <a:ext uri="{9D8B030D-6E8A-4147-A177-3AD203B41FA5}">
                      <a16:colId xmlns:a16="http://schemas.microsoft.com/office/drawing/2014/main" val="859493610"/>
                    </a:ext>
                  </a:extLst>
                </a:gridCol>
                <a:gridCol w="658368">
                  <a:extLst>
                    <a:ext uri="{9D8B030D-6E8A-4147-A177-3AD203B41FA5}">
                      <a16:colId xmlns:a16="http://schemas.microsoft.com/office/drawing/2014/main" val="3831509206"/>
                    </a:ext>
                  </a:extLst>
                </a:gridCol>
                <a:gridCol w="576072">
                  <a:extLst>
                    <a:ext uri="{9D8B030D-6E8A-4147-A177-3AD203B41FA5}">
                      <a16:colId xmlns:a16="http://schemas.microsoft.com/office/drawing/2014/main" val="2181520410"/>
                    </a:ext>
                  </a:extLst>
                </a:gridCol>
                <a:gridCol w="576072">
                  <a:extLst>
                    <a:ext uri="{9D8B030D-6E8A-4147-A177-3AD203B41FA5}">
                      <a16:colId xmlns:a16="http://schemas.microsoft.com/office/drawing/2014/main" val="2146648547"/>
                    </a:ext>
                  </a:extLst>
                </a:gridCol>
                <a:gridCol w="493776">
                  <a:extLst>
                    <a:ext uri="{9D8B030D-6E8A-4147-A177-3AD203B41FA5}">
                      <a16:colId xmlns:a16="http://schemas.microsoft.com/office/drawing/2014/main" val="3568013708"/>
                    </a:ext>
                  </a:extLst>
                </a:gridCol>
                <a:gridCol w="576072">
                  <a:extLst>
                    <a:ext uri="{9D8B030D-6E8A-4147-A177-3AD203B41FA5}">
                      <a16:colId xmlns:a16="http://schemas.microsoft.com/office/drawing/2014/main" val="2285912386"/>
                    </a:ext>
                  </a:extLst>
                </a:gridCol>
                <a:gridCol w="576072">
                  <a:extLst>
                    <a:ext uri="{9D8B030D-6E8A-4147-A177-3AD203B41FA5}">
                      <a16:colId xmlns:a16="http://schemas.microsoft.com/office/drawing/2014/main" val="149555389"/>
                    </a:ext>
                  </a:extLst>
                </a:gridCol>
                <a:gridCol w="576072">
                  <a:extLst>
                    <a:ext uri="{9D8B030D-6E8A-4147-A177-3AD203B41FA5}">
                      <a16:colId xmlns:a16="http://schemas.microsoft.com/office/drawing/2014/main" val="275022628"/>
                    </a:ext>
                  </a:extLst>
                </a:gridCol>
                <a:gridCol w="576072">
                  <a:extLst>
                    <a:ext uri="{9D8B030D-6E8A-4147-A177-3AD203B41FA5}">
                      <a16:colId xmlns:a16="http://schemas.microsoft.com/office/drawing/2014/main" val="629574057"/>
                    </a:ext>
                  </a:extLst>
                </a:gridCol>
                <a:gridCol w="576072">
                  <a:extLst>
                    <a:ext uri="{9D8B030D-6E8A-4147-A177-3AD203B41FA5}">
                      <a16:colId xmlns:a16="http://schemas.microsoft.com/office/drawing/2014/main" val="3096417339"/>
                    </a:ext>
                  </a:extLst>
                </a:gridCol>
                <a:gridCol w="329184">
                  <a:extLst>
                    <a:ext uri="{9D8B030D-6E8A-4147-A177-3AD203B41FA5}">
                      <a16:colId xmlns:a16="http://schemas.microsoft.com/office/drawing/2014/main" val="3666308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12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2253727"/>
                  </a:ext>
                </a:extLst>
              </a:tr>
            </a:tbl>
          </a:graphicData>
        </a:graphic>
      </p:graphicFrame>
      <p:sp>
        <p:nvSpPr>
          <p:cNvPr id="4" name="Text Placeholder 3">
            <a:extLst>
              <a:ext uri="{FF2B5EF4-FFF2-40B4-BE49-F238E27FC236}">
                <a16:creationId xmlns:a16="http://schemas.microsoft.com/office/drawing/2014/main" id="{1831892C-A767-4B52-B767-22973F94D618}"/>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3995773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2225D-E27B-4915-9255-73554EC2F9F1}"/>
              </a:ext>
            </a:extLst>
          </p:cNvPr>
          <p:cNvSpPr>
            <a:spLocks noGrp="1"/>
          </p:cNvSpPr>
          <p:nvPr>
            <p:ph type="title"/>
          </p:nvPr>
        </p:nvSpPr>
        <p:spPr/>
        <p:txBody>
          <a:bodyPr/>
          <a:lstStyle/>
          <a:p>
            <a:r>
              <a:rPr lang="en-US"/>
              <a:t>Facebook FB - Own Posts Table w. Custom I-Rate (Insights) | SCS Dairy MY - 8 of 20</a:t>
            </a:r>
          </a:p>
        </p:txBody>
      </p:sp>
      <p:graphicFrame>
        <p:nvGraphicFramePr>
          <p:cNvPr id="5" name="Table Placeholder 4">
            <a:extLst>
              <a:ext uri="{FF2B5EF4-FFF2-40B4-BE49-F238E27FC236}">
                <a16:creationId xmlns:a16="http://schemas.microsoft.com/office/drawing/2014/main" id="{40C10B75-D90D-4D08-A3FC-05D6B9D84279}"/>
              </a:ext>
            </a:extLst>
          </p:cNvPr>
          <p:cNvGraphicFramePr>
            <a:graphicFrameLocks noGrp="1"/>
          </p:cNvGraphicFramePr>
          <p:nvPr>
            <p:ph type="tbl" sz="quarter" idx="13"/>
            <p:extLst>
              <p:ext uri="{D42A27DB-BD31-4B8C-83A1-F6EECF244321}">
                <p14:modId xmlns:p14="http://schemas.microsoft.com/office/powerpoint/2010/main" val="32786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4528427"/>
                    </a:ext>
                  </a:extLst>
                </a:gridCol>
                <a:gridCol w="658368">
                  <a:extLst>
                    <a:ext uri="{9D8B030D-6E8A-4147-A177-3AD203B41FA5}">
                      <a16:colId xmlns:a16="http://schemas.microsoft.com/office/drawing/2014/main" val="3146009618"/>
                    </a:ext>
                  </a:extLst>
                </a:gridCol>
                <a:gridCol w="658368">
                  <a:extLst>
                    <a:ext uri="{9D8B030D-6E8A-4147-A177-3AD203B41FA5}">
                      <a16:colId xmlns:a16="http://schemas.microsoft.com/office/drawing/2014/main" val="1446447108"/>
                    </a:ext>
                  </a:extLst>
                </a:gridCol>
                <a:gridCol w="576072">
                  <a:extLst>
                    <a:ext uri="{9D8B030D-6E8A-4147-A177-3AD203B41FA5}">
                      <a16:colId xmlns:a16="http://schemas.microsoft.com/office/drawing/2014/main" val="1699836564"/>
                    </a:ext>
                  </a:extLst>
                </a:gridCol>
                <a:gridCol w="576072">
                  <a:extLst>
                    <a:ext uri="{9D8B030D-6E8A-4147-A177-3AD203B41FA5}">
                      <a16:colId xmlns:a16="http://schemas.microsoft.com/office/drawing/2014/main" val="1174286238"/>
                    </a:ext>
                  </a:extLst>
                </a:gridCol>
                <a:gridCol w="493776">
                  <a:extLst>
                    <a:ext uri="{9D8B030D-6E8A-4147-A177-3AD203B41FA5}">
                      <a16:colId xmlns:a16="http://schemas.microsoft.com/office/drawing/2014/main" val="1650297682"/>
                    </a:ext>
                  </a:extLst>
                </a:gridCol>
                <a:gridCol w="576072">
                  <a:extLst>
                    <a:ext uri="{9D8B030D-6E8A-4147-A177-3AD203B41FA5}">
                      <a16:colId xmlns:a16="http://schemas.microsoft.com/office/drawing/2014/main" val="2550493435"/>
                    </a:ext>
                  </a:extLst>
                </a:gridCol>
                <a:gridCol w="576072">
                  <a:extLst>
                    <a:ext uri="{9D8B030D-6E8A-4147-A177-3AD203B41FA5}">
                      <a16:colId xmlns:a16="http://schemas.microsoft.com/office/drawing/2014/main" val="1459834868"/>
                    </a:ext>
                  </a:extLst>
                </a:gridCol>
                <a:gridCol w="576072">
                  <a:extLst>
                    <a:ext uri="{9D8B030D-6E8A-4147-A177-3AD203B41FA5}">
                      <a16:colId xmlns:a16="http://schemas.microsoft.com/office/drawing/2014/main" val="2057404482"/>
                    </a:ext>
                  </a:extLst>
                </a:gridCol>
                <a:gridCol w="576072">
                  <a:extLst>
                    <a:ext uri="{9D8B030D-6E8A-4147-A177-3AD203B41FA5}">
                      <a16:colId xmlns:a16="http://schemas.microsoft.com/office/drawing/2014/main" val="3896363453"/>
                    </a:ext>
                  </a:extLst>
                </a:gridCol>
                <a:gridCol w="576072">
                  <a:extLst>
                    <a:ext uri="{9D8B030D-6E8A-4147-A177-3AD203B41FA5}">
                      <a16:colId xmlns:a16="http://schemas.microsoft.com/office/drawing/2014/main" val="4244753258"/>
                    </a:ext>
                  </a:extLst>
                </a:gridCol>
                <a:gridCol w="329184">
                  <a:extLst>
                    <a:ext uri="{9D8B030D-6E8A-4147-A177-3AD203B41FA5}">
                      <a16:colId xmlns:a16="http://schemas.microsoft.com/office/drawing/2014/main" val="1448546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826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00562668"/>
                  </a:ext>
                </a:extLst>
              </a:tr>
            </a:tbl>
          </a:graphicData>
        </a:graphic>
      </p:graphicFrame>
      <p:sp>
        <p:nvSpPr>
          <p:cNvPr id="4" name="Text Placeholder 3">
            <a:extLst>
              <a:ext uri="{FF2B5EF4-FFF2-40B4-BE49-F238E27FC236}">
                <a16:creationId xmlns:a16="http://schemas.microsoft.com/office/drawing/2014/main" id="{8883ED01-20A3-4907-A86B-7E1ACC6C344E}"/>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3735840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F836-D6B4-44A1-859A-104B4D87CA8C}"/>
              </a:ext>
            </a:extLst>
          </p:cNvPr>
          <p:cNvSpPr>
            <a:spLocks noGrp="1"/>
          </p:cNvSpPr>
          <p:nvPr>
            <p:ph type="title"/>
          </p:nvPr>
        </p:nvSpPr>
        <p:spPr/>
        <p:txBody>
          <a:bodyPr/>
          <a:lstStyle/>
          <a:p>
            <a:r>
              <a:rPr lang="en-US"/>
              <a:t>Facebook FB - Own Posts Table w. Custom I-Rate (Insights) | SCS Dairy MY - 9 of 20</a:t>
            </a:r>
          </a:p>
        </p:txBody>
      </p:sp>
      <p:graphicFrame>
        <p:nvGraphicFramePr>
          <p:cNvPr id="5" name="Table Placeholder 4">
            <a:extLst>
              <a:ext uri="{FF2B5EF4-FFF2-40B4-BE49-F238E27FC236}">
                <a16:creationId xmlns:a16="http://schemas.microsoft.com/office/drawing/2014/main" id="{4B66298D-D2E5-4AC8-9707-09093A04D288}"/>
              </a:ext>
            </a:extLst>
          </p:cNvPr>
          <p:cNvGraphicFramePr>
            <a:graphicFrameLocks noGrp="1"/>
          </p:cNvGraphicFramePr>
          <p:nvPr>
            <p:ph type="tbl" sz="quarter" idx="13"/>
            <p:extLst>
              <p:ext uri="{D42A27DB-BD31-4B8C-83A1-F6EECF244321}">
                <p14:modId xmlns:p14="http://schemas.microsoft.com/office/powerpoint/2010/main" val="2474889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7737306"/>
                    </a:ext>
                  </a:extLst>
                </a:gridCol>
                <a:gridCol w="658368">
                  <a:extLst>
                    <a:ext uri="{9D8B030D-6E8A-4147-A177-3AD203B41FA5}">
                      <a16:colId xmlns:a16="http://schemas.microsoft.com/office/drawing/2014/main" val="2050058880"/>
                    </a:ext>
                  </a:extLst>
                </a:gridCol>
                <a:gridCol w="658368">
                  <a:extLst>
                    <a:ext uri="{9D8B030D-6E8A-4147-A177-3AD203B41FA5}">
                      <a16:colId xmlns:a16="http://schemas.microsoft.com/office/drawing/2014/main" val="4282288869"/>
                    </a:ext>
                  </a:extLst>
                </a:gridCol>
                <a:gridCol w="576072">
                  <a:extLst>
                    <a:ext uri="{9D8B030D-6E8A-4147-A177-3AD203B41FA5}">
                      <a16:colId xmlns:a16="http://schemas.microsoft.com/office/drawing/2014/main" val="2731818475"/>
                    </a:ext>
                  </a:extLst>
                </a:gridCol>
                <a:gridCol w="576072">
                  <a:extLst>
                    <a:ext uri="{9D8B030D-6E8A-4147-A177-3AD203B41FA5}">
                      <a16:colId xmlns:a16="http://schemas.microsoft.com/office/drawing/2014/main" val="1798130542"/>
                    </a:ext>
                  </a:extLst>
                </a:gridCol>
                <a:gridCol w="493776">
                  <a:extLst>
                    <a:ext uri="{9D8B030D-6E8A-4147-A177-3AD203B41FA5}">
                      <a16:colId xmlns:a16="http://schemas.microsoft.com/office/drawing/2014/main" val="2685219731"/>
                    </a:ext>
                  </a:extLst>
                </a:gridCol>
                <a:gridCol w="576072">
                  <a:extLst>
                    <a:ext uri="{9D8B030D-6E8A-4147-A177-3AD203B41FA5}">
                      <a16:colId xmlns:a16="http://schemas.microsoft.com/office/drawing/2014/main" val="3079443158"/>
                    </a:ext>
                  </a:extLst>
                </a:gridCol>
                <a:gridCol w="576072">
                  <a:extLst>
                    <a:ext uri="{9D8B030D-6E8A-4147-A177-3AD203B41FA5}">
                      <a16:colId xmlns:a16="http://schemas.microsoft.com/office/drawing/2014/main" val="4174049704"/>
                    </a:ext>
                  </a:extLst>
                </a:gridCol>
                <a:gridCol w="576072">
                  <a:extLst>
                    <a:ext uri="{9D8B030D-6E8A-4147-A177-3AD203B41FA5}">
                      <a16:colId xmlns:a16="http://schemas.microsoft.com/office/drawing/2014/main" val="1575204480"/>
                    </a:ext>
                  </a:extLst>
                </a:gridCol>
                <a:gridCol w="576072">
                  <a:extLst>
                    <a:ext uri="{9D8B030D-6E8A-4147-A177-3AD203B41FA5}">
                      <a16:colId xmlns:a16="http://schemas.microsoft.com/office/drawing/2014/main" val="3743460404"/>
                    </a:ext>
                  </a:extLst>
                </a:gridCol>
                <a:gridCol w="576072">
                  <a:extLst>
                    <a:ext uri="{9D8B030D-6E8A-4147-A177-3AD203B41FA5}">
                      <a16:colId xmlns:a16="http://schemas.microsoft.com/office/drawing/2014/main" val="1962394172"/>
                    </a:ext>
                  </a:extLst>
                </a:gridCol>
                <a:gridCol w="329184">
                  <a:extLst>
                    <a:ext uri="{9D8B030D-6E8A-4147-A177-3AD203B41FA5}">
                      <a16:colId xmlns:a16="http://schemas.microsoft.com/office/drawing/2014/main" val="772070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241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8089819"/>
                  </a:ext>
                </a:extLst>
              </a:tr>
            </a:tbl>
          </a:graphicData>
        </a:graphic>
      </p:graphicFrame>
      <p:sp>
        <p:nvSpPr>
          <p:cNvPr id="4" name="Text Placeholder 3">
            <a:extLst>
              <a:ext uri="{FF2B5EF4-FFF2-40B4-BE49-F238E27FC236}">
                <a16:creationId xmlns:a16="http://schemas.microsoft.com/office/drawing/2014/main" id="{F34BE895-058B-4909-8750-1610610A0E48}"/>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3802708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F6FB1-A260-4205-A2F2-CC5BAC962D6B}"/>
              </a:ext>
            </a:extLst>
          </p:cNvPr>
          <p:cNvSpPr>
            <a:spLocks noGrp="1"/>
          </p:cNvSpPr>
          <p:nvPr>
            <p:ph type="title"/>
          </p:nvPr>
        </p:nvSpPr>
        <p:spPr/>
        <p:txBody>
          <a:bodyPr/>
          <a:lstStyle/>
          <a:p>
            <a:r>
              <a:rPr lang="en-US"/>
              <a:t>Facebook FB - Own Posts Table w. Custom I-Rate (Insights) | SCS Dairy MY - 10 of 20</a:t>
            </a:r>
          </a:p>
        </p:txBody>
      </p:sp>
      <p:graphicFrame>
        <p:nvGraphicFramePr>
          <p:cNvPr id="5" name="Table Placeholder 4">
            <a:extLst>
              <a:ext uri="{FF2B5EF4-FFF2-40B4-BE49-F238E27FC236}">
                <a16:creationId xmlns:a16="http://schemas.microsoft.com/office/drawing/2014/main" id="{A3D758FC-B0D6-4C45-8819-7B536AECD3DB}"/>
              </a:ext>
            </a:extLst>
          </p:cNvPr>
          <p:cNvGraphicFramePr>
            <a:graphicFrameLocks noGrp="1"/>
          </p:cNvGraphicFramePr>
          <p:nvPr>
            <p:ph type="tbl" sz="quarter" idx="13"/>
            <p:extLst>
              <p:ext uri="{D42A27DB-BD31-4B8C-83A1-F6EECF244321}">
                <p14:modId xmlns:p14="http://schemas.microsoft.com/office/powerpoint/2010/main" val="153853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9797908"/>
                    </a:ext>
                  </a:extLst>
                </a:gridCol>
                <a:gridCol w="658368">
                  <a:extLst>
                    <a:ext uri="{9D8B030D-6E8A-4147-A177-3AD203B41FA5}">
                      <a16:colId xmlns:a16="http://schemas.microsoft.com/office/drawing/2014/main" val="3089276293"/>
                    </a:ext>
                  </a:extLst>
                </a:gridCol>
                <a:gridCol w="658368">
                  <a:extLst>
                    <a:ext uri="{9D8B030D-6E8A-4147-A177-3AD203B41FA5}">
                      <a16:colId xmlns:a16="http://schemas.microsoft.com/office/drawing/2014/main" val="1045257672"/>
                    </a:ext>
                  </a:extLst>
                </a:gridCol>
                <a:gridCol w="576072">
                  <a:extLst>
                    <a:ext uri="{9D8B030D-6E8A-4147-A177-3AD203B41FA5}">
                      <a16:colId xmlns:a16="http://schemas.microsoft.com/office/drawing/2014/main" val="2831532214"/>
                    </a:ext>
                  </a:extLst>
                </a:gridCol>
                <a:gridCol w="576072">
                  <a:extLst>
                    <a:ext uri="{9D8B030D-6E8A-4147-A177-3AD203B41FA5}">
                      <a16:colId xmlns:a16="http://schemas.microsoft.com/office/drawing/2014/main" val="1645551081"/>
                    </a:ext>
                  </a:extLst>
                </a:gridCol>
                <a:gridCol w="493776">
                  <a:extLst>
                    <a:ext uri="{9D8B030D-6E8A-4147-A177-3AD203B41FA5}">
                      <a16:colId xmlns:a16="http://schemas.microsoft.com/office/drawing/2014/main" val="2485814001"/>
                    </a:ext>
                  </a:extLst>
                </a:gridCol>
                <a:gridCol w="576072">
                  <a:extLst>
                    <a:ext uri="{9D8B030D-6E8A-4147-A177-3AD203B41FA5}">
                      <a16:colId xmlns:a16="http://schemas.microsoft.com/office/drawing/2014/main" val="2475994821"/>
                    </a:ext>
                  </a:extLst>
                </a:gridCol>
                <a:gridCol w="576072">
                  <a:extLst>
                    <a:ext uri="{9D8B030D-6E8A-4147-A177-3AD203B41FA5}">
                      <a16:colId xmlns:a16="http://schemas.microsoft.com/office/drawing/2014/main" val="3872002654"/>
                    </a:ext>
                  </a:extLst>
                </a:gridCol>
                <a:gridCol w="576072">
                  <a:extLst>
                    <a:ext uri="{9D8B030D-6E8A-4147-A177-3AD203B41FA5}">
                      <a16:colId xmlns:a16="http://schemas.microsoft.com/office/drawing/2014/main" val="3292321032"/>
                    </a:ext>
                  </a:extLst>
                </a:gridCol>
                <a:gridCol w="576072">
                  <a:extLst>
                    <a:ext uri="{9D8B030D-6E8A-4147-A177-3AD203B41FA5}">
                      <a16:colId xmlns:a16="http://schemas.microsoft.com/office/drawing/2014/main" val="1106431573"/>
                    </a:ext>
                  </a:extLst>
                </a:gridCol>
                <a:gridCol w="576072">
                  <a:extLst>
                    <a:ext uri="{9D8B030D-6E8A-4147-A177-3AD203B41FA5}">
                      <a16:colId xmlns:a16="http://schemas.microsoft.com/office/drawing/2014/main" val="3635568572"/>
                    </a:ext>
                  </a:extLst>
                </a:gridCol>
                <a:gridCol w="329184">
                  <a:extLst>
                    <a:ext uri="{9D8B030D-6E8A-4147-A177-3AD203B41FA5}">
                      <a16:colId xmlns:a16="http://schemas.microsoft.com/office/drawing/2014/main" val="2242163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132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0660520"/>
                  </a:ext>
                </a:extLst>
              </a:tr>
            </a:tbl>
          </a:graphicData>
        </a:graphic>
      </p:graphicFrame>
      <p:sp>
        <p:nvSpPr>
          <p:cNvPr id="4" name="Text Placeholder 3">
            <a:extLst>
              <a:ext uri="{FF2B5EF4-FFF2-40B4-BE49-F238E27FC236}">
                <a16:creationId xmlns:a16="http://schemas.microsoft.com/office/drawing/2014/main" id="{1B96A34C-9D78-4833-B4D5-842605F1BA5E}"/>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634084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360A-6C1E-410F-AA67-23FD8589D522}"/>
              </a:ext>
            </a:extLst>
          </p:cNvPr>
          <p:cNvSpPr>
            <a:spLocks noGrp="1"/>
          </p:cNvSpPr>
          <p:nvPr>
            <p:ph type="title"/>
          </p:nvPr>
        </p:nvSpPr>
        <p:spPr/>
        <p:txBody>
          <a:bodyPr/>
          <a:lstStyle/>
          <a:p>
            <a:r>
              <a:rPr lang="en-US"/>
              <a:t>Facebook FB - Own Posts Table w. Custom I-Rate (Insights) | SCS Dairy MY - 11 of 20</a:t>
            </a:r>
          </a:p>
        </p:txBody>
      </p:sp>
      <p:graphicFrame>
        <p:nvGraphicFramePr>
          <p:cNvPr id="5" name="Table Placeholder 4">
            <a:extLst>
              <a:ext uri="{FF2B5EF4-FFF2-40B4-BE49-F238E27FC236}">
                <a16:creationId xmlns:a16="http://schemas.microsoft.com/office/drawing/2014/main" id="{2EB93B93-C854-47D9-9B01-04BCD23E042B}"/>
              </a:ext>
            </a:extLst>
          </p:cNvPr>
          <p:cNvGraphicFramePr>
            <a:graphicFrameLocks noGrp="1"/>
          </p:cNvGraphicFramePr>
          <p:nvPr>
            <p:ph type="tbl" sz="quarter" idx="13"/>
            <p:extLst>
              <p:ext uri="{D42A27DB-BD31-4B8C-83A1-F6EECF244321}">
                <p14:modId xmlns:p14="http://schemas.microsoft.com/office/powerpoint/2010/main" val="221233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1979215"/>
                    </a:ext>
                  </a:extLst>
                </a:gridCol>
                <a:gridCol w="658368">
                  <a:extLst>
                    <a:ext uri="{9D8B030D-6E8A-4147-A177-3AD203B41FA5}">
                      <a16:colId xmlns:a16="http://schemas.microsoft.com/office/drawing/2014/main" val="1567413030"/>
                    </a:ext>
                  </a:extLst>
                </a:gridCol>
                <a:gridCol w="658368">
                  <a:extLst>
                    <a:ext uri="{9D8B030D-6E8A-4147-A177-3AD203B41FA5}">
                      <a16:colId xmlns:a16="http://schemas.microsoft.com/office/drawing/2014/main" val="2912085349"/>
                    </a:ext>
                  </a:extLst>
                </a:gridCol>
                <a:gridCol w="576072">
                  <a:extLst>
                    <a:ext uri="{9D8B030D-6E8A-4147-A177-3AD203B41FA5}">
                      <a16:colId xmlns:a16="http://schemas.microsoft.com/office/drawing/2014/main" val="2762881798"/>
                    </a:ext>
                  </a:extLst>
                </a:gridCol>
                <a:gridCol w="576072">
                  <a:extLst>
                    <a:ext uri="{9D8B030D-6E8A-4147-A177-3AD203B41FA5}">
                      <a16:colId xmlns:a16="http://schemas.microsoft.com/office/drawing/2014/main" val="987030440"/>
                    </a:ext>
                  </a:extLst>
                </a:gridCol>
                <a:gridCol w="493776">
                  <a:extLst>
                    <a:ext uri="{9D8B030D-6E8A-4147-A177-3AD203B41FA5}">
                      <a16:colId xmlns:a16="http://schemas.microsoft.com/office/drawing/2014/main" val="275800860"/>
                    </a:ext>
                  </a:extLst>
                </a:gridCol>
                <a:gridCol w="576072">
                  <a:extLst>
                    <a:ext uri="{9D8B030D-6E8A-4147-A177-3AD203B41FA5}">
                      <a16:colId xmlns:a16="http://schemas.microsoft.com/office/drawing/2014/main" val="2649063391"/>
                    </a:ext>
                  </a:extLst>
                </a:gridCol>
                <a:gridCol w="576072">
                  <a:extLst>
                    <a:ext uri="{9D8B030D-6E8A-4147-A177-3AD203B41FA5}">
                      <a16:colId xmlns:a16="http://schemas.microsoft.com/office/drawing/2014/main" val="3910639562"/>
                    </a:ext>
                  </a:extLst>
                </a:gridCol>
                <a:gridCol w="576072">
                  <a:extLst>
                    <a:ext uri="{9D8B030D-6E8A-4147-A177-3AD203B41FA5}">
                      <a16:colId xmlns:a16="http://schemas.microsoft.com/office/drawing/2014/main" val="2705899574"/>
                    </a:ext>
                  </a:extLst>
                </a:gridCol>
                <a:gridCol w="576072">
                  <a:extLst>
                    <a:ext uri="{9D8B030D-6E8A-4147-A177-3AD203B41FA5}">
                      <a16:colId xmlns:a16="http://schemas.microsoft.com/office/drawing/2014/main" val="1659096475"/>
                    </a:ext>
                  </a:extLst>
                </a:gridCol>
                <a:gridCol w="576072">
                  <a:extLst>
                    <a:ext uri="{9D8B030D-6E8A-4147-A177-3AD203B41FA5}">
                      <a16:colId xmlns:a16="http://schemas.microsoft.com/office/drawing/2014/main" val="206416251"/>
                    </a:ext>
                  </a:extLst>
                </a:gridCol>
                <a:gridCol w="329184">
                  <a:extLst>
                    <a:ext uri="{9D8B030D-6E8A-4147-A177-3AD203B41FA5}">
                      <a16:colId xmlns:a16="http://schemas.microsoft.com/office/drawing/2014/main" val="3801616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1161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5690364"/>
                  </a:ext>
                </a:extLst>
              </a:tr>
            </a:tbl>
          </a:graphicData>
        </a:graphic>
      </p:graphicFrame>
      <p:sp>
        <p:nvSpPr>
          <p:cNvPr id="4" name="Text Placeholder 3">
            <a:extLst>
              <a:ext uri="{FF2B5EF4-FFF2-40B4-BE49-F238E27FC236}">
                <a16:creationId xmlns:a16="http://schemas.microsoft.com/office/drawing/2014/main" id="{FB038955-3227-4D23-BAA2-1B6F1FDA6BFF}"/>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961601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4CF2-0935-45BD-B2A5-71F18D27C953}"/>
              </a:ext>
            </a:extLst>
          </p:cNvPr>
          <p:cNvSpPr>
            <a:spLocks noGrp="1"/>
          </p:cNvSpPr>
          <p:nvPr>
            <p:ph type="title"/>
          </p:nvPr>
        </p:nvSpPr>
        <p:spPr/>
        <p:txBody>
          <a:bodyPr/>
          <a:lstStyle/>
          <a:p>
            <a:r>
              <a:rPr lang="en-US"/>
              <a:t>Facebook FB - Own Posts Table w. Custom I-Rate (Insights) | SCS Dairy MY - 12 of 20</a:t>
            </a:r>
          </a:p>
        </p:txBody>
      </p:sp>
      <p:graphicFrame>
        <p:nvGraphicFramePr>
          <p:cNvPr id="5" name="Table Placeholder 4">
            <a:extLst>
              <a:ext uri="{FF2B5EF4-FFF2-40B4-BE49-F238E27FC236}">
                <a16:creationId xmlns:a16="http://schemas.microsoft.com/office/drawing/2014/main" id="{094708E7-A525-4FF4-BF49-466DD4F523D8}"/>
              </a:ext>
            </a:extLst>
          </p:cNvPr>
          <p:cNvGraphicFramePr>
            <a:graphicFrameLocks noGrp="1"/>
          </p:cNvGraphicFramePr>
          <p:nvPr>
            <p:ph type="tbl" sz="quarter" idx="13"/>
            <p:extLst>
              <p:ext uri="{D42A27DB-BD31-4B8C-83A1-F6EECF244321}">
                <p14:modId xmlns:p14="http://schemas.microsoft.com/office/powerpoint/2010/main" val="150809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3285612"/>
                    </a:ext>
                  </a:extLst>
                </a:gridCol>
                <a:gridCol w="658368">
                  <a:extLst>
                    <a:ext uri="{9D8B030D-6E8A-4147-A177-3AD203B41FA5}">
                      <a16:colId xmlns:a16="http://schemas.microsoft.com/office/drawing/2014/main" val="2139580359"/>
                    </a:ext>
                  </a:extLst>
                </a:gridCol>
                <a:gridCol w="658368">
                  <a:extLst>
                    <a:ext uri="{9D8B030D-6E8A-4147-A177-3AD203B41FA5}">
                      <a16:colId xmlns:a16="http://schemas.microsoft.com/office/drawing/2014/main" val="42341306"/>
                    </a:ext>
                  </a:extLst>
                </a:gridCol>
                <a:gridCol w="576072">
                  <a:extLst>
                    <a:ext uri="{9D8B030D-6E8A-4147-A177-3AD203B41FA5}">
                      <a16:colId xmlns:a16="http://schemas.microsoft.com/office/drawing/2014/main" val="3555484458"/>
                    </a:ext>
                  </a:extLst>
                </a:gridCol>
                <a:gridCol w="576072">
                  <a:extLst>
                    <a:ext uri="{9D8B030D-6E8A-4147-A177-3AD203B41FA5}">
                      <a16:colId xmlns:a16="http://schemas.microsoft.com/office/drawing/2014/main" val="3931362418"/>
                    </a:ext>
                  </a:extLst>
                </a:gridCol>
                <a:gridCol w="493776">
                  <a:extLst>
                    <a:ext uri="{9D8B030D-6E8A-4147-A177-3AD203B41FA5}">
                      <a16:colId xmlns:a16="http://schemas.microsoft.com/office/drawing/2014/main" val="579077016"/>
                    </a:ext>
                  </a:extLst>
                </a:gridCol>
                <a:gridCol w="576072">
                  <a:extLst>
                    <a:ext uri="{9D8B030D-6E8A-4147-A177-3AD203B41FA5}">
                      <a16:colId xmlns:a16="http://schemas.microsoft.com/office/drawing/2014/main" val="916780365"/>
                    </a:ext>
                  </a:extLst>
                </a:gridCol>
                <a:gridCol w="576072">
                  <a:extLst>
                    <a:ext uri="{9D8B030D-6E8A-4147-A177-3AD203B41FA5}">
                      <a16:colId xmlns:a16="http://schemas.microsoft.com/office/drawing/2014/main" val="926789400"/>
                    </a:ext>
                  </a:extLst>
                </a:gridCol>
                <a:gridCol w="576072">
                  <a:extLst>
                    <a:ext uri="{9D8B030D-6E8A-4147-A177-3AD203B41FA5}">
                      <a16:colId xmlns:a16="http://schemas.microsoft.com/office/drawing/2014/main" val="3961047279"/>
                    </a:ext>
                  </a:extLst>
                </a:gridCol>
                <a:gridCol w="576072">
                  <a:extLst>
                    <a:ext uri="{9D8B030D-6E8A-4147-A177-3AD203B41FA5}">
                      <a16:colId xmlns:a16="http://schemas.microsoft.com/office/drawing/2014/main" val="1855233425"/>
                    </a:ext>
                  </a:extLst>
                </a:gridCol>
                <a:gridCol w="576072">
                  <a:extLst>
                    <a:ext uri="{9D8B030D-6E8A-4147-A177-3AD203B41FA5}">
                      <a16:colId xmlns:a16="http://schemas.microsoft.com/office/drawing/2014/main" val="2517351107"/>
                    </a:ext>
                  </a:extLst>
                </a:gridCol>
                <a:gridCol w="329184">
                  <a:extLst>
                    <a:ext uri="{9D8B030D-6E8A-4147-A177-3AD203B41FA5}">
                      <a16:colId xmlns:a16="http://schemas.microsoft.com/office/drawing/2014/main" val="2783784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071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8376638"/>
                  </a:ext>
                </a:extLst>
              </a:tr>
            </a:tbl>
          </a:graphicData>
        </a:graphic>
      </p:graphicFrame>
      <p:sp>
        <p:nvSpPr>
          <p:cNvPr id="4" name="Text Placeholder 3">
            <a:extLst>
              <a:ext uri="{FF2B5EF4-FFF2-40B4-BE49-F238E27FC236}">
                <a16:creationId xmlns:a16="http://schemas.microsoft.com/office/drawing/2014/main" id="{1EC53738-12B0-442D-8E71-9776B016FB9F}"/>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342817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20781-6688-44C5-9737-01D30430C502}"/>
              </a:ext>
            </a:extLst>
          </p:cNvPr>
          <p:cNvSpPr>
            <a:spLocks noGrp="1"/>
          </p:cNvSpPr>
          <p:nvPr>
            <p:ph type="title"/>
          </p:nvPr>
        </p:nvSpPr>
        <p:spPr/>
        <p:txBody>
          <a:bodyPr/>
          <a:lstStyle/>
          <a:p>
            <a:r>
              <a:rPr lang="en-US"/>
              <a:t>Facebook FB - Own Posts Table w. Custom I-Rate (Insights) | SCS Dairy MY - 13 of 20</a:t>
            </a:r>
          </a:p>
        </p:txBody>
      </p:sp>
      <p:graphicFrame>
        <p:nvGraphicFramePr>
          <p:cNvPr id="5" name="Table Placeholder 4">
            <a:extLst>
              <a:ext uri="{FF2B5EF4-FFF2-40B4-BE49-F238E27FC236}">
                <a16:creationId xmlns:a16="http://schemas.microsoft.com/office/drawing/2014/main" id="{C2C5F527-1C56-42ED-A921-5D0D36BECAFD}"/>
              </a:ext>
            </a:extLst>
          </p:cNvPr>
          <p:cNvGraphicFramePr>
            <a:graphicFrameLocks noGrp="1"/>
          </p:cNvGraphicFramePr>
          <p:nvPr>
            <p:ph type="tbl" sz="quarter" idx="13"/>
            <p:extLst>
              <p:ext uri="{D42A27DB-BD31-4B8C-83A1-F6EECF244321}">
                <p14:modId xmlns:p14="http://schemas.microsoft.com/office/powerpoint/2010/main" val="6979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88654332"/>
                    </a:ext>
                  </a:extLst>
                </a:gridCol>
                <a:gridCol w="658368">
                  <a:extLst>
                    <a:ext uri="{9D8B030D-6E8A-4147-A177-3AD203B41FA5}">
                      <a16:colId xmlns:a16="http://schemas.microsoft.com/office/drawing/2014/main" val="4270505852"/>
                    </a:ext>
                  </a:extLst>
                </a:gridCol>
                <a:gridCol w="658368">
                  <a:extLst>
                    <a:ext uri="{9D8B030D-6E8A-4147-A177-3AD203B41FA5}">
                      <a16:colId xmlns:a16="http://schemas.microsoft.com/office/drawing/2014/main" val="3450001472"/>
                    </a:ext>
                  </a:extLst>
                </a:gridCol>
                <a:gridCol w="576072">
                  <a:extLst>
                    <a:ext uri="{9D8B030D-6E8A-4147-A177-3AD203B41FA5}">
                      <a16:colId xmlns:a16="http://schemas.microsoft.com/office/drawing/2014/main" val="2850185020"/>
                    </a:ext>
                  </a:extLst>
                </a:gridCol>
                <a:gridCol w="576072">
                  <a:extLst>
                    <a:ext uri="{9D8B030D-6E8A-4147-A177-3AD203B41FA5}">
                      <a16:colId xmlns:a16="http://schemas.microsoft.com/office/drawing/2014/main" val="3344304630"/>
                    </a:ext>
                  </a:extLst>
                </a:gridCol>
                <a:gridCol w="493776">
                  <a:extLst>
                    <a:ext uri="{9D8B030D-6E8A-4147-A177-3AD203B41FA5}">
                      <a16:colId xmlns:a16="http://schemas.microsoft.com/office/drawing/2014/main" val="4040727669"/>
                    </a:ext>
                  </a:extLst>
                </a:gridCol>
                <a:gridCol w="576072">
                  <a:extLst>
                    <a:ext uri="{9D8B030D-6E8A-4147-A177-3AD203B41FA5}">
                      <a16:colId xmlns:a16="http://schemas.microsoft.com/office/drawing/2014/main" val="1576701251"/>
                    </a:ext>
                  </a:extLst>
                </a:gridCol>
                <a:gridCol w="576072">
                  <a:extLst>
                    <a:ext uri="{9D8B030D-6E8A-4147-A177-3AD203B41FA5}">
                      <a16:colId xmlns:a16="http://schemas.microsoft.com/office/drawing/2014/main" val="3488943464"/>
                    </a:ext>
                  </a:extLst>
                </a:gridCol>
                <a:gridCol w="576072">
                  <a:extLst>
                    <a:ext uri="{9D8B030D-6E8A-4147-A177-3AD203B41FA5}">
                      <a16:colId xmlns:a16="http://schemas.microsoft.com/office/drawing/2014/main" val="3908262931"/>
                    </a:ext>
                  </a:extLst>
                </a:gridCol>
                <a:gridCol w="576072">
                  <a:extLst>
                    <a:ext uri="{9D8B030D-6E8A-4147-A177-3AD203B41FA5}">
                      <a16:colId xmlns:a16="http://schemas.microsoft.com/office/drawing/2014/main" val="2493347892"/>
                    </a:ext>
                  </a:extLst>
                </a:gridCol>
                <a:gridCol w="576072">
                  <a:extLst>
                    <a:ext uri="{9D8B030D-6E8A-4147-A177-3AD203B41FA5}">
                      <a16:colId xmlns:a16="http://schemas.microsoft.com/office/drawing/2014/main" val="1042484670"/>
                    </a:ext>
                  </a:extLst>
                </a:gridCol>
                <a:gridCol w="329184">
                  <a:extLst>
                    <a:ext uri="{9D8B030D-6E8A-4147-A177-3AD203B41FA5}">
                      <a16:colId xmlns:a16="http://schemas.microsoft.com/office/drawing/2014/main" val="61893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32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1192761"/>
                  </a:ext>
                </a:extLst>
              </a:tr>
            </a:tbl>
          </a:graphicData>
        </a:graphic>
      </p:graphicFrame>
      <p:sp>
        <p:nvSpPr>
          <p:cNvPr id="4" name="Text Placeholder 3">
            <a:extLst>
              <a:ext uri="{FF2B5EF4-FFF2-40B4-BE49-F238E27FC236}">
                <a16:creationId xmlns:a16="http://schemas.microsoft.com/office/drawing/2014/main" id="{7D134B8E-4511-40FC-843C-3335635CB135}"/>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1635420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8730C-C556-4AC2-BD64-F242528895A5}"/>
              </a:ext>
            </a:extLst>
          </p:cNvPr>
          <p:cNvSpPr>
            <a:spLocks noGrp="1"/>
          </p:cNvSpPr>
          <p:nvPr>
            <p:ph type="title"/>
          </p:nvPr>
        </p:nvSpPr>
        <p:spPr/>
        <p:txBody>
          <a:bodyPr/>
          <a:lstStyle/>
          <a:p>
            <a:r>
              <a:rPr lang="en-US"/>
              <a:t>Facebook FB - Own Posts Table w. Custom I-Rate (Insights) | SCS Dairy MY - 14 of 20</a:t>
            </a:r>
          </a:p>
        </p:txBody>
      </p:sp>
      <p:graphicFrame>
        <p:nvGraphicFramePr>
          <p:cNvPr id="5" name="Table Placeholder 4">
            <a:extLst>
              <a:ext uri="{FF2B5EF4-FFF2-40B4-BE49-F238E27FC236}">
                <a16:creationId xmlns:a16="http://schemas.microsoft.com/office/drawing/2014/main" id="{32213B0E-B8ED-43F6-924D-DF6971463B35}"/>
              </a:ext>
            </a:extLst>
          </p:cNvPr>
          <p:cNvGraphicFramePr>
            <a:graphicFrameLocks noGrp="1"/>
          </p:cNvGraphicFramePr>
          <p:nvPr>
            <p:ph type="tbl" sz="quarter" idx="13"/>
            <p:extLst>
              <p:ext uri="{D42A27DB-BD31-4B8C-83A1-F6EECF244321}">
                <p14:modId xmlns:p14="http://schemas.microsoft.com/office/powerpoint/2010/main" val="4044712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8262206"/>
                    </a:ext>
                  </a:extLst>
                </a:gridCol>
                <a:gridCol w="658368">
                  <a:extLst>
                    <a:ext uri="{9D8B030D-6E8A-4147-A177-3AD203B41FA5}">
                      <a16:colId xmlns:a16="http://schemas.microsoft.com/office/drawing/2014/main" val="1491240412"/>
                    </a:ext>
                  </a:extLst>
                </a:gridCol>
                <a:gridCol w="658368">
                  <a:extLst>
                    <a:ext uri="{9D8B030D-6E8A-4147-A177-3AD203B41FA5}">
                      <a16:colId xmlns:a16="http://schemas.microsoft.com/office/drawing/2014/main" val="470727234"/>
                    </a:ext>
                  </a:extLst>
                </a:gridCol>
                <a:gridCol w="576072">
                  <a:extLst>
                    <a:ext uri="{9D8B030D-6E8A-4147-A177-3AD203B41FA5}">
                      <a16:colId xmlns:a16="http://schemas.microsoft.com/office/drawing/2014/main" val="2512351086"/>
                    </a:ext>
                  </a:extLst>
                </a:gridCol>
                <a:gridCol w="576072">
                  <a:extLst>
                    <a:ext uri="{9D8B030D-6E8A-4147-A177-3AD203B41FA5}">
                      <a16:colId xmlns:a16="http://schemas.microsoft.com/office/drawing/2014/main" val="2894636698"/>
                    </a:ext>
                  </a:extLst>
                </a:gridCol>
                <a:gridCol w="493776">
                  <a:extLst>
                    <a:ext uri="{9D8B030D-6E8A-4147-A177-3AD203B41FA5}">
                      <a16:colId xmlns:a16="http://schemas.microsoft.com/office/drawing/2014/main" val="551117623"/>
                    </a:ext>
                  </a:extLst>
                </a:gridCol>
                <a:gridCol w="576072">
                  <a:extLst>
                    <a:ext uri="{9D8B030D-6E8A-4147-A177-3AD203B41FA5}">
                      <a16:colId xmlns:a16="http://schemas.microsoft.com/office/drawing/2014/main" val="825235962"/>
                    </a:ext>
                  </a:extLst>
                </a:gridCol>
                <a:gridCol w="576072">
                  <a:extLst>
                    <a:ext uri="{9D8B030D-6E8A-4147-A177-3AD203B41FA5}">
                      <a16:colId xmlns:a16="http://schemas.microsoft.com/office/drawing/2014/main" val="88703485"/>
                    </a:ext>
                  </a:extLst>
                </a:gridCol>
                <a:gridCol w="576072">
                  <a:extLst>
                    <a:ext uri="{9D8B030D-6E8A-4147-A177-3AD203B41FA5}">
                      <a16:colId xmlns:a16="http://schemas.microsoft.com/office/drawing/2014/main" val="3783376548"/>
                    </a:ext>
                  </a:extLst>
                </a:gridCol>
                <a:gridCol w="576072">
                  <a:extLst>
                    <a:ext uri="{9D8B030D-6E8A-4147-A177-3AD203B41FA5}">
                      <a16:colId xmlns:a16="http://schemas.microsoft.com/office/drawing/2014/main" val="4099265534"/>
                    </a:ext>
                  </a:extLst>
                </a:gridCol>
                <a:gridCol w="576072">
                  <a:extLst>
                    <a:ext uri="{9D8B030D-6E8A-4147-A177-3AD203B41FA5}">
                      <a16:colId xmlns:a16="http://schemas.microsoft.com/office/drawing/2014/main" val="2199908907"/>
                    </a:ext>
                  </a:extLst>
                </a:gridCol>
                <a:gridCol w="329184">
                  <a:extLst>
                    <a:ext uri="{9D8B030D-6E8A-4147-A177-3AD203B41FA5}">
                      <a16:colId xmlns:a16="http://schemas.microsoft.com/office/drawing/2014/main" val="1949721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968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40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01156269"/>
                  </a:ext>
                </a:extLst>
              </a:tr>
            </a:tbl>
          </a:graphicData>
        </a:graphic>
      </p:graphicFrame>
      <p:sp>
        <p:nvSpPr>
          <p:cNvPr id="4" name="Text Placeholder 3">
            <a:extLst>
              <a:ext uri="{FF2B5EF4-FFF2-40B4-BE49-F238E27FC236}">
                <a16:creationId xmlns:a16="http://schemas.microsoft.com/office/drawing/2014/main" id="{714EFCD6-506F-4538-99CB-871D2E9B8474}"/>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322153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775E6-63C2-483B-A0DC-9536D5CDB626}"/>
              </a:ext>
            </a:extLst>
          </p:cNvPr>
          <p:cNvSpPr>
            <a:spLocks noGrp="1"/>
          </p:cNvSpPr>
          <p:nvPr>
            <p:ph type="title"/>
          </p:nvPr>
        </p:nvSpPr>
        <p:spPr/>
        <p:txBody>
          <a:bodyPr/>
          <a:lstStyle/>
          <a:p>
            <a:r>
              <a:rPr lang="en-US"/>
              <a:t>Facebook FB - Own Posts Table w. Custom I-Rate (Insights) | SCS Dairy MY - 15 of 20</a:t>
            </a:r>
          </a:p>
        </p:txBody>
      </p:sp>
      <p:graphicFrame>
        <p:nvGraphicFramePr>
          <p:cNvPr id="5" name="Table Placeholder 4">
            <a:extLst>
              <a:ext uri="{FF2B5EF4-FFF2-40B4-BE49-F238E27FC236}">
                <a16:creationId xmlns:a16="http://schemas.microsoft.com/office/drawing/2014/main" id="{B40CC559-DA9C-4B64-BA9E-0BC7FBDC7705}"/>
              </a:ext>
            </a:extLst>
          </p:cNvPr>
          <p:cNvGraphicFramePr>
            <a:graphicFrameLocks noGrp="1"/>
          </p:cNvGraphicFramePr>
          <p:nvPr>
            <p:ph type="tbl" sz="quarter" idx="13"/>
            <p:extLst>
              <p:ext uri="{D42A27DB-BD31-4B8C-83A1-F6EECF244321}">
                <p14:modId xmlns:p14="http://schemas.microsoft.com/office/powerpoint/2010/main" val="2726907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21663505"/>
                    </a:ext>
                  </a:extLst>
                </a:gridCol>
                <a:gridCol w="658368">
                  <a:extLst>
                    <a:ext uri="{9D8B030D-6E8A-4147-A177-3AD203B41FA5}">
                      <a16:colId xmlns:a16="http://schemas.microsoft.com/office/drawing/2014/main" val="3337087816"/>
                    </a:ext>
                  </a:extLst>
                </a:gridCol>
                <a:gridCol w="658368">
                  <a:extLst>
                    <a:ext uri="{9D8B030D-6E8A-4147-A177-3AD203B41FA5}">
                      <a16:colId xmlns:a16="http://schemas.microsoft.com/office/drawing/2014/main" val="3128162035"/>
                    </a:ext>
                  </a:extLst>
                </a:gridCol>
                <a:gridCol w="576072">
                  <a:extLst>
                    <a:ext uri="{9D8B030D-6E8A-4147-A177-3AD203B41FA5}">
                      <a16:colId xmlns:a16="http://schemas.microsoft.com/office/drawing/2014/main" val="995947093"/>
                    </a:ext>
                  </a:extLst>
                </a:gridCol>
                <a:gridCol w="576072">
                  <a:extLst>
                    <a:ext uri="{9D8B030D-6E8A-4147-A177-3AD203B41FA5}">
                      <a16:colId xmlns:a16="http://schemas.microsoft.com/office/drawing/2014/main" val="3430019463"/>
                    </a:ext>
                  </a:extLst>
                </a:gridCol>
                <a:gridCol w="493776">
                  <a:extLst>
                    <a:ext uri="{9D8B030D-6E8A-4147-A177-3AD203B41FA5}">
                      <a16:colId xmlns:a16="http://schemas.microsoft.com/office/drawing/2014/main" val="1108932498"/>
                    </a:ext>
                  </a:extLst>
                </a:gridCol>
                <a:gridCol w="576072">
                  <a:extLst>
                    <a:ext uri="{9D8B030D-6E8A-4147-A177-3AD203B41FA5}">
                      <a16:colId xmlns:a16="http://schemas.microsoft.com/office/drawing/2014/main" val="2235215351"/>
                    </a:ext>
                  </a:extLst>
                </a:gridCol>
                <a:gridCol w="576072">
                  <a:extLst>
                    <a:ext uri="{9D8B030D-6E8A-4147-A177-3AD203B41FA5}">
                      <a16:colId xmlns:a16="http://schemas.microsoft.com/office/drawing/2014/main" val="1861431554"/>
                    </a:ext>
                  </a:extLst>
                </a:gridCol>
                <a:gridCol w="576072">
                  <a:extLst>
                    <a:ext uri="{9D8B030D-6E8A-4147-A177-3AD203B41FA5}">
                      <a16:colId xmlns:a16="http://schemas.microsoft.com/office/drawing/2014/main" val="2857528658"/>
                    </a:ext>
                  </a:extLst>
                </a:gridCol>
                <a:gridCol w="576072">
                  <a:extLst>
                    <a:ext uri="{9D8B030D-6E8A-4147-A177-3AD203B41FA5}">
                      <a16:colId xmlns:a16="http://schemas.microsoft.com/office/drawing/2014/main" val="511825713"/>
                    </a:ext>
                  </a:extLst>
                </a:gridCol>
                <a:gridCol w="576072">
                  <a:extLst>
                    <a:ext uri="{9D8B030D-6E8A-4147-A177-3AD203B41FA5}">
                      <a16:colId xmlns:a16="http://schemas.microsoft.com/office/drawing/2014/main" val="3114519174"/>
                    </a:ext>
                  </a:extLst>
                </a:gridCol>
                <a:gridCol w="329184">
                  <a:extLst>
                    <a:ext uri="{9D8B030D-6E8A-4147-A177-3AD203B41FA5}">
                      <a16:colId xmlns:a16="http://schemas.microsoft.com/office/drawing/2014/main" val="128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8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41520261"/>
                  </a:ext>
                </a:extLst>
              </a:tr>
            </a:tbl>
          </a:graphicData>
        </a:graphic>
      </p:graphicFrame>
      <p:sp>
        <p:nvSpPr>
          <p:cNvPr id="4" name="Text Placeholder 3">
            <a:extLst>
              <a:ext uri="{FF2B5EF4-FFF2-40B4-BE49-F238E27FC236}">
                <a16:creationId xmlns:a16="http://schemas.microsoft.com/office/drawing/2014/main" id="{E8255F52-56C4-4DF1-B2F1-1809B406F7D7}"/>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4179756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CF80B-2D5C-4EDE-B436-F7F334ED2B56}"/>
              </a:ext>
            </a:extLst>
          </p:cNvPr>
          <p:cNvSpPr>
            <a:spLocks noGrp="1"/>
          </p:cNvSpPr>
          <p:nvPr>
            <p:ph type="title"/>
          </p:nvPr>
        </p:nvSpPr>
        <p:spPr/>
        <p:txBody>
          <a:bodyPr/>
          <a:lstStyle/>
          <a:p>
            <a:r>
              <a:rPr lang="en-US"/>
              <a:t>Facebook FB - Own Posts Table w. Custom I-Rate (Insights) | SCS Dairy MY - 16 of 20</a:t>
            </a:r>
          </a:p>
        </p:txBody>
      </p:sp>
      <p:graphicFrame>
        <p:nvGraphicFramePr>
          <p:cNvPr id="5" name="Table Placeholder 4">
            <a:extLst>
              <a:ext uri="{FF2B5EF4-FFF2-40B4-BE49-F238E27FC236}">
                <a16:creationId xmlns:a16="http://schemas.microsoft.com/office/drawing/2014/main" id="{293A831D-D4D7-4D3B-951D-1E20FA22690B}"/>
              </a:ext>
            </a:extLst>
          </p:cNvPr>
          <p:cNvGraphicFramePr>
            <a:graphicFrameLocks noGrp="1"/>
          </p:cNvGraphicFramePr>
          <p:nvPr>
            <p:ph type="tbl" sz="quarter" idx="13"/>
            <p:extLst>
              <p:ext uri="{D42A27DB-BD31-4B8C-83A1-F6EECF244321}">
                <p14:modId xmlns:p14="http://schemas.microsoft.com/office/powerpoint/2010/main" val="127836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58348"/>
                    </a:ext>
                  </a:extLst>
                </a:gridCol>
                <a:gridCol w="658368">
                  <a:extLst>
                    <a:ext uri="{9D8B030D-6E8A-4147-A177-3AD203B41FA5}">
                      <a16:colId xmlns:a16="http://schemas.microsoft.com/office/drawing/2014/main" val="45029827"/>
                    </a:ext>
                  </a:extLst>
                </a:gridCol>
                <a:gridCol w="658368">
                  <a:extLst>
                    <a:ext uri="{9D8B030D-6E8A-4147-A177-3AD203B41FA5}">
                      <a16:colId xmlns:a16="http://schemas.microsoft.com/office/drawing/2014/main" val="3552713598"/>
                    </a:ext>
                  </a:extLst>
                </a:gridCol>
                <a:gridCol w="576072">
                  <a:extLst>
                    <a:ext uri="{9D8B030D-6E8A-4147-A177-3AD203B41FA5}">
                      <a16:colId xmlns:a16="http://schemas.microsoft.com/office/drawing/2014/main" val="3268316310"/>
                    </a:ext>
                  </a:extLst>
                </a:gridCol>
                <a:gridCol w="576072">
                  <a:extLst>
                    <a:ext uri="{9D8B030D-6E8A-4147-A177-3AD203B41FA5}">
                      <a16:colId xmlns:a16="http://schemas.microsoft.com/office/drawing/2014/main" val="2252974590"/>
                    </a:ext>
                  </a:extLst>
                </a:gridCol>
                <a:gridCol w="493776">
                  <a:extLst>
                    <a:ext uri="{9D8B030D-6E8A-4147-A177-3AD203B41FA5}">
                      <a16:colId xmlns:a16="http://schemas.microsoft.com/office/drawing/2014/main" val="2664125421"/>
                    </a:ext>
                  </a:extLst>
                </a:gridCol>
                <a:gridCol w="576072">
                  <a:extLst>
                    <a:ext uri="{9D8B030D-6E8A-4147-A177-3AD203B41FA5}">
                      <a16:colId xmlns:a16="http://schemas.microsoft.com/office/drawing/2014/main" val="2062553093"/>
                    </a:ext>
                  </a:extLst>
                </a:gridCol>
                <a:gridCol w="576072">
                  <a:extLst>
                    <a:ext uri="{9D8B030D-6E8A-4147-A177-3AD203B41FA5}">
                      <a16:colId xmlns:a16="http://schemas.microsoft.com/office/drawing/2014/main" val="3465169360"/>
                    </a:ext>
                  </a:extLst>
                </a:gridCol>
                <a:gridCol w="576072">
                  <a:extLst>
                    <a:ext uri="{9D8B030D-6E8A-4147-A177-3AD203B41FA5}">
                      <a16:colId xmlns:a16="http://schemas.microsoft.com/office/drawing/2014/main" val="1640832048"/>
                    </a:ext>
                  </a:extLst>
                </a:gridCol>
                <a:gridCol w="576072">
                  <a:extLst>
                    <a:ext uri="{9D8B030D-6E8A-4147-A177-3AD203B41FA5}">
                      <a16:colId xmlns:a16="http://schemas.microsoft.com/office/drawing/2014/main" val="3850274126"/>
                    </a:ext>
                  </a:extLst>
                </a:gridCol>
                <a:gridCol w="576072">
                  <a:extLst>
                    <a:ext uri="{9D8B030D-6E8A-4147-A177-3AD203B41FA5}">
                      <a16:colId xmlns:a16="http://schemas.microsoft.com/office/drawing/2014/main" val="2274040883"/>
                    </a:ext>
                  </a:extLst>
                </a:gridCol>
                <a:gridCol w="329184">
                  <a:extLst>
                    <a:ext uri="{9D8B030D-6E8A-4147-A177-3AD203B41FA5}">
                      <a16:colId xmlns:a16="http://schemas.microsoft.com/office/drawing/2014/main" val="427749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89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4960347"/>
                  </a:ext>
                </a:extLst>
              </a:tr>
            </a:tbl>
          </a:graphicData>
        </a:graphic>
      </p:graphicFrame>
      <p:sp>
        <p:nvSpPr>
          <p:cNvPr id="4" name="Text Placeholder 3">
            <a:extLst>
              <a:ext uri="{FF2B5EF4-FFF2-40B4-BE49-F238E27FC236}">
                <a16:creationId xmlns:a16="http://schemas.microsoft.com/office/drawing/2014/main" id="{DACBD22D-8838-42E0-8410-3E361FA74232}"/>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1965874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B4351-DB7B-4E5F-8171-A7905C5FCD19}"/>
              </a:ext>
            </a:extLst>
          </p:cNvPr>
          <p:cNvSpPr>
            <a:spLocks noGrp="1"/>
          </p:cNvSpPr>
          <p:nvPr>
            <p:ph type="title"/>
          </p:nvPr>
        </p:nvSpPr>
        <p:spPr/>
        <p:txBody>
          <a:bodyPr/>
          <a:lstStyle/>
          <a:p>
            <a:r>
              <a:rPr lang="en-US"/>
              <a:t>Facebook FB - Own Posts Table w. Custom I-Rate (Insights) | SCS Dairy MY - 17 of 20</a:t>
            </a:r>
          </a:p>
        </p:txBody>
      </p:sp>
      <p:graphicFrame>
        <p:nvGraphicFramePr>
          <p:cNvPr id="5" name="Table Placeholder 4">
            <a:extLst>
              <a:ext uri="{FF2B5EF4-FFF2-40B4-BE49-F238E27FC236}">
                <a16:creationId xmlns:a16="http://schemas.microsoft.com/office/drawing/2014/main" id="{7DF07671-F32A-4BBD-B564-4215E2080E5F}"/>
              </a:ext>
            </a:extLst>
          </p:cNvPr>
          <p:cNvGraphicFramePr>
            <a:graphicFrameLocks noGrp="1"/>
          </p:cNvGraphicFramePr>
          <p:nvPr>
            <p:ph type="tbl" sz="quarter" idx="13"/>
            <p:extLst>
              <p:ext uri="{D42A27DB-BD31-4B8C-83A1-F6EECF244321}">
                <p14:modId xmlns:p14="http://schemas.microsoft.com/office/powerpoint/2010/main" val="2922646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7397348"/>
                    </a:ext>
                  </a:extLst>
                </a:gridCol>
                <a:gridCol w="658368">
                  <a:extLst>
                    <a:ext uri="{9D8B030D-6E8A-4147-A177-3AD203B41FA5}">
                      <a16:colId xmlns:a16="http://schemas.microsoft.com/office/drawing/2014/main" val="578849785"/>
                    </a:ext>
                  </a:extLst>
                </a:gridCol>
                <a:gridCol w="658368">
                  <a:extLst>
                    <a:ext uri="{9D8B030D-6E8A-4147-A177-3AD203B41FA5}">
                      <a16:colId xmlns:a16="http://schemas.microsoft.com/office/drawing/2014/main" val="224663488"/>
                    </a:ext>
                  </a:extLst>
                </a:gridCol>
                <a:gridCol w="576072">
                  <a:extLst>
                    <a:ext uri="{9D8B030D-6E8A-4147-A177-3AD203B41FA5}">
                      <a16:colId xmlns:a16="http://schemas.microsoft.com/office/drawing/2014/main" val="3646182014"/>
                    </a:ext>
                  </a:extLst>
                </a:gridCol>
                <a:gridCol w="576072">
                  <a:extLst>
                    <a:ext uri="{9D8B030D-6E8A-4147-A177-3AD203B41FA5}">
                      <a16:colId xmlns:a16="http://schemas.microsoft.com/office/drawing/2014/main" val="3167128605"/>
                    </a:ext>
                  </a:extLst>
                </a:gridCol>
                <a:gridCol w="493776">
                  <a:extLst>
                    <a:ext uri="{9D8B030D-6E8A-4147-A177-3AD203B41FA5}">
                      <a16:colId xmlns:a16="http://schemas.microsoft.com/office/drawing/2014/main" val="333679010"/>
                    </a:ext>
                  </a:extLst>
                </a:gridCol>
                <a:gridCol w="576072">
                  <a:extLst>
                    <a:ext uri="{9D8B030D-6E8A-4147-A177-3AD203B41FA5}">
                      <a16:colId xmlns:a16="http://schemas.microsoft.com/office/drawing/2014/main" val="3736005783"/>
                    </a:ext>
                  </a:extLst>
                </a:gridCol>
                <a:gridCol w="576072">
                  <a:extLst>
                    <a:ext uri="{9D8B030D-6E8A-4147-A177-3AD203B41FA5}">
                      <a16:colId xmlns:a16="http://schemas.microsoft.com/office/drawing/2014/main" val="3477074117"/>
                    </a:ext>
                  </a:extLst>
                </a:gridCol>
                <a:gridCol w="576072">
                  <a:extLst>
                    <a:ext uri="{9D8B030D-6E8A-4147-A177-3AD203B41FA5}">
                      <a16:colId xmlns:a16="http://schemas.microsoft.com/office/drawing/2014/main" val="3794682583"/>
                    </a:ext>
                  </a:extLst>
                </a:gridCol>
                <a:gridCol w="576072">
                  <a:extLst>
                    <a:ext uri="{9D8B030D-6E8A-4147-A177-3AD203B41FA5}">
                      <a16:colId xmlns:a16="http://schemas.microsoft.com/office/drawing/2014/main" val="855923154"/>
                    </a:ext>
                  </a:extLst>
                </a:gridCol>
                <a:gridCol w="576072">
                  <a:extLst>
                    <a:ext uri="{9D8B030D-6E8A-4147-A177-3AD203B41FA5}">
                      <a16:colId xmlns:a16="http://schemas.microsoft.com/office/drawing/2014/main" val="1637423672"/>
                    </a:ext>
                  </a:extLst>
                </a:gridCol>
                <a:gridCol w="329184">
                  <a:extLst>
                    <a:ext uri="{9D8B030D-6E8A-4147-A177-3AD203B41FA5}">
                      <a16:colId xmlns:a16="http://schemas.microsoft.com/office/drawing/2014/main" val="257440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669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61410527"/>
                  </a:ext>
                </a:extLst>
              </a:tr>
            </a:tbl>
          </a:graphicData>
        </a:graphic>
      </p:graphicFrame>
      <p:sp>
        <p:nvSpPr>
          <p:cNvPr id="4" name="Text Placeholder 3">
            <a:extLst>
              <a:ext uri="{FF2B5EF4-FFF2-40B4-BE49-F238E27FC236}">
                <a16:creationId xmlns:a16="http://schemas.microsoft.com/office/drawing/2014/main" id="{66885C25-011B-45FC-B2DA-75EC4E673677}"/>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1878046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85477-D0DC-4FF4-84C4-32BB72A4C58D}"/>
              </a:ext>
            </a:extLst>
          </p:cNvPr>
          <p:cNvSpPr>
            <a:spLocks noGrp="1"/>
          </p:cNvSpPr>
          <p:nvPr>
            <p:ph type="title"/>
          </p:nvPr>
        </p:nvSpPr>
        <p:spPr/>
        <p:txBody>
          <a:bodyPr/>
          <a:lstStyle/>
          <a:p>
            <a:r>
              <a:rPr lang="en-US"/>
              <a:t>Facebook FB - Own Posts Table w. Custom I-Rate (Insights) | SCS Dairy MY - 18 of 20</a:t>
            </a:r>
          </a:p>
        </p:txBody>
      </p:sp>
      <p:graphicFrame>
        <p:nvGraphicFramePr>
          <p:cNvPr id="5" name="Table Placeholder 4">
            <a:extLst>
              <a:ext uri="{FF2B5EF4-FFF2-40B4-BE49-F238E27FC236}">
                <a16:creationId xmlns:a16="http://schemas.microsoft.com/office/drawing/2014/main" id="{04F6C252-BC47-4FE5-A6D3-4F047D6D36A3}"/>
              </a:ext>
            </a:extLst>
          </p:cNvPr>
          <p:cNvGraphicFramePr>
            <a:graphicFrameLocks noGrp="1"/>
          </p:cNvGraphicFramePr>
          <p:nvPr>
            <p:ph type="tbl" sz="quarter" idx="13"/>
            <p:extLst>
              <p:ext uri="{D42A27DB-BD31-4B8C-83A1-F6EECF244321}">
                <p14:modId xmlns:p14="http://schemas.microsoft.com/office/powerpoint/2010/main" val="106770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17009756"/>
                    </a:ext>
                  </a:extLst>
                </a:gridCol>
                <a:gridCol w="658368">
                  <a:extLst>
                    <a:ext uri="{9D8B030D-6E8A-4147-A177-3AD203B41FA5}">
                      <a16:colId xmlns:a16="http://schemas.microsoft.com/office/drawing/2014/main" val="1776388013"/>
                    </a:ext>
                  </a:extLst>
                </a:gridCol>
                <a:gridCol w="658368">
                  <a:extLst>
                    <a:ext uri="{9D8B030D-6E8A-4147-A177-3AD203B41FA5}">
                      <a16:colId xmlns:a16="http://schemas.microsoft.com/office/drawing/2014/main" val="2132602415"/>
                    </a:ext>
                  </a:extLst>
                </a:gridCol>
                <a:gridCol w="576072">
                  <a:extLst>
                    <a:ext uri="{9D8B030D-6E8A-4147-A177-3AD203B41FA5}">
                      <a16:colId xmlns:a16="http://schemas.microsoft.com/office/drawing/2014/main" val="763897396"/>
                    </a:ext>
                  </a:extLst>
                </a:gridCol>
                <a:gridCol w="576072">
                  <a:extLst>
                    <a:ext uri="{9D8B030D-6E8A-4147-A177-3AD203B41FA5}">
                      <a16:colId xmlns:a16="http://schemas.microsoft.com/office/drawing/2014/main" val="4052852964"/>
                    </a:ext>
                  </a:extLst>
                </a:gridCol>
                <a:gridCol w="493776">
                  <a:extLst>
                    <a:ext uri="{9D8B030D-6E8A-4147-A177-3AD203B41FA5}">
                      <a16:colId xmlns:a16="http://schemas.microsoft.com/office/drawing/2014/main" val="1749227520"/>
                    </a:ext>
                  </a:extLst>
                </a:gridCol>
                <a:gridCol w="576072">
                  <a:extLst>
                    <a:ext uri="{9D8B030D-6E8A-4147-A177-3AD203B41FA5}">
                      <a16:colId xmlns:a16="http://schemas.microsoft.com/office/drawing/2014/main" val="1918303351"/>
                    </a:ext>
                  </a:extLst>
                </a:gridCol>
                <a:gridCol w="576072">
                  <a:extLst>
                    <a:ext uri="{9D8B030D-6E8A-4147-A177-3AD203B41FA5}">
                      <a16:colId xmlns:a16="http://schemas.microsoft.com/office/drawing/2014/main" val="342543087"/>
                    </a:ext>
                  </a:extLst>
                </a:gridCol>
                <a:gridCol w="576072">
                  <a:extLst>
                    <a:ext uri="{9D8B030D-6E8A-4147-A177-3AD203B41FA5}">
                      <a16:colId xmlns:a16="http://schemas.microsoft.com/office/drawing/2014/main" val="1773653993"/>
                    </a:ext>
                  </a:extLst>
                </a:gridCol>
                <a:gridCol w="576072">
                  <a:extLst>
                    <a:ext uri="{9D8B030D-6E8A-4147-A177-3AD203B41FA5}">
                      <a16:colId xmlns:a16="http://schemas.microsoft.com/office/drawing/2014/main" val="4246832736"/>
                    </a:ext>
                  </a:extLst>
                </a:gridCol>
                <a:gridCol w="576072">
                  <a:extLst>
                    <a:ext uri="{9D8B030D-6E8A-4147-A177-3AD203B41FA5}">
                      <a16:colId xmlns:a16="http://schemas.microsoft.com/office/drawing/2014/main" val="770318145"/>
                    </a:ext>
                  </a:extLst>
                </a:gridCol>
                <a:gridCol w="329184">
                  <a:extLst>
                    <a:ext uri="{9D8B030D-6E8A-4147-A177-3AD203B41FA5}">
                      <a16:colId xmlns:a16="http://schemas.microsoft.com/office/drawing/2014/main" val="881973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843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534482"/>
                  </a:ext>
                </a:extLst>
              </a:tr>
            </a:tbl>
          </a:graphicData>
        </a:graphic>
      </p:graphicFrame>
      <p:sp>
        <p:nvSpPr>
          <p:cNvPr id="4" name="Text Placeholder 3">
            <a:extLst>
              <a:ext uri="{FF2B5EF4-FFF2-40B4-BE49-F238E27FC236}">
                <a16:creationId xmlns:a16="http://schemas.microsoft.com/office/drawing/2014/main" id="{778FB5AD-9B73-40D8-87BC-51C51E72D02D}"/>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999227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A84F-56E1-4DF3-8561-B9149D7A548A}"/>
              </a:ext>
            </a:extLst>
          </p:cNvPr>
          <p:cNvSpPr>
            <a:spLocks noGrp="1"/>
          </p:cNvSpPr>
          <p:nvPr>
            <p:ph type="title"/>
          </p:nvPr>
        </p:nvSpPr>
        <p:spPr/>
        <p:txBody>
          <a:bodyPr/>
          <a:lstStyle/>
          <a:p>
            <a:r>
              <a:rPr lang="en-US"/>
              <a:t>Facebook FB - Own Posts Table w. Custom I-Rate (Insights) | SCS Dairy MY - 19 of 20</a:t>
            </a:r>
          </a:p>
        </p:txBody>
      </p:sp>
      <p:graphicFrame>
        <p:nvGraphicFramePr>
          <p:cNvPr id="5" name="Table Placeholder 4">
            <a:extLst>
              <a:ext uri="{FF2B5EF4-FFF2-40B4-BE49-F238E27FC236}">
                <a16:creationId xmlns:a16="http://schemas.microsoft.com/office/drawing/2014/main" id="{3943681D-B872-4C5C-A6B6-2B74B18E7751}"/>
              </a:ext>
            </a:extLst>
          </p:cNvPr>
          <p:cNvGraphicFramePr>
            <a:graphicFrameLocks noGrp="1"/>
          </p:cNvGraphicFramePr>
          <p:nvPr>
            <p:ph type="tbl" sz="quarter" idx="13"/>
            <p:extLst>
              <p:ext uri="{D42A27DB-BD31-4B8C-83A1-F6EECF244321}">
                <p14:modId xmlns:p14="http://schemas.microsoft.com/office/powerpoint/2010/main" val="1338530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44579552"/>
                    </a:ext>
                  </a:extLst>
                </a:gridCol>
                <a:gridCol w="658368">
                  <a:extLst>
                    <a:ext uri="{9D8B030D-6E8A-4147-A177-3AD203B41FA5}">
                      <a16:colId xmlns:a16="http://schemas.microsoft.com/office/drawing/2014/main" val="2135778450"/>
                    </a:ext>
                  </a:extLst>
                </a:gridCol>
                <a:gridCol w="658368">
                  <a:extLst>
                    <a:ext uri="{9D8B030D-6E8A-4147-A177-3AD203B41FA5}">
                      <a16:colId xmlns:a16="http://schemas.microsoft.com/office/drawing/2014/main" val="696050101"/>
                    </a:ext>
                  </a:extLst>
                </a:gridCol>
                <a:gridCol w="576072">
                  <a:extLst>
                    <a:ext uri="{9D8B030D-6E8A-4147-A177-3AD203B41FA5}">
                      <a16:colId xmlns:a16="http://schemas.microsoft.com/office/drawing/2014/main" val="3976301338"/>
                    </a:ext>
                  </a:extLst>
                </a:gridCol>
                <a:gridCol w="576072">
                  <a:extLst>
                    <a:ext uri="{9D8B030D-6E8A-4147-A177-3AD203B41FA5}">
                      <a16:colId xmlns:a16="http://schemas.microsoft.com/office/drawing/2014/main" val="1455580494"/>
                    </a:ext>
                  </a:extLst>
                </a:gridCol>
                <a:gridCol w="493776">
                  <a:extLst>
                    <a:ext uri="{9D8B030D-6E8A-4147-A177-3AD203B41FA5}">
                      <a16:colId xmlns:a16="http://schemas.microsoft.com/office/drawing/2014/main" val="1748970153"/>
                    </a:ext>
                  </a:extLst>
                </a:gridCol>
                <a:gridCol w="576072">
                  <a:extLst>
                    <a:ext uri="{9D8B030D-6E8A-4147-A177-3AD203B41FA5}">
                      <a16:colId xmlns:a16="http://schemas.microsoft.com/office/drawing/2014/main" val="3933244414"/>
                    </a:ext>
                  </a:extLst>
                </a:gridCol>
                <a:gridCol w="576072">
                  <a:extLst>
                    <a:ext uri="{9D8B030D-6E8A-4147-A177-3AD203B41FA5}">
                      <a16:colId xmlns:a16="http://schemas.microsoft.com/office/drawing/2014/main" val="1636878806"/>
                    </a:ext>
                  </a:extLst>
                </a:gridCol>
                <a:gridCol w="576072">
                  <a:extLst>
                    <a:ext uri="{9D8B030D-6E8A-4147-A177-3AD203B41FA5}">
                      <a16:colId xmlns:a16="http://schemas.microsoft.com/office/drawing/2014/main" val="2110165114"/>
                    </a:ext>
                  </a:extLst>
                </a:gridCol>
                <a:gridCol w="576072">
                  <a:extLst>
                    <a:ext uri="{9D8B030D-6E8A-4147-A177-3AD203B41FA5}">
                      <a16:colId xmlns:a16="http://schemas.microsoft.com/office/drawing/2014/main" val="991564419"/>
                    </a:ext>
                  </a:extLst>
                </a:gridCol>
                <a:gridCol w="576072">
                  <a:extLst>
                    <a:ext uri="{9D8B030D-6E8A-4147-A177-3AD203B41FA5}">
                      <a16:colId xmlns:a16="http://schemas.microsoft.com/office/drawing/2014/main" val="3774018907"/>
                    </a:ext>
                  </a:extLst>
                </a:gridCol>
                <a:gridCol w="329184">
                  <a:extLst>
                    <a:ext uri="{9D8B030D-6E8A-4147-A177-3AD203B41FA5}">
                      <a16:colId xmlns:a16="http://schemas.microsoft.com/office/drawing/2014/main" val="2155050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626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5997362"/>
                  </a:ext>
                </a:extLst>
              </a:tr>
            </a:tbl>
          </a:graphicData>
        </a:graphic>
      </p:graphicFrame>
      <p:sp>
        <p:nvSpPr>
          <p:cNvPr id="4" name="Text Placeholder 3">
            <a:extLst>
              <a:ext uri="{FF2B5EF4-FFF2-40B4-BE49-F238E27FC236}">
                <a16:creationId xmlns:a16="http://schemas.microsoft.com/office/drawing/2014/main" id="{28942C56-D686-4D0D-8870-AD194E1F51A9}"/>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2615986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624DE-C35D-4DD3-93EF-C96D5C64EB85}"/>
              </a:ext>
            </a:extLst>
          </p:cNvPr>
          <p:cNvSpPr>
            <a:spLocks noGrp="1"/>
          </p:cNvSpPr>
          <p:nvPr>
            <p:ph type="title"/>
          </p:nvPr>
        </p:nvSpPr>
        <p:spPr/>
        <p:txBody>
          <a:bodyPr/>
          <a:lstStyle/>
          <a:p>
            <a:r>
              <a:rPr lang="en-US"/>
              <a:t>Facebook FB - Own Posts Table w. Custom I-Rate (Insights) | SCS Dairy MY - 20 of 20</a:t>
            </a:r>
          </a:p>
        </p:txBody>
      </p:sp>
      <p:graphicFrame>
        <p:nvGraphicFramePr>
          <p:cNvPr id="5" name="Table Placeholder 4">
            <a:extLst>
              <a:ext uri="{FF2B5EF4-FFF2-40B4-BE49-F238E27FC236}">
                <a16:creationId xmlns:a16="http://schemas.microsoft.com/office/drawing/2014/main" id="{A6387979-C5C2-441A-BFA3-86E10CE52F5C}"/>
              </a:ext>
            </a:extLst>
          </p:cNvPr>
          <p:cNvGraphicFramePr>
            <a:graphicFrameLocks noGrp="1"/>
          </p:cNvGraphicFramePr>
          <p:nvPr>
            <p:ph type="tbl" sz="quarter" idx="13"/>
            <p:extLst>
              <p:ext uri="{D42A27DB-BD31-4B8C-83A1-F6EECF244321}">
                <p14:modId xmlns:p14="http://schemas.microsoft.com/office/powerpoint/2010/main" val="4010062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20486"/>
                    </a:ext>
                  </a:extLst>
                </a:gridCol>
                <a:gridCol w="658368">
                  <a:extLst>
                    <a:ext uri="{9D8B030D-6E8A-4147-A177-3AD203B41FA5}">
                      <a16:colId xmlns:a16="http://schemas.microsoft.com/office/drawing/2014/main" val="48226674"/>
                    </a:ext>
                  </a:extLst>
                </a:gridCol>
                <a:gridCol w="658368">
                  <a:extLst>
                    <a:ext uri="{9D8B030D-6E8A-4147-A177-3AD203B41FA5}">
                      <a16:colId xmlns:a16="http://schemas.microsoft.com/office/drawing/2014/main" val="3683180625"/>
                    </a:ext>
                  </a:extLst>
                </a:gridCol>
                <a:gridCol w="576072">
                  <a:extLst>
                    <a:ext uri="{9D8B030D-6E8A-4147-A177-3AD203B41FA5}">
                      <a16:colId xmlns:a16="http://schemas.microsoft.com/office/drawing/2014/main" val="4099366203"/>
                    </a:ext>
                  </a:extLst>
                </a:gridCol>
                <a:gridCol w="576072">
                  <a:extLst>
                    <a:ext uri="{9D8B030D-6E8A-4147-A177-3AD203B41FA5}">
                      <a16:colId xmlns:a16="http://schemas.microsoft.com/office/drawing/2014/main" val="4269156367"/>
                    </a:ext>
                  </a:extLst>
                </a:gridCol>
                <a:gridCol w="493776">
                  <a:extLst>
                    <a:ext uri="{9D8B030D-6E8A-4147-A177-3AD203B41FA5}">
                      <a16:colId xmlns:a16="http://schemas.microsoft.com/office/drawing/2014/main" val="3552120393"/>
                    </a:ext>
                  </a:extLst>
                </a:gridCol>
                <a:gridCol w="576072">
                  <a:extLst>
                    <a:ext uri="{9D8B030D-6E8A-4147-A177-3AD203B41FA5}">
                      <a16:colId xmlns:a16="http://schemas.microsoft.com/office/drawing/2014/main" val="3766201220"/>
                    </a:ext>
                  </a:extLst>
                </a:gridCol>
                <a:gridCol w="576072">
                  <a:extLst>
                    <a:ext uri="{9D8B030D-6E8A-4147-A177-3AD203B41FA5}">
                      <a16:colId xmlns:a16="http://schemas.microsoft.com/office/drawing/2014/main" val="3448149171"/>
                    </a:ext>
                  </a:extLst>
                </a:gridCol>
                <a:gridCol w="576072">
                  <a:extLst>
                    <a:ext uri="{9D8B030D-6E8A-4147-A177-3AD203B41FA5}">
                      <a16:colId xmlns:a16="http://schemas.microsoft.com/office/drawing/2014/main" val="4242209416"/>
                    </a:ext>
                  </a:extLst>
                </a:gridCol>
                <a:gridCol w="576072">
                  <a:extLst>
                    <a:ext uri="{9D8B030D-6E8A-4147-A177-3AD203B41FA5}">
                      <a16:colId xmlns:a16="http://schemas.microsoft.com/office/drawing/2014/main" val="2817164760"/>
                    </a:ext>
                  </a:extLst>
                </a:gridCol>
                <a:gridCol w="576072">
                  <a:extLst>
                    <a:ext uri="{9D8B030D-6E8A-4147-A177-3AD203B41FA5}">
                      <a16:colId xmlns:a16="http://schemas.microsoft.com/office/drawing/2014/main" val="3741324751"/>
                    </a:ext>
                  </a:extLst>
                </a:gridCol>
                <a:gridCol w="329184">
                  <a:extLst>
                    <a:ext uri="{9D8B030D-6E8A-4147-A177-3AD203B41FA5}">
                      <a16:colId xmlns:a16="http://schemas.microsoft.com/office/drawing/2014/main" val="3569789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033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5683134"/>
                  </a:ext>
                </a:extLst>
              </a:tr>
            </a:tbl>
          </a:graphicData>
        </a:graphic>
      </p:graphicFrame>
      <p:sp>
        <p:nvSpPr>
          <p:cNvPr id="4" name="Text Placeholder 3">
            <a:extLst>
              <a:ext uri="{FF2B5EF4-FFF2-40B4-BE49-F238E27FC236}">
                <a16:creationId xmlns:a16="http://schemas.microsoft.com/office/drawing/2014/main" id="{F69F2900-10EC-4113-9E4A-2C4A265EF182}"/>
              </a:ext>
            </a:extLst>
          </p:cNvPr>
          <p:cNvSpPr>
            <a:spLocks noGrp="1"/>
          </p:cNvSpPr>
          <p:nvPr>
            <p:ph type="body" sz="quarter" idx="14"/>
          </p:nvPr>
        </p:nvSpPr>
        <p:spPr/>
        <p:txBody>
          <a:bodyPr/>
          <a:lstStyle/>
          <a:p>
            <a:r>
              <a:rPr lang="en-US"/>
              <a:t>06/15/2021 - 06/30/2021</a:t>
            </a:r>
          </a:p>
        </p:txBody>
      </p:sp>
    </p:spTree>
    <p:extLst>
      <p:ext uri="{BB962C8B-B14F-4D97-AF65-F5344CB8AC3E}">
        <p14:creationId xmlns:p14="http://schemas.microsoft.com/office/powerpoint/2010/main" val="14350686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1278</Words>
  <Application>Microsoft Office PowerPoint</Application>
  <PresentationFormat>On-screen Show (4:3)</PresentationFormat>
  <Paragraphs>532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FB - Own Posts Table w. Custom I-Rate (Insights) | SCS Dairy MY - 1 of 20</vt:lpstr>
      <vt:lpstr>Facebook FB - Own Posts Table w. Custom I-Rate (Insights) | SCS Dairy MY - 2 of 20</vt:lpstr>
      <vt:lpstr>Facebook FB - Own Posts Table w. Custom I-Rate (Insights) | SCS Dairy MY - 3 of 20</vt:lpstr>
      <vt:lpstr>Facebook FB - Own Posts Table w. Custom I-Rate (Insights) | SCS Dairy MY - 4 of 20</vt:lpstr>
      <vt:lpstr>Facebook FB - Own Posts Table w. Custom I-Rate (Insights) | SCS Dairy MY - 5 of 20</vt:lpstr>
      <vt:lpstr>Facebook FB - Own Posts Table w. Custom I-Rate (Insights) | SCS Dairy MY - 6 of 20</vt:lpstr>
      <vt:lpstr>Facebook FB - Own Posts Table w. Custom I-Rate (Insights) | SCS Dairy MY - 7 of 20</vt:lpstr>
      <vt:lpstr>Facebook FB - Own Posts Table w. Custom I-Rate (Insights) | SCS Dairy MY - 8 of 20</vt:lpstr>
      <vt:lpstr>Facebook FB - Own Posts Table w. Custom I-Rate (Insights) | SCS Dairy MY - 9 of 20</vt:lpstr>
      <vt:lpstr>Facebook FB - Own Posts Table w. Custom I-Rate (Insights) | SCS Dairy MY - 10 of 20</vt:lpstr>
      <vt:lpstr>Facebook FB - Own Posts Table w. Custom I-Rate (Insights) | SCS Dairy MY - 11 of 20</vt:lpstr>
      <vt:lpstr>Facebook FB - Own Posts Table w. Custom I-Rate (Insights) | SCS Dairy MY - 12 of 20</vt:lpstr>
      <vt:lpstr>Facebook FB - Own Posts Table w. Custom I-Rate (Insights) | SCS Dairy MY - 13 of 20</vt:lpstr>
      <vt:lpstr>Facebook FB - Own Posts Table w. Custom I-Rate (Insights) | SCS Dairy MY - 14 of 20</vt:lpstr>
      <vt:lpstr>Facebook FB - Own Posts Table w. Custom I-Rate (Insights) | SCS Dairy MY - 15 of 20</vt:lpstr>
      <vt:lpstr>Facebook FB - Own Posts Table w. Custom I-Rate (Insights) | SCS Dairy MY - 16 of 20</vt:lpstr>
      <vt:lpstr>Facebook FB - Own Posts Table w. Custom I-Rate (Insights) | SCS Dairy MY - 17 of 20</vt:lpstr>
      <vt:lpstr>Facebook FB - Own Posts Table w. Custom I-Rate (Insights) | SCS Dairy MY - 18 of 20</vt:lpstr>
      <vt:lpstr>Facebook FB - Own Posts Table w. Custom I-Rate (Insights) | SCS Dairy MY - 19 of 20</vt:lpstr>
      <vt:lpstr>Facebook FB - Own Posts Table w. Custom I-Rate (Insights) | SCS Dairy MY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20</dc:title>
  <dc:creator>Frederik Peiniger</dc:creator>
  <cp:lastModifiedBy>Frederik Peiniger</cp:lastModifiedBy>
  <cp:revision>1</cp:revision>
  <dcterms:created xsi:type="dcterms:W3CDTF">2021-07-12T03:45:47Z</dcterms:created>
  <dcterms:modified xsi:type="dcterms:W3CDTF">2021-07-12T03:48:23Z</dcterms:modified>
</cp:coreProperties>
</file>