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E69A-262E-4E02-8918-14ED7558A903}"/>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D3EE957F-5E0B-422B-94B5-171AD258AF10}"/>
              </a:ext>
            </a:extLst>
          </p:cNvPr>
          <p:cNvGraphicFramePr>
            <a:graphicFrameLocks noGrp="1"/>
          </p:cNvGraphicFramePr>
          <p:nvPr>
            <p:ph type="tbl" sz="quarter" idx="13"/>
            <p:extLst>
              <p:ext uri="{D42A27DB-BD31-4B8C-83A1-F6EECF244321}">
                <p14:modId xmlns:p14="http://schemas.microsoft.com/office/powerpoint/2010/main" val="3585370598"/>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20556693"/>
                    </a:ext>
                  </a:extLst>
                </a:gridCol>
                <a:gridCol w="658368">
                  <a:extLst>
                    <a:ext uri="{9D8B030D-6E8A-4147-A177-3AD203B41FA5}">
                      <a16:colId xmlns:a16="http://schemas.microsoft.com/office/drawing/2014/main" val="2670393327"/>
                    </a:ext>
                  </a:extLst>
                </a:gridCol>
                <a:gridCol w="658368">
                  <a:extLst>
                    <a:ext uri="{9D8B030D-6E8A-4147-A177-3AD203B41FA5}">
                      <a16:colId xmlns:a16="http://schemas.microsoft.com/office/drawing/2014/main" val="2375762313"/>
                    </a:ext>
                  </a:extLst>
                </a:gridCol>
                <a:gridCol w="576072">
                  <a:extLst>
                    <a:ext uri="{9D8B030D-6E8A-4147-A177-3AD203B41FA5}">
                      <a16:colId xmlns:a16="http://schemas.microsoft.com/office/drawing/2014/main" val="1271366904"/>
                    </a:ext>
                  </a:extLst>
                </a:gridCol>
                <a:gridCol w="576072">
                  <a:extLst>
                    <a:ext uri="{9D8B030D-6E8A-4147-A177-3AD203B41FA5}">
                      <a16:colId xmlns:a16="http://schemas.microsoft.com/office/drawing/2014/main" val="881386937"/>
                    </a:ext>
                  </a:extLst>
                </a:gridCol>
                <a:gridCol w="493776">
                  <a:extLst>
                    <a:ext uri="{9D8B030D-6E8A-4147-A177-3AD203B41FA5}">
                      <a16:colId xmlns:a16="http://schemas.microsoft.com/office/drawing/2014/main" val="568861037"/>
                    </a:ext>
                  </a:extLst>
                </a:gridCol>
                <a:gridCol w="576072">
                  <a:extLst>
                    <a:ext uri="{9D8B030D-6E8A-4147-A177-3AD203B41FA5}">
                      <a16:colId xmlns:a16="http://schemas.microsoft.com/office/drawing/2014/main" val="4077187960"/>
                    </a:ext>
                  </a:extLst>
                </a:gridCol>
                <a:gridCol w="576072">
                  <a:extLst>
                    <a:ext uri="{9D8B030D-6E8A-4147-A177-3AD203B41FA5}">
                      <a16:colId xmlns:a16="http://schemas.microsoft.com/office/drawing/2014/main" val="2342074047"/>
                    </a:ext>
                  </a:extLst>
                </a:gridCol>
                <a:gridCol w="576072">
                  <a:extLst>
                    <a:ext uri="{9D8B030D-6E8A-4147-A177-3AD203B41FA5}">
                      <a16:colId xmlns:a16="http://schemas.microsoft.com/office/drawing/2014/main" val="639926144"/>
                    </a:ext>
                  </a:extLst>
                </a:gridCol>
                <a:gridCol w="576072">
                  <a:extLst>
                    <a:ext uri="{9D8B030D-6E8A-4147-A177-3AD203B41FA5}">
                      <a16:colId xmlns:a16="http://schemas.microsoft.com/office/drawing/2014/main" val="1148812916"/>
                    </a:ext>
                  </a:extLst>
                </a:gridCol>
                <a:gridCol w="576072">
                  <a:extLst>
                    <a:ext uri="{9D8B030D-6E8A-4147-A177-3AD203B41FA5}">
                      <a16:colId xmlns:a16="http://schemas.microsoft.com/office/drawing/2014/main" val="1433092058"/>
                    </a:ext>
                  </a:extLst>
                </a:gridCol>
                <a:gridCol w="329184">
                  <a:extLst>
                    <a:ext uri="{9D8B030D-6E8A-4147-A177-3AD203B41FA5}">
                      <a16:colId xmlns:a16="http://schemas.microsoft.com/office/drawing/2014/main" val="4120985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889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458156"/>
                  </a:ext>
                </a:extLst>
              </a:tr>
            </a:tbl>
          </a:graphicData>
        </a:graphic>
      </p:graphicFrame>
      <p:sp>
        <p:nvSpPr>
          <p:cNvPr id="4" name="Text Placeholder 3">
            <a:extLst>
              <a:ext uri="{FF2B5EF4-FFF2-40B4-BE49-F238E27FC236}">
                <a16:creationId xmlns:a16="http://schemas.microsoft.com/office/drawing/2014/main" id="{A463298F-7446-47E6-80D4-35AF2A899E8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6217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86249-4C6A-4704-8546-8A7010EEADB0}"/>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262A1E4D-7299-43B2-AFC1-D82DBF6F3BDF}"/>
              </a:ext>
            </a:extLst>
          </p:cNvPr>
          <p:cNvGraphicFramePr>
            <a:graphicFrameLocks noGrp="1"/>
          </p:cNvGraphicFramePr>
          <p:nvPr>
            <p:ph type="tbl" sz="quarter" idx="13"/>
            <p:extLst>
              <p:ext uri="{D42A27DB-BD31-4B8C-83A1-F6EECF244321}">
                <p14:modId xmlns:p14="http://schemas.microsoft.com/office/powerpoint/2010/main" val="102664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8427291"/>
                    </a:ext>
                  </a:extLst>
                </a:gridCol>
                <a:gridCol w="658368">
                  <a:extLst>
                    <a:ext uri="{9D8B030D-6E8A-4147-A177-3AD203B41FA5}">
                      <a16:colId xmlns:a16="http://schemas.microsoft.com/office/drawing/2014/main" val="2812100762"/>
                    </a:ext>
                  </a:extLst>
                </a:gridCol>
                <a:gridCol w="658368">
                  <a:extLst>
                    <a:ext uri="{9D8B030D-6E8A-4147-A177-3AD203B41FA5}">
                      <a16:colId xmlns:a16="http://schemas.microsoft.com/office/drawing/2014/main" val="3686549232"/>
                    </a:ext>
                  </a:extLst>
                </a:gridCol>
                <a:gridCol w="576072">
                  <a:extLst>
                    <a:ext uri="{9D8B030D-6E8A-4147-A177-3AD203B41FA5}">
                      <a16:colId xmlns:a16="http://schemas.microsoft.com/office/drawing/2014/main" val="2379788381"/>
                    </a:ext>
                  </a:extLst>
                </a:gridCol>
                <a:gridCol w="576072">
                  <a:extLst>
                    <a:ext uri="{9D8B030D-6E8A-4147-A177-3AD203B41FA5}">
                      <a16:colId xmlns:a16="http://schemas.microsoft.com/office/drawing/2014/main" val="262649434"/>
                    </a:ext>
                  </a:extLst>
                </a:gridCol>
                <a:gridCol w="493776">
                  <a:extLst>
                    <a:ext uri="{9D8B030D-6E8A-4147-A177-3AD203B41FA5}">
                      <a16:colId xmlns:a16="http://schemas.microsoft.com/office/drawing/2014/main" val="3317180986"/>
                    </a:ext>
                  </a:extLst>
                </a:gridCol>
                <a:gridCol w="576072">
                  <a:extLst>
                    <a:ext uri="{9D8B030D-6E8A-4147-A177-3AD203B41FA5}">
                      <a16:colId xmlns:a16="http://schemas.microsoft.com/office/drawing/2014/main" val="2568887410"/>
                    </a:ext>
                  </a:extLst>
                </a:gridCol>
                <a:gridCol w="576072">
                  <a:extLst>
                    <a:ext uri="{9D8B030D-6E8A-4147-A177-3AD203B41FA5}">
                      <a16:colId xmlns:a16="http://schemas.microsoft.com/office/drawing/2014/main" val="3472070202"/>
                    </a:ext>
                  </a:extLst>
                </a:gridCol>
                <a:gridCol w="576072">
                  <a:extLst>
                    <a:ext uri="{9D8B030D-6E8A-4147-A177-3AD203B41FA5}">
                      <a16:colId xmlns:a16="http://schemas.microsoft.com/office/drawing/2014/main" val="3719700349"/>
                    </a:ext>
                  </a:extLst>
                </a:gridCol>
                <a:gridCol w="576072">
                  <a:extLst>
                    <a:ext uri="{9D8B030D-6E8A-4147-A177-3AD203B41FA5}">
                      <a16:colId xmlns:a16="http://schemas.microsoft.com/office/drawing/2014/main" val="3931439437"/>
                    </a:ext>
                  </a:extLst>
                </a:gridCol>
                <a:gridCol w="576072">
                  <a:extLst>
                    <a:ext uri="{9D8B030D-6E8A-4147-A177-3AD203B41FA5}">
                      <a16:colId xmlns:a16="http://schemas.microsoft.com/office/drawing/2014/main" val="4110445386"/>
                    </a:ext>
                  </a:extLst>
                </a:gridCol>
                <a:gridCol w="329184">
                  <a:extLst>
                    <a:ext uri="{9D8B030D-6E8A-4147-A177-3AD203B41FA5}">
                      <a16:colId xmlns:a16="http://schemas.microsoft.com/office/drawing/2014/main" val="90783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368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27613153"/>
                  </a:ext>
                </a:extLst>
              </a:tr>
            </a:tbl>
          </a:graphicData>
        </a:graphic>
      </p:graphicFrame>
      <p:sp>
        <p:nvSpPr>
          <p:cNvPr id="4" name="Text Placeholder 3">
            <a:extLst>
              <a:ext uri="{FF2B5EF4-FFF2-40B4-BE49-F238E27FC236}">
                <a16:creationId xmlns:a16="http://schemas.microsoft.com/office/drawing/2014/main" id="{B0F19774-4C74-4817-9050-E701B934707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74039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DF1AE-6B10-42C2-A5DE-5EC11AD1CD09}"/>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8FF07EBE-05EB-4E18-83FC-6B5463C99DED}"/>
              </a:ext>
            </a:extLst>
          </p:cNvPr>
          <p:cNvGraphicFramePr>
            <a:graphicFrameLocks noGrp="1"/>
          </p:cNvGraphicFramePr>
          <p:nvPr>
            <p:ph type="tbl" sz="quarter" idx="13"/>
            <p:extLst>
              <p:ext uri="{D42A27DB-BD31-4B8C-83A1-F6EECF244321}">
                <p14:modId xmlns:p14="http://schemas.microsoft.com/office/powerpoint/2010/main" val="414165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5708376"/>
                    </a:ext>
                  </a:extLst>
                </a:gridCol>
                <a:gridCol w="658368">
                  <a:extLst>
                    <a:ext uri="{9D8B030D-6E8A-4147-A177-3AD203B41FA5}">
                      <a16:colId xmlns:a16="http://schemas.microsoft.com/office/drawing/2014/main" val="219340128"/>
                    </a:ext>
                  </a:extLst>
                </a:gridCol>
                <a:gridCol w="658368">
                  <a:extLst>
                    <a:ext uri="{9D8B030D-6E8A-4147-A177-3AD203B41FA5}">
                      <a16:colId xmlns:a16="http://schemas.microsoft.com/office/drawing/2014/main" val="817149209"/>
                    </a:ext>
                  </a:extLst>
                </a:gridCol>
                <a:gridCol w="576072">
                  <a:extLst>
                    <a:ext uri="{9D8B030D-6E8A-4147-A177-3AD203B41FA5}">
                      <a16:colId xmlns:a16="http://schemas.microsoft.com/office/drawing/2014/main" val="356615102"/>
                    </a:ext>
                  </a:extLst>
                </a:gridCol>
                <a:gridCol w="576072">
                  <a:extLst>
                    <a:ext uri="{9D8B030D-6E8A-4147-A177-3AD203B41FA5}">
                      <a16:colId xmlns:a16="http://schemas.microsoft.com/office/drawing/2014/main" val="813294845"/>
                    </a:ext>
                  </a:extLst>
                </a:gridCol>
                <a:gridCol w="493776">
                  <a:extLst>
                    <a:ext uri="{9D8B030D-6E8A-4147-A177-3AD203B41FA5}">
                      <a16:colId xmlns:a16="http://schemas.microsoft.com/office/drawing/2014/main" val="296005876"/>
                    </a:ext>
                  </a:extLst>
                </a:gridCol>
                <a:gridCol w="576072">
                  <a:extLst>
                    <a:ext uri="{9D8B030D-6E8A-4147-A177-3AD203B41FA5}">
                      <a16:colId xmlns:a16="http://schemas.microsoft.com/office/drawing/2014/main" val="3815374784"/>
                    </a:ext>
                  </a:extLst>
                </a:gridCol>
                <a:gridCol w="576072">
                  <a:extLst>
                    <a:ext uri="{9D8B030D-6E8A-4147-A177-3AD203B41FA5}">
                      <a16:colId xmlns:a16="http://schemas.microsoft.com/office/drawing/2014/main" val="2138641255"/>
                    </a:ext>
                  </a:extLst>
                </a:gridCol>
                <a:gridCol w="576072">
                  <a:extLst>
                    <a:ext uri="{9D8B030D-6E8A-4147-A177-3AD203B41FA5}">
                      <a16:colId xmlns:a16="http://schemas.microsoft.com/office/drawing/2014/main" val="3244516487"/>
                    </a:ext>
                  </a:extLst>
                </a:gridCol>
                <a:gridCol w="576072">
                  <a:extLst>
                    <a:ext uri="{9D8B030D-6E8A-4147-A177-3AD203B41FA5}">
                      <a16:colId xmlns:a16="http://schemas.microsoft.com/office/drawing/2014/main" val="4244865682"/>
                    </a:ext>
                  </a:extLst>
                </a:gridCol>
                <a:gridCol w="576072">
                  <a:extLst>
                    <a:ext uri="{9D8B030D-6E8A-4147-A177-3AD203B41FA5}">
                      <a16:colId xmlns:a16="http://schemas.microsoft.com/office/drawing/2014/main" val="2636388540"/>
                    </a:ext>
                  </a:extLst>
                </a:gridCol>
                <a:gridCol w="329184">
                  <a:extLst>
                    <a:ext uri="{9D8B030D-6E8A-4147-A177-3AD203B41FA5}">
                      <a16:colId xmlns:a16="http://schemas.microsoft.com/office/drawing/2014/main" val="4062770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550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3540632"/>
                  </a:ext>
                </a:extLst>
              </a:tr>
            </a:tbl>
          </a:graphicData>
        </a:graphic>
      </p:graphicFrame>
      <p:sp>
        <p:nvSpPr>
          <p:cNvPr id="4" name="Text Placeholder 3">
            <a:extLst>
              <a:ext uri="{FF2B5EF4-FFF2-40B4-BE49-F238E27FC236}">
                <a16:creationId xmlns:a16="http://schemas.microsoft.com/office/drawing/2014/main" id="{9519262E-C877-4FD1-BE93-8C5D4B5A318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2653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FC5B6-D348-45B0-9CCD-7DF1454344FF}"/>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73FCAB83-87E0-48C6-ABA3-A2E6F85156FB}"/>
              </a:ext>
            </a:extLst>
          </p:cNvPr>
          <p:cNvGraphicFramePr>
            <a:graphicFrameLocks noGrp="1"/>
          </p:cNvGraphicFramePr>
          <p:nvPr>
            <p:ph type="tbl" sz="quarter" idx="13"/>
            <p:extLst>
              <p:ext uri="{D42A27DB-BD31-4B8C-83A1-F6EECF244321}">
                <p14:modId xmlns:p14="http://schemas.microsoft.com/office/powerpoint/2010/main" val="2338980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50274772"/>
                    </a:ext>
                  </a:extLst>
                </a:gridCol>
                <a:gridCol w="658368">
                  <a:extLst>
                    <a:ext uri="{9D8B030D-6E8A-4147-A177-3AD203B41FA5}">
                      <a16:colId xmlns:a16="http://schemas.microsoft.com/office/drawing/2014/main" val="1573438562"/>
                    </a:ext>
                  </a:extLst>
                </a:gridCol>
                <a:gridCol w="658368">
                  <a:extLst>
                    <a:ext uri="{9D8B030D-6E8A-4147-A177-3AD203B41FA5}">
                      <a16:colId xmlns:a16="http://schemas.microsoft.com/office/drawing/2014/main" val="1192847303"/>
                    </a:ext>
                  </a:extLst>
                </a:gridCol>
                <a:gridCol w="576072">
                  <a:extLst>
                    <a:ext uri="{9D8B030D-6E8A-4147-A177-3AD203B41FA5}">
                      <a16:colId xmlns:a16="http://schemas.microsoft.com/office/drawing/2014/main" val="3984363320"/>
                    </a:ext>
                  </a:extLst>
                </a:gridCol>
                <a:gridCol w="576072">
                  <a:extLst>
                    <a:ext uri="{9D8B030D-6E8A-4147-A177-3AD203B41FA5}">
                      <a16:colId xmlns:a16="http://schemas.microsoft.com/office/drawing/2014/main" val="1620707128"/>
                    </a:ext>
                  </a:extLst>
                </a:gridCol>
                <a:gridCol w="493776">
                  <a:extLst>
                    <a:ext uri="{9D8B030D-6E8A-4147-A177-3AD203B41FA5}">
                      <a16:colId xmlns:a16="http://schemas.microsoft.com/office/drawing/2014/main" val="3847087882"/>
                    </a:ext>
                  </a:extLst>
                </a:gridCol>
                <a:gridCol w="576072">
                  <a:extLst>
                    <a:ext uri="{9D8B030D-6E8A-4147-A177-3AD203B41FA5}">
                      <a16:colId xmlns:a16="http://schemas.microsoft.com/office/drawing/2014/main" val="1504744458"/>
                    </a:ext>
                  </a:extLst>
                </a:gridCol>
                <a:gridCol w="576072">
                  <a:extLst>
                    <a:ext uri="{9D8B030D-6E8A-4147-A177-3AD203B41FA5}">
                      <a16:colId xmlns:a16="http://schemas.microsoft.com/office/drawing/2014/main" val="4004547168"/>
                    </a:ext>
                  </a:extLst>
                </a:gridCol>
                <a:gridCol w="576072">
                  <a:extLst>
                    <a:ext uri="{9D8B030D-6E8A-4147-A177-3AD203B41FA5}">
                      <a16:colId xmlns:a16="http://schemas.microsoft.com/office/drawing/2014/main" val="1155227520"/>
                    </a:ext>
                  </a:extLst>
                </a:gridCol>
                <a:gridCol w="576072">
                  <a:extLst>
                    <a:ext uri="{9D8B030D-6E8A-4147-A177-3AD203B41FA5}">
                      <a16:colId xmlns:a16="http://schemas.microsoft.com/office/drawing/2014/main" val="221149226"/>
                    </a:ext>
                  </a:extLst>
                </a:gridCol>
                <a:gridCol w="576072">
                  <a:extLst>
                    <a:ext uri="{9D8B030D-6E8A-4147-A177-3AD203B41FA5}">
                      <a16:colId xmlns:a16="http://schemas.microsoft.com/office/drawing/2014/main" val="2985234322"/>
                    </a:ext>
                  </a:extLst>
                </a:gridCol>
                <a:gridCol w="329184">
                  <a:extLst>
                    <a:ext uri="{9D8B030D-6E8A-4147-A177-3AD203B41FA5}">
                      <a16:colId xmlns:a16="http://schemas.microsoft.com/office/drawing/2014/main" val="1563762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842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0149557"/>
                  </a:ext>
                </a:extLst>
              </a:tr>
            </a:tbl>
          </a:graphicData>
        </a:graphic>
      </p:graphicFrame>
      <p:sp>
        <p:nvSpPr>
          <p:cNvPr id="4" name="Text Placeholder 3">
            <a:extLst>
              <a:ext uri="{FF2B5EF4-FFF2-40B4-BE49-F238E27FC236}">
                <a16:creationId xmlns:a16="http://schemas.microsoft.com/office/drawing/2014/main" id="{7FDD457C-856C-46A1-823D-1B492E7D848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56557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5490-E842-4B4C-8A1E-90BA2AC9E1EE}"/>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F214FA1F-D37E-453A-AEBC-91FEEC9F49FE}"/>
              </a:ext>
            </a:extLst>
          </p:cNvPr>
          <p:cNvGraphicFramePr>
            <a:graphicFrameLocks noGrp="1"/>
          </p:cNvGraphicFramePr>
          <p:nvPr>
            <p:ph type="tbl" sz="quarter" idx="13"/>
            <p:extLst>
              <p:ext uri="{D42A27DB-BD31-4B8C-83A1-F6EECF244321}">
                <p14:modId xmlns:p14="http://schemas.microsoft.com/office/powerpoint/2010/main" val="982654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5847422"/>
                    </a:ext>
                  </a:extLst>
                </a:gridCol>
                <a:gridCol w="658368">
                  <a:extLst>
                    <a:ext uri="{9D8B030D-6E8A-4147-A177-3AD203B41FA5}">
                      <a16:colId xmlns:a16="http://schemas.microsoft.com/office/drawing/2014/main" val="1606509519"/>
                    </a:ext>
                  </a:extLst>
                </a:gridCol>
                <a:gridCol w="658368">
                  <a:extLst>
                    <a:ext uri="{9D8B030D-6E8A-4147-A177-3AD203B41FA5}">
                      <a16:colId xmlns:a16="http://schemas.microsoft.com/office/drawing/2014/main" val="3729757146"/>
                    </a:ext>
                  </a:extLst>
                </a:gridCol>
                <a:gridCol w="576072">
                  <a:extLst>
                    <a:ext uri="{9D8B030D-6E8A-4147-A177-3AD203B41FA5}">
                      <a16:colId xmlns:a16="http://schemas.microsoft.com/office/drawing/2014/main" val="968630053"/>
                    </a:ext>
                  </a:extLst>
                </a:gridCol>
                <a:gridCol w="576072">
                  <a:extLst>
                    <a:ext uri="{9D8B030D-6E8A-4147-A177-3AD203B41FA5}">
                      <a16:colId xmlns:a16="http://schemas.microsoft.com/office/drawing/2014/main" val="3201957559"/>
                    </a:ext>
                  </a:extLst>
                </a:gridCol>
                <a:gridCol w="493776">
                  <a:extLst>
                    <a:ext uri="{9D8B030D-6E8A-4147-A177-3AD203B41FA5}">
                      <a16:colId xmlns:a16="http://schemas.microsoft.com/office/drawing/2014/main" val="296200025"/>
                    </a:ext>
                  </a:extLst>
                </a:gridCol>
                <a:gridCol w="576072">
                  <a:extLst>
                    <a:ext uri="{9D8B030D-6E8A-4147-A177-3AD203B41FA5}">
                      <a16:colId xmlns:a16="http://schemas.microsoft.com/office/drawing/2014/main" val="4036969241"/>
                    </a:ext>
                  </a:extLst>
                </a:gridCol>
                <a:gridCol w="576072">
                  <a:extLst>
                    <a:ext uri="{9D8B030D-6E8A-4147-A177-3AD203B41FA5}">
                      <a16:colId xmlns:a16="http://schemas.microsoft.com/office/drawing/2014/main" val="813777137"/>
                    </a:ext>
                  </a:extLst>
                </a:gridCol>
                <a:gridCol w="576072">
                  <a:extLst>
                    <a:ext uri="{9D8B030D-6E8A-4147-A177-3AD203B41FA5}">
                      <a16:colId xmlns:a16="http://schemas.microsoft.com/office/drawing/2014/main" val="244025297"/>
                    </a:ext>
                  </a:extLst>
                </a:gridCol>
                <a:gridCol w="576072">
                  <a:extLst>
                    <a:ext uri="{9D8B030D-6E8A-4147-A177-3AD203B41FA5}">
                      <a16:colId xmlns:a16="http://schemas.microsoft.com/office/drawing/2014/main" val="2197803169"/>
                    </a:ext>
                  </a:extLst>
                </a:gridCol>
                <a:gridCol w="576072">
                  <a:extLst>
                    <a:ext uri="{9D8B030D-6E8A-4147-A177-3AD203B41FA5}">
                      <a16:colId xmlns:a16="http://schemas.microsoft.com/office/drawing/2014/main" val="4062166464"/>
                    </a:ext>
                  </a:extLst>
                </a:gridCol>
                <a:gridCol w="329184">
                  <a:extLst>
                    <a:ext uri="{9D8B030D-6E8A-4147-A177-3AD203B41FA5}">
                      <a16:colId xmlns:a16="http://schemas.microsoft.com/office/drawing/2014/main" val="84326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27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1484539"/>
                  </a:ext>
                </a:extLst>
              </a:tr>
            </a:tbl>
          </a:graphicData>
        </a:graphic>
      </p:graphicFrame>
      <p:sp>
        <p:nvSpPr>
          <p:cNvPr id="4" name="Text Placeholder 3">
            <a:extLst>
              <a:ext uri="{FF2B5EF4-FFF2-40B4-BE49-F238E27FC236}">
                <a16:creationId xmlns:a16="http://schemas.microsoft.com/office/drawing/2014/main" id="{48E33A20-6FE3-4324-B1F5-87682BBD206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03888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136D-5A29-4320-936B-83351C209B6A}"/>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E34A2A20-3E2D-4BFC-A6ED-386BC45C02FF}"/>
              </a:ext>
            </a:extLst>
          </p:cNvPr>
          <p:cNvGraphicFramePr>
            <a:graphicFrameLocks noGrp="1"/>
          </p:cNvGraphicFramePr>
          <p:nvPr>
            <p:ph type="tbl" sz="quarter" idx="13"/>
            <p:extLst>
              <p:ext uri="{D42A27DB-BD31-4B8C-83A1-F6EECF244321}">
                <p14:modId xmlns:p14="http://schemas.microsoft.com/office/powerpoint/2010/main" val="80778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3900824"/>
                    </a:ext>
                  </a:extLst>
                </a:gridCol>
                <a:gridCol w="658368">
                  <a:extLst>
                    <a:ext uri="{9D8B030D-6E8A-4147-A177-3AD203B41FA5}">
                      <a16:colId xmlns:a16="http://schemas.microsoft.com/office/drawing/2014/main" val="2129904486"/>
                    </a:ext>
                  </a:extLst>
                </a:gridCol>
                <a:gridCol w="658368">
                  <a:extLst>
                    <a:ext uri="{9D8B030D-6E8A-4147-A177-3AD203B41FA5}">
                      <a16:colId xmlns:a16="http://schemas.microsoft.com/office/drawing/2014/main" val="1561014719"/>
                    </a:ext>
                  </a:extLst>
                </a:gridCol>
                <a:gridCol w="576072">
                  <a:extLst>
                    <a:ext uri="{9D8B030D-6E8A-4147-A177-3AD203B41FA5}">
                      <a16:colId xmlns:a16="http://schemas.microsoft.com/office/drawing/2014/main" val="614069192"/>
                    </a:ext>
                  </a:extLst>
                </a:gridCol>
                <a:gridCol w="576072">
                  <a:extLst>
                    <a:ext uri="{9D8B030D-6E8A-4147-A177-3AD203B41FA5}">
                      <a16:colId xmlns:a16="http://schemas.microsoft.com/office/drawing/2014/main" val="3320243951"/>
                    </a:ext>
                  </a:extLst>
                </a:gridCol>
                <a:gridCol w="493776">
                  <a:extLst>
                    <a:ext uri="{9D8B030D-6E8A-4147-A177-3AD203B41FA5}">
                      <a16:colId xmlns:a16="http://schemas.microsoft.com/office/drawing/2014/main" val="2802785347"/>
                    </a:ext>
                  </a:extLst>
                </a:gridCol>
                <a:gridCol w="576072">
                  <a:extLst>
                    <a:ext uri="{9D8B030D-6E8A-4147-A177-3AD203B41FA5}">
                      <a16:colId xmlns:a16="http://schemas.microsoft.com/office/drawing/2014/main" val="2176563608"/>
                    </a:ext>
                  </a:extLst>
                </a:gridCol>
                <a:gridCol w="576072">
                  <a:extLst>
                    <a:ext uri="{9D8B030D-6E8A-4147-A177-3AD203B41FA5}">
                      <a16:colId xmlns:a16="http://schemas.microsoft.com/office/drawing/2014/main" val="1204205599"/>
                    </a:ext>
                  </a:extLst>
                </a:gridCol>
                <a:gridCol w="576072">
                  <a:extLst>
                    <a:ext uri="{9D8B030D-6E8A-4147-A177-3AD203B41FA5}">
                      <a16:colId xmlns:a16="http://schemas.microsoft.com/office/drawing/2014/main" val="1500770917"/>
                    </a:ext>
                  </a:extLst>
                </a:gridCol>
                <a:gridCol w="576072">
                  <a:extLst>
                    <a:ext uri="{9D8B030D-6E8A-4147-A177-3AD203B41FA5}">
                      <a16:colId xmlns:a16="http://schemas.microsoft.com/office/drawing/2014/main" val="2880476277"/>
                    </a:ext>
                  </a:extLst>
                </a:gridCol>
                <a:gridCol w="576072">
                  <a:extLst>
                    <a:ext uri="{9D8B030D-6E8A-4147-A177-3AD203B41FA5}">
                      <a16:colId xmlns:a16="http://schemas.microsoft.com/office/drawing/2014/main" val="4264850513"/>
                    </a:ext>
                  </a:extLst>
                </a:gridCol>
                <a:gridCol w="329184">
                  <a:extLst>
                    <a:ext uri="{9D8B030D-6E8A-4147-A177-3AD203B41FA5}">
                      <a16:colId xmlns:a16="http://schemas.microsoft.com/office/drawing/2014/main" val="341066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578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494438"/>
                  </a:ext>
                </a:extLst>
              </a:tr>
            </a:tbl>
          </a:graphicData>
        </a:graphic>
      </p:graphicFrame>
      <p:sp>
        <p:nvSpPr>
          <p:cNvPr id="4" name="Text Placeholder 3">
            <a:extLst>
              <a:ext uri="{FF2B5EF4-FFF2-40B4-BE49-F238E27FC236}">
                <a16:creationId xmlns:a16="http://schemas.microsoft.com/office/drawing/2014/main" id="{A8072E0C-8C11-41D6-8BB5-9F3A4734A8B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81325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756B-CDB4-44AB-8460-B63AD276330A}"/>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C0D22127-0390-441A-965A-62BF106C743A}"/>
              </a:ext>
            </a:extLst>
          </p:cNvPr>
          <p:cNvGraphicFramePr>
            <a:graphicFrameLocks noGrp="1"/>
          </p:cNvGraphicFramePr>
          <p:nvPr>
            <p:ph type="tbl" sz="quarter" idx="13"/>
            <p:extLst>
              <p:ext uri="{D42A27DB-BD31-4B8C-83A1-F6EECF244321}">
                <p14:modId xmlns:p14="http://schemas.microsoft.com/office/powerpoint/2010/main" val="54883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4033775"/>
                    </a:ext>
                  </a:extLst>
                </a:gridCol>
                <a:gridCol w="658368">
                  <a:extLst>
                    <a:ext uri="{9D8B030D-6E8A-4147-A177-3AD203B41FA5}">
                      <a16:colId xmlns:a16="http://schemas.microsoft.com/office/drawing/2014/main" val="1267426909"/>
                    </a:ext>
                  </a:extLst>
                </a:gridCol>
                <a:gridCol w="658368">
                  <a:extLst>
                    <a:ext uri="{9D8B030D-6E8A-4147-A177-3AD203B41FA5}">
                      <a16:colId xmlns:a16="http://schemas.microsoft.com/office/drawing/2014/main" val="3210067371"/>
                    </a:ext>
                  </a:extLst>
                </a:gridCol>
                <a:gridCol w="576072">
                  <a:extLst>
                    <a:ext uri="{9D8B030D-6E8A-4147-A177-3AD203B41FA5}">
                      <a16:colId xmlns:a16="http://schemas.microsoft.com/office/drawing/2014/main" val="3913522141"/>
                    </a:ext>
                  </a:extLst>
                </a:gridCol>
                <a:gridCol w="576072">
                  <a:extLst>
                    <a:ext uri="{9D8B030D-6E8A-4147-A177-3AD203B41FA5}">
                      <a16:colId xmlns:a16="http://schemas.microsoft.com/office/drawing/2014/main" val="3030369268"/>
                    </a:ext>
                  </a:extLst>
                </a:gridCol>
                <a:gridCol w="493776">
                  <a:extLst>
                    <a:ext uri="{9D8B030D-6E8A-4147-A177-3AD203B41FA5}">
                      <a16:colId xmlns:a16="http://schemas.microsoft.com/office/drawing/2014/main" val="1923353363"/>
                    </a:ext>
                  </a:extLst>
                </a:gridCol>
                <a:gridCol w="576072">
                  <a:extLst>
                    <a:ext uri="{9D8B030D-6E8A-4147-A177-3AD203B41FA5}">
                      <a16:colId xmlns:a16="http://schemas.microsoft.com/office/drawing/2014/main" val="2189186015"/>
                    </a:ext>
                  </a:extLst>
                </a:gridCol>
                <a:gridCol w="576072">
                  <a:extLst>
                    <a:ext uri="{9D8B030D-6E8A-4147-A177-3AD203B41FA5}">
                      <a16:colId xmlns:a16="http://schemas.microsoft.com/office/drawing/2014/main" val="2823265044"/>
                    </a:ext>
                  </a:extLst>
                </a:gridCol>
                <a:gridCol w="576072">
                  <a:extLst>
                    <a:ext uri="{9D8B030D-6E8A-4147-A177-3AD203B41FA5}">
                      <a16:colId xmlns:a16="http://schemas.microsoft.com/office/drawing/2014/main" val="3392718216"/>
                    </a:ext>
                  </a:extLst>
                </a:gridCol>
                <a:gridCol w="576072">
                  <a:extLst>
                    <a:ext uri="{9D8B030D-6E8A-4147-A177-3AD203B41FA5}">
                      <a16:colId xmlns:a16="http://schemas.microsoft.com/office/drawing/2014/main" val="3506583067"/>
                    </a:ext>
                  </a:extLst>
                </a:gridCol>
                <a:gridCol w="576072">
                  <a:extLst>
                    <a:ext uri="{9D8B030D-6E8A-4147-A177-3AD203B41FA5}">
                      <a16:colId xmlns:a16="http://schemas.microsoft.com/office/drawing/2014/main" val="3681027300"/>
                    </a:ext>
                  </a:extLst>
                </a:gridCol>
                <a:gridCol w="329184">
                  <a:extLst>
                    <a:ext uri="{9D8B030D-6E8A-4147-A177-3AD203B41FA5}">
                      <a16:colId xmlns:a16="http://schemas.microsoft.com/office/drawing/2014/main" val="3163239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782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2209743"/>
                  </a:ext>
                </a:extLst>
              </a:tr>
            </a:tbl>
          </a:graphicData>
        </a:graphic>
      </p:graphicFrame>
      <p:sp>
        <p:nvSpPr>
          <p:cNvPr id="4" name="Text Placeholder 3">
            <a:extLst>
              <a:ext uri="{FF2B5EF4-FFF2-40B4-BE49-F238E27FC236}">
                <a16:creationId xmlns:a16="http://schemas.microsoft.com/office/drawing/2014/main" id="{D3C03F1A-64CD-4994-8546-D360566BCD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474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67AC-4397-4DA0-B83D-4FDFBEE8E710}"/>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B719921C-2384-485B-A5F2-15A61A9927D9}"/>
              </a:ext>
            </a:extLst>
          </p:cNvPr>
          <p:cNvGraphicFramePr>
            <a:graphicFrameLocks noGrp="1"/>
          </p:cNvGraphicFramePr>
          <p:nvPr>
            <p:ph type="tbl" sz="quarter" idx="13"/>
            <p:extLst>
              <p:ext uri="{D42A27DB-BD31-4B8C-83A1-F6EECF244321}">
                <p14:modId xmlns:p14="http://schemas.microsoft.com/office/powerpoint/2010/main" val="117610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7348330"/>
                    </a:ext>
                  </a:extLst>
                </a:gridCol>
                <a:gridCol w="658368">
                  <a:extLst>
                    <a:ext uri="{9D8B030D-6E8A-4147-A177-3AD203B41FA5}">
                      <a16:colId xmlns:a16="http://schemas.microsoft.com/office/drawing/2014/main" val="1554576221"/>
                    </a:ext>
                  </a:extLst>
                </a:gridCol>
                <a:gridCol w="658368">
                  <a:extLst>
                    <a:ext uri="{9D8B030D-6E8A-4147-A177-3AD203B41FA5}">
                      <a16:colId xmlns:a16="http://schemas.microsoft.com/office/drawing/2014/main" val="305540421"/>
                    </a:ext>
                  </a:extLst>
                </a:gridCol>
                <a:gridCol w="576072">
                  <a:extLst>
                    <a:ext uri="{9D8B030D-6E8A-4147-A177-3AD203B41FA5}">
                      <a16:colId xmlns:a16="http://schemas.microsoft.com/office/drawing/2014/main" val="1571781236"/>
                    </a:ext>
                  </a:extLst>
                </a:gridCol>
                <a:gridCol w="576072">
                  <a:extLst>
                    <a:ext uri="{9D8B030D-6E8A-4147-A177-3AD203B41FA5}">
                      <a16:colId xmlns:a16="http://schemas.microsoft.com/office/drawing/2014/main" val="2244872254"/>
                    </a:ext>
                  </a:extLst>
                </a:gridCol>
                <a:gridCol w="493776">
                  <a:extLst>
                    <a:ext uri="{9D8B030D-6E8A-4147-A177-3AD203B41FA5}">
                      <a16:colId xmlns:a16="http://schemas.microsoft.com/office/drawing/2014/main" val="2407231781"/>
                    </a:ext>
                  </a:extLst>
                </a:gridCol>
                <a:gridCol w="576072">
                  <a:extLst>
                    <a:ext uri="{9D8B030D-6E8A-4147-A177-3AD203B41FA5}">
                      <a16:colId xmlns:a16="http://schemas.microsoft.com/office/drawing/2014/main" val="3604283636"/>
                    </a:ext>
                  </a:extLst>
                </a:gridCol>
                <a:gridCol w="576072">
                  <a:extLst>
                    <a:ext uri="{9D8B030D-6E8A-4147-A177-3AD203B41FA5}">
                      <a16:colId xmlns:a16="http://schemas.microsoft.com/office/drawing/2014/main" val="85202105"/>
                    </a:ext>
                  </a:extLst>
                </a:gridCol>
                <a:gridCol w="576072">
                  <a:extLst>
                    <a:ext uri="{9D8B030D-6E8A-4147-A177-3AD203B41FA5}">
                      <a16:colId xmlns:a16="http://schemas.microsoft.com/office/drawing/2014/main" val="3094374257"/>
                    </a:ext>
                  </a:extLst>
                </a:gridCol>
                <a:gridCol w="576072">
                  <a:extLst>
                    <a:ext uri="{9D8B030D-6E8A-4147-A177-3AD203B41FA5}">
                      <a16:colId xmlns:a16="http://schemas.microsoft.com/office/drawing/2014/main" val="3957427028"/>
                    </a:ext>
                  </a:extLst>
                </a:gridCol>
                <a:gridCol w="576072">
                  <a:extLst>
                    <a:ext uri="{9D8B030D-6E8A-4147-A177-3AD203B41FA5}">
                      <a16:colId xmlns:a16="http://schemas.microsoft.com/office/drawing/2014/main" val="3517772879"/>
                    </a:ext>
                  </a:extLst>
                </a:gridCol>
                <a:gridCol w="329184">
                  <a:extLst>
                    <a:ext uri="{9D8B030D-6E8A-4147-A177-3AD203B41FA5}">
                      <a16:colId xmlns:a16="http://schemas.microsoft.com/office/drawing/2014/main" val="2716345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100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01797422"/>
                  </a:ext>
                </a:extLst>
              </a:tr>
            </a:tbl>
          </a:graphicData>
        </a:graphic>
      </p:graphicFrame>
      <p:sp>
        <p:nvSpPr>
          <p:cNvPr id="4" name="Text Placeholder 3">
            <a:extLst>
              <a:ext uri="{FF2B5EF4-FFF2-40B4-BE49-F238E27FC236}">
                <a16:creationId xmlns:a16="http://schemas.microsoft.com/office/drawing/2014/main" id="{FF2E0326-55A4-47A2-9B0E-FF69013AF1A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68825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9023C-7AEF-4269-B6D3-AF54A6D2EBD2}"/>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F7ED5133-175C-4CE7-973F-705E3CE4E4B8}"/>
              </a:ext>
            </a:extLst>
          </p:cNvPr>
          <p:cNvGraphicFramePr>
            <a:graphicFrameLocks noGrp="1"/>
          </p:cNvGraphicFramePr>
          <p:nvPr>
            <p:ph type="tbl" sz="quarter" idx="13"/>
            <p:extLst>
              <p:ext uri="{D42A27DB-BD31-4B8C-83A1-F6EECF244321}">
                <p14:modId xmlns:p14="http://schemas.microsoft.com/office/powerpoint/2010/main" val="911819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3392844"/>
                    </a:ext>
                  </a:extLst>
                </a:gridCol>
                <a:gridCol w="658368">
                  <a:extLst>
                    <a:ext uri="{9D8B030D-6E8A-4147-A177-3AD203B41FA5}">
                      <a16:colId xmlns:a16="http://schemas.microsoft.com/office/drawing/2014/main" val="1785869993"/>
                    </a:ext>
                  </a:extLst>
                </a:gridCol>
                <a:gridCol w="658368">
                  <a:extLst>
                    <a:ext uri="{9D8B030D-6E8A-4147-A177-3AD203B41FA5}">
                      <a16:colId xmlns:a16="http://schemas.microsoft.com/office/drawing/2014/main" val="2519037121"/>
                    </a:ext>
                  </a:extLst>
                </a:gridCol>
                <a:gridCol w="576072">
                  <a:extLst>
                    <a:ext uri="{9D8B030D-6E8A-4147-A177-3AD203B41FA5}">
                      <a16:colId xmlns:a16="http://schemas.microsoft.com/office/drawing/2014/main" val="2359733137"/>
                    </a:ext>
                  </a:extLst>
                </a:gridCol>
                <a:gridCol w="576072">
                  <a:extLst>
                    <a:ext uri="{9D8B030D-6E8A-4147-A177-3AD203B41FA5}">
                      <a16:colId xmlns:a16="http://schemas.microsoft.com/office/drawing/2014/main" val="346592157"/>
                    </a:ext>
                  </a:extLst>
                </a:gridCol>
                <a:gridCol w="493776">
                  <a:extLst>
                    <a:ext uri="{9D8B030D-6E8A-4147-A177-3AD203B41FA5}">
                      <a16:colId xmlns:a16="http://schemas.microsoft.com/office/drawing/2014/main" val="2798155897"/>
                    </a:ext>
                  </a:extLst>
                </a:gridCol>
                <a:gridCol w="576072">
                  <a:extLst>
                    <a:ext uri="{9D8B030D-6E8A-4147-A177-3AD203B41FA5}">
                      <a16:colId xmlns:a16="http://schemas.microsoft.com/office/drawing/2014/main" val="1796410446"/>
                    </a:ext>
                  </a:extLst>
                </a:gridCol>
                <a:gridCol w="576072">
                  <a:extLst>
                    <a:ext uri="{9D8B030D-6E8A-4147-A177-3AD203B41FA5}">
                      <a16:colId xmlns:a16="http://schemas.microsoft.com/office/drawing/2014/main" val="2822108538"/>
                    </a:ext>
                  </a:extLst>
                </a:gridCol>
                <a:gridCol w="576072">
                  <a:extLst>
                    <a:ext uri="{9D8B030D-6E8A-4147-A177-3AD203B41FA5}">
                      <a16:colId xmlns:a16="http://schemas.microsoft.com/office/drawing/2014/main" val="1442794768"/>
                    </a:ext>
                  </a:extLst>
                </a:gridCol>
                <a:gridCol w="576072">
                  <a:extLst>
                    <a:ext uri="{9D8B030D-6E8A-4147-A177-3AD203B41FA5}">
                      <a16:colId xmlns:a16="http://schemas.microsoft.com/office/drawing/2014/main" val="892879813"/>
                    </a:ext>
                  </a:extLst>
                </a:gridCol>
                <a:gridCol w="576072">
                  <a:extLst>
                    <a:ext uri="{9D8B030D-6E8A-4147-A177-3AD203B41FA5}">
                      <a16:colId xmlns:a16="http://schemas.microsoft.com/office/drawing/2014/main" val="1847652191"/>
                    </a:ext>
                  </a:extLst>
                </a:gridCol>
                <a:gridCol w="329184">
                  <a:extLst>
                    <a:ext uri="{9D8B030D-6E8A-4147-A177-3AD203B41FA5}">
                      <a16:colId xmlns:a16="http://schemas.microsoft.com/office/drawing/2014/main" val="338459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328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2402270"/>
                  </a:ext>
                </a:extLst>
              </a:tr>
            </a:tbl>
          </a:graphicData>
        </a:graphic>
      </p:graphicFrame>
      <p:sp>
        <p:nvSpPr>
          <p:cNvPr id="4" name="Text Placeholder 3">
            <a:extLst>
              <a:ext uri="{FF2B5EF4-FFF2-40B4-BE49-F238E27FC236}">
                <a16:creationId xmlns:a16="http://schemas.microsoft.com/office/drawing/2014/main" id="{C40B29FD-C3E6-46E1-B536-9771C6A40E0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58904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6A961-3D91-46AD-B1A0-C57D75D9FEF3}"/>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7B7F4D2F-72CF-49C4-8927-63EFFFE5F32B}"/>
              </a:ext>
            </a:extLst>
          </p:cNvPr>
          <p:cNvGraphicFramePr>
            <a:graphicFrameLocks noGrp="1"/>
          </p:cNvGraphicFramePr>
          <p:nvPr>
            <p:ph type="tbl" sz="quarter" idx="13"/>
            <p:extLst>
              <p:ext uri="{D42A27DB-BD31-4B8C-83A1-F6EECF244321}">
                <p14:modId xmlns:p14="http://schemas.microsoft.com/office/powerpoint/2010/main" val="151446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2438072"/>
                    </a:ext>
                  </a:extLst>
                </a:gridCol>
                <a:gridCol w="658368">
                  <a:extLst>
                    <a:ext uri="{9D8B030D-6E8A-4147-A177-3AD203B41FA5}">
                      <a16:colId xmlns:a16="http://schemas.microsoft.com/office/drawing/2014/main" val="2170816515"/>
                    </a:ext>
                  </a:extLst>
                </a:gridCol>
                <a:gridCol w="658368">
                  <a:extLst>
                    <a:ext uri="{9D8B030D-6E8A-4147-A177-3AD203B41FA5}">
                      <a16:colId xmlns:a16="http://schemas.microsoft.com/office/drawing/2014/main" val="4127039866"/>
                    </a:ext>
                  </a:extLst>
                </a:gridCol>
                <a:gridCol w="576072">
                  <a:extLst>
                    <a:ext uri="{9D8B030D-6E8A-4147-A177-3AD203B41FA5}">
                      <a16:colId xmlns:a16="http://schemas.microsoft.com/office/drawing/2014/main" val="2793544416"/>
                    </a:ext>
                  </a:extLst>
                </a:gridCol>
                <a:gridCol w="576072">
                  <a:extLst>
                    <a:ext uri="{9D8B030D-6E8A-4147-A177-3AD203B41FA5}">
                      <a16:colId xmlns:a16="http://schemas.microsoft.com/office/drawing/2014/main" val="3967655347"/>
                    </a:ext>
                  </a:extLst>
                </a:gridCol>
                <a:gridCol w="493776">
                  <a:extLst>
                    <a:ext uri="{9D8B030D-6E8A-4147-A177-3AD203B41FA5}">
                      <a16:colId xmlns:a16="http://schemas.microsoft.com/office/drawing/2014/main" val="4252542322"/>
                    </a:ext>
                  </a:extLst>
                </a:gridCol>
                <a:gridCol w="576072">
                  <a:extLst>
                    <a:ext uri="{9D8B030D-6E8A-4147-A177-3AD203B41FA5}">
                      <a16:colId xmlns:a16="http://schemas.microsoft.com/office/drawing/2014/main" val="1942849018"/>
                    </a:ext>
                  </a:extLst>
                </a:gridCol>
                <a:gridCol w="576072">
                  <a:extLst>
                    <a:ext uri="{9D8B030D-6E8A-4147-A177-3AD203B41FA5}">
                      <a16:colId xmlns:a16="http://schemas.microsoft.com/office/drawing/2014/main" val="2582560524"/>
                    </a:ext>
                  </a:extLst>
                </a:gridCol>
                <a:gridCol w="576072">
                  <a:extLst>
                    <a:ext uri="{9D8B030D-6E8A-4147-A177-3AD203B41FA5}">
                      <a16:colId xmlns:a16="http://schemas.microsoft.com/office/drawing/2014/main" val="3582583043"/>
                    </a:ext>
                  </a:extLst>
                </a:gridCol>
                <a:gridCol w="576072">
                  <a:extLst>
                    <a:ext uri="{9D8B030D-6E8A-4147-A177-3AD203B41FA5}">
                      <a16:colId xmlns:a16="http://schemas.microsoft.com/office/drawing/2014/main" val="1662117854"/>
                    </a:ext>
                  </a:extLst>
                </a:gridCol>
                <a:gridCol w="576072">
                  <a:extLst>
                    <a:ext uri="{9D8B030D-6E8A-4147-A177-3AD203B41FA5}">
                      <a16:colId xmlns:a16="http://schemas.microsoft.com/office/drawing/2014/main" val="2465673327"/>
                    </a:ext>
                  </a:extLst>
                </a:gridCol>
                <a:gridCol w="329184">
                  <a:extLst>
                    <a:ext uri="{9D8B030D-6E8A-4147-A177-3AD203B41FA5}">
                      <a16:colId xmlns:a16="http://schemas.microsoft.com/office/drawing/2014/main" val="1155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06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750355"/>
                  </a:ext>
                </a:extLst>
              </a:tr>
            </a:tbl>
          </a:graphicData>
        </a:graphic>
      </p:graphicFrame>
      <p:sp>
        <p:nvSpPr>
          <p:cNvPr id="4" name="Text Placeholder 3">
            <a:extLst>
              <a:ext uri="{FF2B5EF4-FFF2-40B4-BE49-F238E27FC236}">
                <a16:creationId xmlns:a16="http://schemas.microsoft.com/office/drawing/2014/main" id="{902B74C8-1607-41FD-8C2E-8468479F62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3610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D2E8-556B-4A1B-BBC0-C4039D2DA1BB}"/>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8A5306D7-4E5C-4C29-A1EC-61654681C201}"/>
              </a:ext>
            </a:extLst>
          </p:cNvPr>
          <p:cNvGraphicFramePr>
            <a:graphicFrameLocks noGrp="1"/>
          </p:cNvGraphicFramePr>
          <p:nvPr>
            <p:ph type="tbl" sz="quarter" idx="13"/>
            <p:extLst>
              <p:ext uri="{D42A27DB-BD31-4B8C-83A1-F6EECF244321}">
                <p14:modId xmlns:p14="http://schemas.microsoft.com/office/powerpoint/2010/main" val="2026159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6584557"/>
                    </a:ext>
                  </a:extLst>
                </a:gridCol>
                <a:gridCol w="658368">
                  <a:extLst>
                    <a:ext uri="{9D8B030D-6E8A-4147-A177-3AD203B41FA5}">
                      <a16:colId xmlns:a16="http://schemas.microsoft.com/office/drawing/2014/main" val="3907107251"/>
                    </a:ext>
                  </a:extLst>
                </a:gridCol>
                <a:gridCol w="658368">
                  <a:extLst>
                    <a:ext uri="{9D8B030D-6E8A-4147-A177-3AD203B41FA5}">
                      <a16:colId xmlns:a16="http://schemas.microsoft.com/office/drawing/2014/main" val="1757187035"/>
                    </a:ext>
                  </a:extLst>
                </a:gridCol>
                <a:gridCol w="576072">
                  <a:extLst>
                    <a:ext uri="{9D8B030D-6E8A-4147-A177-3AD203B41FA5}">
                      <a16:colId xmlns:a16="http://schemas.microsoft.com/office/drawing/2014/main" val="1348051284"/>
                    </a:ext>
                  </a:extLst>
                </a:gridCol>
                <a:gridCol w="576072">
                  <a:extLst>
                    <a:ext uri="{9D8B030D-6E8A-4147-A177-3AD203B41FA5}">
                      <a16:colId xmlns:a16="http://schemas.microsoft.com/office/drawing/2014/main" val="3096382392"/>
                    </a:ext>
                  </a:extLst>
                </a:gridCol>
                <a:gridCol w="493776">
                  <a:extLst>
                    <a:ext uri="{9D8B030D-6E8A-4147-A177-3AD203B41FA5}">
                      <a16:colId xmlns:a16="http://schemas.microsoft.com/office/drawing/2014/main" val="1746834180"/>
                    </a:ext>
                  </a:extLst>
                </a:gridCol>
                <a:gridCol w="576072">
                  <a:extLst>
                    <a:ext uri="{9D8B030D-6E8A-4147-A177-3AD203B41FA5}">
                      <a16:colId xmlns:a16="http://schemas.microsoft.com/office/drawing/2014/main" val="2745985471"/>
                    </a:ext>
                  </a:extLst>
                </a:gridCol>
                <a:gridCol w="576072">
                  <a:extLst>
                    <a:ext uri="{9D8B030D-6E8A-4147-A177-3AD203B41FA5}">
                      <a16:colId xmlns:a16="http://schemas.microsoft.com/office/drawing/2014/main" val="1894338237"/>
                    </a:ext>
                  </a:extLst>
                </a:gridCol>
                <a:gridCol w="576072">
                  <a:extLst>
                    <a:ext uri="{9D8B030D-6E8A-4147-A177-3AD203B41FA5}">
                      <a16:colId xmlns:a16="http://schemas.microsoft.com/office/drawing/2014/main" val="429176128"/>
                    </a:ext>
                  </a:extLst>
                </a:gridCol>
                <a:gridCol w="576072">
                  <a:extLst>
                    <a:ext uri="{9D8B030D-6E8A-4147-A177-3AD203B41FA5}">
                      <a16:colId xmlns:a16="http://schemas.microsoft.com/office/drawing/2014/main" val="2296963317"/>
                    </a:ext>
                  </a:extLst>
                </a:gridCol>
                <a:gridCol w="576072">
                  <a:extLst>
                    <a:ext uri="{9D8B030D-6E8A-4147-A177-3AD203B41FA5}">
                      <a16:colId xmlns:a16="http://schemas.microsoft.com/office/drawing/2014/main" val="2326159362"/>
                    </a:ext>
                  </a:extLst>
                </a:gridCol>
                <a:gridCol w="329184">
                  <a:extLst>
                    <a:ext uri="{9D8B030D-6E8A-4147-A177-3AD203B41FA5}">
                      <a16:colId xmlns:a16="http://schemas.microsoft.com/office/drawing/2014/main" val="161385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572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7860557"/>
                  </a:ext>
                </a:extLst>
              </a:tr>
            </a:tbl>
          </a:graphicData>
        </a:graphic>
      </p:graphicFrame>
      <p:sp>
        <p:nvSpPr>
          <p:cNvPr id="4" name="Text Placeholder 3">
            <a:extLst>
              <a:ext uri="{FF2B5EF4-FFF2-40B4-BE49-F238E27FC236}">
                <a16:creationId xmlns:a16="http://schemas.microsoft.com/office/drawing/2014/main" id="{2F9D015C-5509-404D-ADC0-975EFC828AC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73151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35C24-45C7-43A0-AA1C-CA5EF3720F50}"/>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EA165E12-07FD-4F40-AEAD-F0E30178126D}"/>
              </a:ext>
            </a:extLst>
          </p:cNvPr>
          <p:cNvGraphicFramePr>
            <a:graphicFrameLocks noGrp="1"/>
          </p:cNvGraphicFramePr>
          <p:nvPr>
            <p:ph type="tbl" sz="quarter" idx="13"/>
            <p:extLst>
              <p:ext uri="{D42A27DB-BD31-4B8C-83A1-F6EECF244321}">
                <p14:modId xmlns:p14="http://schemas.microsoft.com/office/powerpoint/2010/main" val="377590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3562178"/>
                    </a:ext>
                  </a:extLst>
                </a:gridCol>
                <a:gridCol w="658368">
                  <a:extLst>
                    <a:ext uri="{9D8B030D-6E8A-4147-A177-3AD203B41FA5}">
                      <a16:colId xmlns:a16="http://schemas.microsoft.com/office/drawing/2014/main" val="3351427630"/>
                    </a:ext>
                  </a:extLst>
                </a:gridCol>
                <a:gridCol w="658368">
                  <a:extLst>
                    <a:ext uri="{9D8B030D-6E8A-4147-A177-3AD203B41FA5}">
                      <a16:colId xmlns:a16="http://schemas.microsoft.com/office/drawing/2014/main" val="1012479186"/>
                    </a:ext>
                  </a:extLst>
                </a:gridCol>
                <a:gridCol w="576072">
                  <a:extLst>
                    <a:ext uri="{9D8B030D-6E8A-4147-A177-3AD203B41FA5}">
                      <a16:colId xmlns:a16="http://schemas.microsoft.com/office/drawing/2014/main" val="727080973"/>
                    </a:ext>
                  </a:extLst>
                </a:gridCol>
                <a:gridCol w="576072">
                  <a:extLst>
                    <a:ext uri="{9D8B030D-6E8A-4147-A177-3AD203B41FA5}">
                      <a16:colId xmlns:a16="http://schemas.microsoft.com/office/drawing/2014/main" val="3801264200"/>
                    </a:ext>
                  </a:extLst>
                </a:gridCol>
                <a:gridCol w="493776">
                  <a:extLst>
                    <a:ext uri="{9D8B030D-6E8A-4147-A177-3AD203B41FA5}">
                      <a16:colId xmlns:a16="http://schemas.microsoft.com/office/drawing/2014/main" val="3164027169"/>
                    </a:ext>
                  </a:extLst>
                </a:gridCol>
                <a:gridCol w="576072">
                  <a:extLst>
                    <a:ext uri="{9D8B030D-6E8A-4147-A177-3AD203B41FA5}">
                      <a16:colId xmlns:a16="http://schemas.microsoft.com/office/drawing/2014/main" val="1736378145"/>
                    </a:ext>
                  </a:extLst>
                </a:gridCol>
                <a:gridCol w="576072">
                  <a:extLst>
                    <a:ext uri="{9D8B030D-6E8A-4147-A177-3AD203B41FA5}">
                      <a16:colId xmlns:a16="http://schemas.microsoft.com/office/drawing/2014/main" val="272077870"/>
                    </a:ext>
                  </a:extLst>
                </a:gridCol>
                <a:gridCol w="576072">
                  <a:extLst>
                    <a:ext uri="{9D8B030D-6E8A-4147-A177-3AD203B41FA5}">
                      <a16:colId xmlns:a16="http://schemas.microsoft.com/office/drawing/2014/main" val="3722969370"/>
                    </a:ext>
                  </a:extLst>
                </a:gridCol>
                <a:gridCol w="576072">
                  <a:extLst>
                    <a:ext uri="{9D8B030D-6E8A-4147-A177-3AD203B41FA5}">
                      <a16:colId xmlns:a16="http://schemas.microsoft.com/office/drawing/2014/main" val="3933495208"/>
                    </a:ext>
                  </a:extLst>
                </a:gridCol>
                <a:gridCol w="576072">
                  <a:extLst>
                    <a:ext uri="{9D8B030D-6E8A-4147-A177-3AD203B41FA5}">
                      <a16:colId xmlns:a16="http://schemas.microsoft.com/office/drawing/2014/main" val="1182208322"/>
                    </a:ext>
                  </a:extLst>
                </a:gridCol>
                <a:gridCol w="329184">
                  <a:extLst>
                    <a:ext uri="{9D8B030D-6E8A-4147-A177-3AD203B41FA5}">
                      <a16:colId xmlns:a16="http://schemas.microsoft.com/office/drawing/2014/main" val="190942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459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0427235"/>
                  </a:ext>
                </a:extLst>
              </a:tr>
            </a:tbl>
          </a:graphicData>
        </a:graphic>
      </p:graphicFrame>
      <p:sp>
        <p:nvSpPr>
          <p:cNvPr id="4" name="Text Placeholder 3">
            <a:extLst>
              <a:ext uri="{FF2B5EF4-FFF2-40B4-BE49-F238E27FC236}">
                <a16:creationId xmlns:a16="http://schemas.microsoft.com/office/drawing/2014/main" id="{B2427BB9-2884-42AC-A0A5-2D539619675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7434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C04FA-29D7-41FD-A6DC-1667AB04178B}"/>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E867E2F1-25EB-4EFC-938D-21402D0C9E95}"/>
              </a:ext>
            </a:extLst>
          </p:cNvPr>
          <p:cNvGraphicFramePr>
            <a:graphicFrameLocks noGrp="1"/>
          </p:cNvGraphicFramePr>
          <p:nvPr>
            <p:ph type="tbl" sz="quarter" idx="13"/>
            <p:extLst>
              <p:ext uri="{D42A27DB-BD31-4B8C-83A1-F6EECF244321}">
                <p14:modId xmlns:p14="http://schemas.microsoft.com/office/powerpoint/2010/main" val="3028229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9191254"/>
                    </a:ext>
                  </a:extLst>
                </a:gridCol>
                <a:gridCol w="658368">
                  <a:extLst>
                    <a:ext uri="{9D8B030D-6E8A-4147-A177-3AD203B41FA5}">
                      <a16:colId xmlns:a16="http://schemas.microsoft.com/office/drawing/2014/main" val="692513537"/>
                    </a:ext>
                  </a:extLst>
                </a:gridCol>
                <a:gridCol w="658368">
                  <a:extLst>
                    <a:ext uri="{9D8B030D-6E8A-4147-A177-3AD203B41FA5}">
                      <a16:colId xmlns:a16="http://schemas.microsoft.com/office/drawing/2014/main" val="4020298731"/>
                    </a:ext>
                  </a:extLst>
                </a:gridCol>
                <a:gridCol w="576072">
                  <a:extLst>
                    <a:ext uri="{9D8B030D-6E8A-4147-A177-3AD203B41FA5}">
                      <a16:colId xmlns:a16="http://schemas.microsoft.com/office/drawing/2014/main" val="3887500784"/>
                    </a:ext>
                  </a:extLst>
                </a:gridCol>
                <a:gridCol w="576072">
                  <a:extLst>
                    <a:ext uri="{9D8B030D-6E8A-4147-A177-3AD203B41FA5}">
                      <a16:colId xmlns:a16="http://schemas.microsoft.com/office/drawing/2014/main" val="3053960283"/>
                    </a:ext>
                  </a:extLst>
                </a:gridCol>
                <a:gridCol w="493776">
                  <a:extLst>
                    <a:ext uri="{9D8B030D-6E8A-4147-A177-3AD203B41FA5}">
                      <a16:colId xmlns:a16="http://schemas.microsoft.com/office/drawing/2014/main" val="1069883997"/>
                    </a:ext>
                  </a:extLst>
                </a:gridCol>
                <a:gridCol w="576072">
                  <a:extLst>
                    <a:ext uri="{9D8B030D-6E8A-4147-A177-3AD203B41FA5}">
                      <a16:colId xmlns:a16="http://schemas.microsoft.com/office/drawing/2014/main" val="2858790115"/>
                    </a:ext>
                  </a:extLst>
                </a:gridCol>
                <a:gridCol w="576072">
                  <a:extLst>
                    <a:ext uri="{9D8B030D-6E8A-4147-A177-3AD203B41FA5}">
                      <a16:colId xmlns:a16="http://schemas.microsoft.com/office/drawing/2014/main" val="2458709675"/>
                    </a:ext>
                  </a:extLst>
                </a:gridCol>
                <a:gridCol w="576072">
                  <a:extLst>
                    <a:ext uri="{9D8B030D-6E8A-4147-A177-3AD203B41FA5}">
                      <a16:colId xmlns:a16="http://schemas.microsoft.com/office/drawing/2014/main" val="1202749498"/>
                    </a:ext>
                  </a:extLst>
                </a:gridCol>
                <a:gridCol w="576072">
                  <a:extLst>
                    <a:ext uri="{9D8B030D-6E8A-4147-A177-3AD203B41FA5}">
                      <a16:colId xmlns:a16="http://schemas.microsoft.com/office/drawing/2014/main" val="266992715"/>
                    </a:ext>
                  </a:extLst>
                </a:gridCol>
                <a:gridCol w="576072">
                  <a:extLst>
                    <a:ext uri="{9D8B030D-6E8A-4147-A177-3AD203B41FA5}">
                      <a16:colId xmlns:a16="http://schemas.microsoft.com/office/drawing/2014/main" val="111894250"/>
                    </a:ext>
                  </a:extLst>
                </a:gridCol>
                <a:gridCol w="329184">
                  <a:extLst>
                    <a:ext uri="{9D8B030D-6E8A-4147-A177-3AD203B41FA5}">
                      <a16:colId xmlns:a16="http://schemas.microsoft.com/office/drawing/2014/main" val="159270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567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4861479"/>
                  </a:ext>
                </a:extLst>
              </a:tr>
            </a:tbl>
          </a:graphicData>
        </a:graphic>
      </p:graphicFrame>
      <p:sp>
        <p:nvSpPr>
          <p:cNvPr id="4" name="Text Placeholder 3">
            <a:extLst>
              <a:ext uri="{FF2B5EF4-FFF2-40B4-BE49-F238E27FC236}">
                <a16:creationId xmlns:a16="http://schemas.microsoft.com/office/drawing/2014/main" id="{D05129FC-0CDE-4D0C-9569-ADDCE39CCE0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56483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1468-DCBD-4998-B25A-857536133DB7}"/>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F9ACABAE-94AA-419A-BAAB-EFA7B4F1BCC1}"/>
              </a:ext>
            </a:extLst>
          </p:cNvPr>
          <p:cNvGraphicFramePr>
            <a:graphicFrameLocks noGrp="1"/>
          </p:cNvGraphicFramePr>
          <p:nvPr>
            <p:ph type="tbl" sz="quarter" idx="13"/>
            <p:extLst>
              <p:ext uri="{D42A27DB-BD31-4B8C-83A1-F6EECF244321}">
                <p14:modId xmlns:p14="http://schemas.microsoft.com/office/powerpoint/2010/main" val="217941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647710"/>
                    </a:ext>
                  </a:extLst>
                </a:gridCol>
                <a:gridCol w="658368">
                  <a:extLst>
                    <a:ext uri="{9D8B030D-6E8A-4147-A177-3AD203B41FA5}">
                      <a16:colId xmlns:a16="http://schemas.microsoft.com/office/drawing/2014/main" val="169546693"/>
                    </a:ext>
                  </a:extLst>
                </a:gridCol>
                <a:gridCol w="658368">
                  <a:extLst>
                    <a:ext uri="{9D8B030D-6E8A-4147-A177-3AD203B41FA5}">
                      <a16:colId xmlns:a16="http://schemas.microsoft.com/office/drawing/2014/main" val="1530984308"/>
                    </a:ext>
                  </a:extLst>
                </a:gridCol>
                <a:gridCol w="576072">
                  <a:extLst>
                    <a:ext uri="{9D8B030D-6E8A-4147-A177-3AD203B41FA5}">
                      <a16:colId xmlns:a16="http://schemas.microsoft.com/office/drawing/2014/main" val="3732710085"/>
                    </a:ext>
                  </a:extLst>
                </a:gridCol>
                <a:gridCol w="576072">
                  <a:extLst>
                    <a:ext uri="{9D8B030D-6E8A-4147-A177-3AD203B41FA5}">
                      <a16:colId xmlns:a16="http://schemas.microsoft.com/office/drawing/2014/main" val="623398370"/>
                    </a:ext>
                  </a:extLst>
                </a:gridCol>
                <a:gridCol w="493776">
                  <a:extLst>
                    <a:ext uri="{9D8B030D-6E8A-4147-A177-3AD203B41FA5}">
                      <a16:colId xmlns:a16="http://schemas.microsoft.com/office/drawing/2014/main" val="3218229916"/>
                    </a:ext>
                  </a:extLst>
                </a:gridCol>
                <a:gridCol w="576072">
                  <a:extLst>
                    <a:ext uri="{9D8B030D-6E8A-4147-A177-3AD203B41FA5}">
                      <a16:colId xmlns:a16="http://schemas.microsoft.com/office/drawing/2014/main" val="1320571528"/>
                    </a:ext>
                  </a:extLst>
                </a:gridCol>
                <a:gridCol w="576072">
                  <a:extLst>
                    <a:ext uri="{9D8B030D-6E8A-4147-A177-3AD203B41FA5}">
                      <a16:colId xmlns:a16="http://schemas.microsoft.com/office/drawing/2014/main" val="146196881"/>
                    </a:ext>
                  </a:extLst>
                </a:gridCol>
                <a:gridCol w="576072">
                  <a:extLst>
                    <a:ext uri="{9D8B030D-6E8A-4147-A177-3AD203B41FA5}">
                      <a16:colId xmlns:a16="http://schemas.microsoft.com/office/drawing/2014/main" val="3786132802"/>
                    </a:ext>
                  </a:extLst>
                </a:gridCol>
                <a:gridCol w="576072">
                  <a:extLst>
                    <a:ext uri="{9D8B030D-6E8A-4147-A177-3AD203B41FA5}">
                      <a16:colId xmlns:a16="http://schemas.microsoft.com/office/drawing/2014/main" val="1113294126"/>
                    </a:ext>
                  </a:extLst>
                </a:gridCol>
                <a:gridCol w="576072">
                  <a:extLst>
                    <a:ext uri="{9D8B030D-6E8A-4147-A177-3AD203B41FA5}">
                      <a16:colId xmlns:a16="http://schemas.microsoft.com/office/drawing/2014/main" val="2701734882"/>
                    </a:ext>
                  </a:extLst>
                </a:gridCol>
                <a:gridCol w="329184">
                  <a:extLst>
                    <a:ext uri="{9D8B030D-6E8A-4147-A177-3AD203B41FA5}">
                      <a16:colId xmlns:a16="http://schemas.microsoft.com/office/drawing/2014/main" val="3998801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893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264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03523089"/>
                  </a:ext>
                </a:extLst>
              </a:tr>
            </a:tbl>
          </a:graphicData>
        </a:graphic>
      </p:graphicFrame>
      <p:sp>
        <p:nvSpPr>
          <p:cNvPr id="4" name="Text Placeholder 3">
            <a:extLst>
              <a:ext uri="{FF2B5EF4-FFF2-40B4-BE49-F238E27FC236}">
                <a16:creationId xmlns:a16="http://schemas.microsoft.com/office/drawing/2014/main" id="{8AE25CA6-BF37-45FF-AFE6-5D237366F75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16646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6E4B-B3D7-44BF-8A88-8941C9230185}"/>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24622226-F3FD-4F43-9B47-0621C527F83C}"/>
              </a:ext>
            </a:extLst>
          </p:cNvPr>
          <p:cNvGraphicFramePr>
            <a:graphicFrameLocks noGrp="1"/>
          </p:cNvGraphicFramePr>
          <p:nvPr>
            <p:ph type="tbl" sz="quarter" idx="13"/>
            <p:extLst>
              <p:ext uri="{D42A27DB-BD31-4B8C-83A1-F6EECF244321}">
                <p14:modId xmlns:p14="http://schemas.microsoft.com/office/powerpoint/2010/main" val="264092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2118838"/>
                    </a:ext>
                  </a:extLst>
                </a:gridCol>
                <a:gridCol w="658368">
                  <a:extLst>
                    <a:ext uri="{9D8B030D-6E8A-4147-A177-3AD203B41FA5}">
                      <a16:colId xmlns:a16="http://schemas.microsoft.com/office/drawing/2014/main" val="837746279"/>
                    </a:ext>
                  </a:extLst>
                </a:gridCol>
                <a:gridCol w="658368">
                  <a:extLst>
                    <a:ext uri="{9D8B030D-6E8A-4147-A177-3AD203B41FA5}">
                      <a16:colId xmlns:a16="http://schemas.microsoft.com/office/drawing/2014/main" val="278201342"/>
                    </a:ext>
                  </a:extLst>
                </a:gridCol>
                <a:gridCol w="576072">
                  <a:extLst>
                    <a:ext uri="{9D8B030D-6E8A-4147-A177-3AD203B41FA5}">
                      <a16:colId xmlns:a16="http://schemas.microsoft.com/office/drawing/2014/main" val="1050405370"/>
                    </a:ext>
                  </a:extLst>
                </a:gridCol>
                <a:gridCol w="576072">
                  <a:extLst>
                    <a:ext uri="{9D8B030D-6E8A-4147-A177-3AD203B41FA5}">
                      <a16:colId xmlns:a16="http://schemas.microsoft.com/office/drawing/2014/main" val="1676529872"/>
                    </a:ext>
                  </a:extLst>
                </a:gridCol>
                <a:gridCol w="493776">
                  <a:extLst>
                    <a:ext uri="{9D8B030D-6E8A-4147-A177-3AD203B41FA5}">
                      <a16:colId xmlns:a16="http://schemas.microsoft.com/office/drawing/2014/main" val="2984379269"/>
                    </a:ext>
                  </a:extLst>
                </a:gridCol>
                <a:gridCol w="576072">
                  <a:extLst>
                    <a:ext uri="{9D8B030D-6E8A-4147-A177-3AD203B41FA5}">
                      <a16:colId xmlns:a16="http://schemas.microsoft.com/office/drawing/2014/main" val="2660165387"/>
                    </a:ext>
                  </a:extLst>
                </a:gridCol>
                <a:gridCol w="576072">
                  <a:extLst>
                    <a:ext uri="{9D8B030D-6E8A-4147-A177-3AD203B41FA5}">
                      <a16:colId xmlns:a16="http://schemas.microsoft.com/office/drawing/2014/main" val="1153061850"/>
                    </a:ext>
                  </a:extLst>
                </a:gridCol>
                <a:gridCol w="576072">
                  <a:extLst>
                    <a:ext uri="{9D8B030D-6E8A-4147-A177-3AD203B41FA5}">
                      <a16:colId xmlns:a16="http://schemas.microsoft.com/office/drawing/2014/main" val="387379169"/>
                    </a:ext>
                  </a:extLst>
                </a:gridCol>
                <a:gridCol w="576072">
                  <a:extLst>
                    <a:ext uri="{9D8B030D-6E8A-4147-A177-3AD203B41FA5}">
                      <a16:colId xmlns:a16="http://schemas.microsoft.com/office/drawing/2014/main" val="341393173"/>
                    </a:ext>
                  </a:extLst>
                </a:gridCol>
                <a:gridCol w="576072">
                  <a:extLst>
                    <a:ext uri="{9D8B030D-6E8A-4147-A177-3AD203B41FA5}">
                      <a16:colId xmlns:a16="http://schemas.microsoft.com/office/drawing/2014/main" val="565036061"/>
                    </a:ext>
                  </a:extLst>
                </a:gridCol>
                <a:gridCol w="329184">
                  <a:extLst>
                    <a:ext uri="{9D8B030D-6E8A-4147-A177-3AD203B41FA5}">
                      <a16:colId xmlns:a16="http://schemas.microsoft.com/office/drawing/2014/main" val="305029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734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8657433"/>
                  </a:ext>
                </a:extLst>
              </a:tr>
            </a:tbl>
          </a:graphicData>
        </a:graphic>
      </p:graphicFrame>
      <p:sp>
        <p:nvSpPr>
          <p:cNvPr id="4" name="Text Placeholder 3">
            <a:extLst>
              <a:ext uri="{FF2B5EF4-FFF2-40B4-BE49-F238E27FC236}">
                <a16:creationId xmlns:a16="http://schemas.microsoft.com/office/drawing/2014/main" id="{D5531459-428D-4ECD-AA23-D9816F830F4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27071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F31B-A0C0-4B7C-AEF3-4396CFC66F6A}"/>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94436D7C-D2FD-4F48-AB72-DB04748FFDB8}"/>
              </a:ext>
            </a:extLst>
          </p:cNvPr>
          <p:cNvGraphicFramePr>
            <a:graphicFrameLocks noGrp="1"/>
          </p:cNvGraphicFramePr>
          <p:nvPr>
            <p:ph type="tbl" sz="quarter" idx="13"/>
            <p:extLst>
              <p:ext uri="{D42A27DB-BD31-4B8C-83A1-F6EECF244321}">
                <p14:modId xmlns:p14="http://schemas.microsoft.com/office/powerpoint/2010/main" val="950808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7811738"/>
                    </a:ext>
                  </a:extLst>
                </a:gridCol>
                <a:gridCol w="658368">
                  <a:extLst>
                    <a:ext uri="{9D8B030D-6E8A-4147-A177-3AD203B41FA5}">
                      <a16:colId xmlns:a16="http://schemas.microsoft.com/office/drawing/2014/main" val="3959520907"/>
                    </a:ext>
                  </a:extLst>
                </a:gridCol>
                <a:gridCol w="658368">
                  <a:extLst>
                    <a:ext uri="{9D8B030D-6E8A-4147-A177-3AD203B41FA5}">
                      <a16:colId xmlns:a16="http://schemas.microsoft.com/office/drawing/2014/main" val="2680726071"/>
                    </a:ext>
                  </a:extLst>
                </a:gridCol>
                <a:gridCol w="576072">
                  <a:extLst>
                    <a:ext uri="{9D8B030D-6E8A-4147-A177-3AD203B41FA5}">
                      <a16:colId xmlns:a16="http://schemas.microsoft.com/office/drawing/2014/main" val="749370524"/>
                    </a:ext>
                  </a:extLst>
                </a:gridCol>
                <a:gridCol w="576072">
                  <a:extLst>
                    <a:ext uri="{9D8B030D-6E8A-4147-A177-3AD203B41FA5}">
                      <a16:colId xmlns:a16="http://schemas.microsoft.com/office/drawing/2014/main" val="1348389905"/>
                    </a:ext>
                  </a:extLst>
                </a:gridCol>
                <a:gridCol w="493776">
                  <a:extLst>
                    <a:ext uri="{9D8B030D-6E8A-4147-A177-3AD203B41FA5}">
                      <a16:colId xmlns:a16="http://schemas.microsoft.com/office/drawing/2014/main" val="1463452208"/>
                    </a:ext>
                  </a:extLst>
                </a:gridCol>
                <a:gridCol w="576072">
                  <a:extLst>
                    <a:ext uri="{9D8B030D-6E8A-4147-A177-3AD203B41FA5}">
                      <a16:colId xmlns:a16="http://schemas.microsoft.com/office/drawing/2014/main" val="2909869509"/>
                    </a:ext>
                  </a:extLst>
                </a:gridCol>
                <a:gridCol w="576072">
                  <a:extLst>
                    <a:ext uri="{9D8B030D-6E8A-4147-A177-3AD203B41FA5}">
                      <a16:colId xmlns:a16="http://schemas.microsoft.com/office/drawing/2014/main" val="2435252277"/>
                    </a:ext>
                  </a:extLst>
                </a:gridCol>
                <a:gridCol w="576072">
                  <a:extLst>
                    <a:ext uri="{9D8B030D-6E8A-4147-A177-3AD203B41FA5}">
                      <a16:colId xmlns:a16="http://schemas.microsoft.com/office/drawing/2014/main" val="170123537"/>
                    </a:ext>
                  </a:extLst>
                </a:gridCol>
                <a:gridCol w="576072">
                  <a:extLst>
                    <a:ext uri="{9D8B030D-6E8A-4147-A177-3AD203B41FA5}">
                      <a16:colId xmlns:a16="http://schemas.microsoft.com/office/drawing/2014/main" val="800008214"/>
                    </a:ext>
                  </a:extLst>
                </a:gridCol>
                <a:gridCol w="576072">
                  <a:extLst>
                    <a:ext uri="{9D8B030D-6E8A-4147-A177-3AD203B41FA5}">
                      <a16:colId xmlns:a16="http://schemas.microsoft.com/office/drawing/2014/main" val="1057543033"/>
                    </a:ext>
                  </a:extLst>
                </a:gridCol>
                <a:gridCol w="329184">
                  <a:extLst>
                    <a:ext uri="{9D8B030D-6E8A-4147-A177-3AD203B41FA5}">
                      <a16:colId xmlns:a16="http://schemas.microsoft.com/office/drawing/2014/main" val="336129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307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9731344"/>
                  </a:ext>
                </a:extLst>
              </a:tr>
            </a:tbl>
          </a:graphicData>
        </a:graphic>
      </p:graphicFrame>
      <p:sp>
        <p:nvSpPr>
          <p:cNvPr id="4" name="Text Placeholder 3">
            <a:extLst>
              <a:ext uri="{FF2B5EF4-FFF2-40B4-BE49-F238E27FC236}">
                <a16:creationId xmlns:a16="http://schemas.microsoft.com/office/drawing/2014/main" id="{EEB631DE-317E-49DD-93D4-07AC35021FA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00233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12416-8537-4CE5-BC80-2C464722FD73}"/>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081BF43F-B03D-4493-9A20-4CE58659296F}"/>
              </a:ext>
            </a:extLst>
          </p:cNvPr>
          <p:cNvGraphicFramePr>
            <a:graphicFrameLocks noGrp="1"/>
          </p:cNvGraphicFramePr>
          <p:nvPr>
            <p:ph type="tbl" sz="quarter" idx="13"/>
            <p:extLst>
              <p:ext uri="{D42A27DB-BD31-4B8C-83A1-F6EECF244321}">
                <p14:modId xmlns:p14="http://schemas.microsoft.com/office/powerpoint/2010/main" val="3610027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3962351"/>
                    </a:ext>
                  </a:extLst>
                </a:gridCol>
                <a:gridCol w="658368">
                  <a:extLst>
                    <a:ext uri="{9D8B030D-6E8A-4147-A177-3AD203B41FA5}">
                      <a16:colId xmlns:a16="http://schemas.microsoft.com/office/drawing/2014/main" val="4252475402"/>
                    </a:ext>
                  </a:extLst>
                </a:gridCol>
                <a:gridCol w="658368">
                  <a:extLst>
                    <a:ext uri="{9D8B030D-6E8A-4147-A177-3AD203B41FA5}">
                      <a16:colId xmlns:a16="http://schemas.microsoft.com/office/drawing/2014/main" val="860693457"/>
                    </a:ext>
                  </a:extLst>
                </a:gridCol>
                <a:gridCol w="576072">
                  <a:extLst>
                    <a:ext uri="{9D8B030D-6E8A-4147-A177-3AD203B41FA5}">
                      <a16:colId xmlns:a16="http://schemas.microsoft.com/office/drawing/2014/main" val="3582739370"/>
                    </a:ext>
                  </a:extLst>
                </a:gridCol>
                <a:gridCol w="576072">
                  <a:extLst>
                    <a:ext uri="{9D8B030D-6E8A-4147-A177-3AD203B41FA5}">
                      <a16:colId xmlns:a16="http://schemas.microsoft.com/office/drawing/2014/main" val="2814455676"/>
                    </a:ext>
                  </a:extLst>
                </a:gridCol>
                <a:gridCol w="493776">
                  <a:extLst>
                    <a:ext uri="{9D8B030D-6E8A-4147-A177-3AD203B41FA5}">
                      <a16:colId xmlns:a16="http://schemas.microsoft.com/office/drawing/2014/main" val="269011710"/>
                    </a:ext>
                  </a:extLst>
                </a:gridCol>
                <a:gridCol w="576072">
                  <a:extLst>
                    <a:ext uri="{9D8B030D-6E8A-4147-A177-3AD203B41FA5}">
                      <a16:colId xmlns:a16="http://schemas.microsoft.com/office/drawing/2014/main" val="3619085678"/>
                    </a:ext>
                  </a:extLst>
                </a:gridCol>
                <a:gridCol w="576072">
                  <a:extLst>
                    <a:ext uri="{9D8B030D-6E8A-4147-A177-3AD203B41FA5}">
                      <a16:colId xmlns:a16="http://schemas.microsoft.com/office/drawing/2014/main" val="783015798"/>
                    </a:ext>
                  </a:extLst>
                </a:gridCol>
                <a:gridCol w="576072">
                  <a:extLst>
                    <a:ext uri="{9D8B030D-6E8A-4147-A177-3AD203B41FA5}">
                      <a16:colId xmlns:a16="http://schemas.microsoft.com/office/drawing/2014/main" val="1958974302"/>
                    </a:ext>
                  </a:extLst>
                </a:gridCol>
                <a:gridCol w="576072">
                  <a:extLst>
                    <a:ext uri="{9D8B030D-6E8A-4147-A177-3AD203B41FA5}">
                      <a16:colId xmlns:a16="http://schemas.microsoft.com/office/drawing/2014/main" val="2059386959"/>
                    </a:ext>
                  </a:extLst>
                </a:gridCol>
                <a:gridCol w="576072">
                  <a:extLst>
                    <a:ext uri="{9D8B030D-6E8A-4147-A177-3AD203B41FA5}">
                      <a16:colId xmlns:a16="http://schemas.microsoft.com/office/drawing/2014/main" val="2902469533"/>
                    </a:ext>
                  </a:extLst>
                </a:gridCol>
                <a:gridCol w="329184">
                  <a:extLst>
                    <a:ext uri="{9D8B030D-6E8A-4147-A177-3AD203B41FA5}">
                      <a16:colId xmlns:a16="http://schemas.microsoft.com/office/drawing/2014/main" val="4157036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59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84747278"/>
                  </a:ext>
                </a:extLst>
              </a:tr>
            </a:tbl>
          </a:graphicData>
        </a:graphic>
      </p:graphicFrame>
      <p:sp>
        <p:nvSpPr>
          <p:cNvPr id="4" name="Text Placeholder 3">
            <a:extLst>
              <a:ext uri="{FF2B5EF4-FFF2-40B4-BE49-F238E27FC236}">
                <a16:creationId xmlns:a16="http://schemas.microsoft.com/office/drawing/2014/main" id="{5B099EB1-72F5-441B-BE2C-4F7F64A0CEE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05831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413C5-80D6-4441-8FF6-39AA5C439069}"/>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8994FD1E-EFA4-4CD9-A97C-4557B2C3B22C}"/>
              </a:ext>
            </a:extLst>
          </p:cNvPr>
          <p:cNvGraphicFramePr>
            <a:graphicFrameLocks noGrp="1"/>
          </p:cNvGraphicFramePr>
          <p:nvPr>
            <p:ph type="tbl" sz="quarter" idx="13"/>
            <p:extLst>
              <p:ext uri="{D42A27DB-BD31-4B8C-83A1-F6EECF244321}">
                <p14:modId xmlns:p14="http://schemas.microsoft.com/office/powerpoint/2010/main" val="95938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29155979"/>
                    </a:ext>
                  </a:extLst>
                </a:gridCol>
                <a:gridCol w="658368">
                  <a:extLst>
                    <a:ext uri="{9D8B030D-6E8A-4147-A177-3AD203B41FA5}">
                      <a16:colId xmlns:a16="http://schemas.microsoft.com/office/drawing/2014/main" val="2861771986"/>
                    </a:ext>
                  </a:extLst>
                </a:gridCol>
                <a:gridCol w="658368">
                  <a:extLst>
                    <a:ext uri="{9D8B030D-6E8A-4147-A177-3AD203B41FA5}">
                      <a16:colId xmlns:a16="http://schemas.microsoft.com/office/drawing/2014/main" val="1417815192"/>
                    </a:ext>
                  </a:extLst>
                </a:gridCol>
                <a:gridCol w="576072">
                  <a:extLst>
                    <a:ext uri="{9D8B030D-6E8A-4147-A177-3AD203B41FA5}">
                      <a16:colId xmlns:a16="http://schemas.microsoft.com/office/drawing/2014/main" val="1906533087"/>
                    </a:ext>
                  </a:extLst>
                </a:gridCol>
                <a:gridCol w="576072">
                  <a:extLst>
                    <a:ext uri="{9D8B030D-6E8A-4147-A177-3AD203B41FA5}">
                      <a16:colId xmlns:a16="http://schemas.microsoft.com/office/drawing/2014/main" val="592931878"/>
                    </a:ext>
                  </a:extLst>
                </a:gridCol>
                <a:gridCol w="493776">
                  <a:extLst>
                    <a:ext uri="{9D8B030D-6E8A-4147-A177-3AD203B41FA5}">
                      <a16:colId xmlns:a16="http://schemas.microsoft.com/office/drawing/2014/main" val="2079553282"/>
                    </a:ext>
                  </a:extLst>
                </a:gridCol>
                <a:gridCol w="576072">
                  <a:extLst>
                    <a:ext uri="{9D8B030D-6E8A-4147-A177-3AD203B41FA5}">
                      <a16:colId xmlns:a16="http://schemas.microsoft.com/office/drawing/2014/main" val="1581675626"/>
                    </a:ext>
                  </a:extLst>
                </a:gridCol>
                <a:gridCol w="576072">
                  <a:extLst>
                    <a:ext uri="{9D8B030D-6E8A-4147-A177-3AD203B41FA5}">
                      <a16:colId xmlns:a16="http://schemas.microsoft.com/office/drawing/2014/main" val="851481577"/>
                    </a:ext>
                  </a:extLst>
                </a:gridCol>
                <a:gridCol w="576072">
                  <a:extLst>
                    <a:ext uri="{9D8B030D-6E8A-4147-A177-3AD203B41FA5}">
                      <a16:colId xmlns:a16="http://schemas.microsoft.com/office/drawing/2014/main" val="160169511"/>
                    </a:ext>
                  </a:extLst>
                </a:gridCol>
                <a:gridCol w="576072">
                  <a:extLst>
                    <a:ext uri="{9D8B030D-6E8A-4147-A177-3AD203B41FA5}">
                      <a16:colId xmlns:a16="http://schemas.microsoft.com/office/drawing/2014/main" val="2562583461"/>
                    </a:ext>
                  </a:extLst>
                </a:gridCol>
                <a:gridCol w="576072">
                  <a:extLst>
                    <a:ext uri="{9D8B030D-6E8A-4147-A177-3AD203B41FA5}">
                      <a16:colId xmlns:a16="http://schemas.microsoft.com/office/drawing/2014/main" val="2518130183"/>
                    </a:ext>
                  </a:extLst>
                </a:gridCol>
                <a:gridCol w="329184">
                  <a:extLst>
                    <a:ext uri="{9D8B030D-6E8A-4147-A177-3AD203B41FA5}">
                      <a16:colId xmlns:a16="http://schemas.microsoft.com/office/drawing/2014/main" val="417042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346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0172879"/>
                  </a:ext>
                </a:extLst>
              </a:tr>
            </a:tbl>
          </a:graphicData>
        </a:graphic>
      </p:graphicFrame>
      <p:sp>
        <p:nvSpPr>
          <p:cNvPr id="4" name="Text Placeholder 3">
            <a:extLst>
              <a:ext uri="{FF2B5EF4-FFF2-40B4-BE49-F238E27FC236}">
                <a16:creationId xmlns:a16="http://schemas.microsoft.com/office/drawing/2014/main" id="{D8EBE9B5-85FA-4D5B-9F22-86751F66936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13891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1CD81-F270-4A2A-96C2-42C02C1B3C20}"/>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5C9F0A89-50FE-4DE6-84F1-CB1540866148}"/>
              </a:ext>
            </a:extLst>
          </p:cNvPr>
          <p:cNvGraphicFramePr>
            <a:graphicFrameLocks noGrp="1"/>
          </p:cNvGraphicFramePr>
          <p:nvPr>
            <p:ph type="tbl" sz="quarter" idx="13"/>
            <p:extLst>
              <p:ext uri="{D42A27DB-BD31-4B8C-83A1-F6EECF244321}">
                <p14:modId xmlns:p14="http://schemas.microsoft.com/office/powerpoint/2010/main" val="198539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11557455"/>
                    </a:ext>
                  </a:extLst>
                </a:gridCol>
                <a:gridCol w="658368">
                  <a:extLst>
                    <a:ext uri="{9D8B030D-6E8A-4147-A177-3AD203B41FA5}">
                      <a16:colId xmlns:a16="http://schemas.microsoft.com/office/drawing/2014/main" val="604105181"/>
                    </a:ext>
                  </a:extLst>
                </a:gridCol>
                <a:gridCol w="658368">
                  <a:extLst>
                    <a:ext uri="{9D8B030D-6E8A-4147-A177-3AD203B41FA5}">
                      <a16:colId xmlns:a16="http://schemas.microsoft.com/office/drawing/2014/main" val="127845213"/>
                    </a:ext>
                  </a:extLst>
                </a:gridCol>
                <a:gridCol w="576072">
                  <a:extLst>
                    <a:ext uri="{9D8B030D-6E8A-4147-A177-3AD203B41FA5}">
                      <a16:colId xmlns:a16="http://schemas.microsoft.com/office/drawing/2014/main" val="3255430238"/>
                    </a:ext>
                  </a:extLst>
                </a:gridCol>
                <a:gridCol w="576072">
                  <a:extLst>
                    <a:ext uri="{9D8B030D-6E8A-4147-A177-3AD203B41FA5}">
                      <a16:colId xmlns:a16="http://schemas.microsoft.com/office/drawing/2014/main" val="3631542412"/>
                    </a:ext>
                  </a:extLst>
                </a:gridCol>
                <a:gridCol w="493776">
                  <a:extLst>
                    <a:ext uri="{9D8B030D-6E8A-4147-A177-3AD203B41FA5}">
                      <a16:colId xmlns:a16="http://schemas.microsoft.com/office/drawing/2014/main" val="2242596255"/>
                    </a:ext>
                  </a:extLst>
                </a:gridCol>
                <a:gridCol w="576072">
                  <a:extLst>
                    <a:ext uri="{9D8B030D-6E8A-4147-A177-3AD203B41FA5}">
                      <a16:colId xmlns:a16="http://schemas.microsoft.com/office/drawing/2014/main" val="2417178473"/>
                    </a:ext>
                  </a:extLst>
                </a:gridCol>
                <a:gridCol w="576072">
                  <a:extLst>
                    <a:ext uri="{9D8B030D-6E8A-4147-A177-3AD203B41FA5}">
                      <a16:colId xmlns:a16="http://schemas.microsoft.com/office/drawing/2014/main" val="3429643438"/>
                    </a:ext>
                  </a:extLst>
                </a:gridCol>
                <a:gridCol w="576072">
                  <a:extLst>
                    <a:ext uri="{9D8B030D-6E8A-4147-A177-3AD203B41FA5}">
                      <a16:colId xmlns:a16="http://schemas.microsoft.com/office/drawing/2014/main" val="2214459307"/>
                    </a:ext>
                  </a:extLst>
                </a:gridCol>
                <a:gridCol w="576072">
                  <a:extLst>
                    <a:ext uri="{9D8B030D-6E8A-4147-A177-3AD203B41FA5}">
                      <a16:colId xmlns:a16="http://schemas.microsoft.com/office/drawing/2014/main" val="2068890380"/>
                    </a:ext>
                  </a:extLst>
                </a:gridCol>
                <a:gridCol w="576072">
                  <a:extLst>
                    <a:ext uri="{9D8B030D-6E8A-4147-A177-3AD203B41FA5}">
                      <a16:colId xmlns:a16="http://schemas.microsoft.com/office/drawing/2014/main" val="1496786807"/>
                    </a:ext>
                  </a:extLst>
                </a:gridCol>
                <a:gridCol w="329184">
                  <a:extLst>
                    <a:ext uri="{9D8B030D-6E8A-4147-A177-3AD203B41FA5}">
                      <a16:colId xmlns:a16="http://schemas.microsoft.com/office/drawing/2014/main" val="1932200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376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8439597"/>
                  </a:ext>
                </a:extLst>
              </a:tr>
            </a:tbl>
          </a:graphicData>
        </a:graphic>
      </p:graphicFrame>
      <p:sp>
        <p:nvSpPr>
          <p:cNvPr id="4" name="Text Placeholder 3">
            <a:extLst>
              <a:ext uri="{FF2B5EF4-FFF2-40B4-BE49-F238E27FC236}">
                <a16:creationId xmlns:a16="http://schemas.microsoft.com/office/drawing/2014/main" id="{4817CAA5-9698-4C3B-934A-2AB15CAE5FE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71584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230B-C102-4CE2-A922-89765E139B53}"/>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868D4738-7E8A-4450-B95C-AD8FF073B58A}"/>
              </a:ext>
            </a:extLst>
          </p:cNvPr>
          <p:cNvGraphicFramePr>
            <a:graphicFrameLocks noGrp="1"/>
          </p:cNvGraphicFramePr>
          <p:nvPr>
            <p:ph type="tbl" sz="quarter" idx="13"/>
            <p:extLst>
              <p:ext uri="{D42A27DB-BD31-4B8C-83A1-F6EECF244321}">
                <p14:modId xmlns:p14="http://schemas.microsoft.com/office/powerpoint/2010/main" val="130462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75070942"/>
                    </a:ext>
                  </a:extLst>
                </a:gridCol>
                <a:gridCol w="658368">
                  <a:extLst>
                    <a:ext uri="{9D8B030D-6E8A-4147-A177-3AD203B41FA5}">
                      <a16:colId xmlns:a16="http://schemas.microsoft.com/office/drawing/2014/main" val="846901962"/>
                    </a:ext>
                  </a:extLst>
                </a:gridCol>
                <a:gridCol w="658368">
                  <a:extLst>
                    <a:ext uri="{9D8B030D-6E8A-4147-A177-3AD203B41FA5}">
                      <a16:colId xmlns:a16="http://schemas.microsoft.com/office/drawing/2014/main" val="1193402976"/>
                    </a:ext>
                  </a:extLst>
                </a:gridCol>
                <a:gridCol w="576072">
                  <a:extLst>
                    <a:ext uri="{9D8B030D-6E8A-4147-A177-3AD203B41FA5}">
                      <a16:colId xmlns:a16="http://schemas.microsoft.com/office/drawing/2014/main" val="142683829"/>
                    </a:ext>
                  </a:extLst>
                </a:gridCol>
                <a:gridCol w="576072">
                  <a:extLst>
                    <a:ext uri="{9D8B030D-6E8A-4147-A177-3AD203B41FA5}">
                      <a16:colId xmlns:a16="http://schemas.microsoft.com/office/drawing/2014/main" val="4125612831"/>
                    </a:ext>
                  </a:extLst>
                </a:gridCol>
                <a:gridCol w="493776">
                  <a:extLst>
                    <a:ext uri="{9D8B030D-6E8A-4147-A177-3AD203B41FA5}">
                      <a16:colId xmlns:a16="http://schemas.microsoft.com/office/drawing/2014/main" val="2815059536"/>
                    </a:ext>
                  </a:extLst>
                </a:gridCol>
                <a:gridCol w="576072">
                  <a:extLst>
                    <a:ext uri="{9D8B030D-6E8A-4147-A177-3AD203B41FA5}">
                      <a16:colId xmlns:a16="http://schemas.microsoft.com/office/drawing/2014/main" val="3297278594"/>
                    </a:ext>
                  </a:extLst>
                </a:gridCol>
                <a:gridCol w="576072">
                  <a:extLst>
                    <a:ext uri="{9D8B030D-6E8A-4147-A177-3AD203B41FA5}">
                      <a16:colId xmlns:a16="http://schemas.microsoft.com/office/drawing/2014/main" val="4274988916"/>
                    </a:ext>
                  </a:extLst>
                </a:gridCol>
                <a:gridCol w="576072">
                  <a:extLst>
                    <a:ext uri="{9D8B030D-6E8A-4147-A177-3AD203B41FA5}">
                      <a16:colId xmlns:a16="http://schemas.microsoft.com/office/drawing/2014/main" val="2440436238"/>
                    </a:ext>
                  </a:extLst>
                </a:gridCol>
                <a:gridCol w="576072">
                  <a:extLst>
                    <a:ext uri="{9D8B030D-6E8A-4147-A177-3AD203B41FA5}">
                      <a16:colId xmlns:a16="http://schemas.microsoft.com/office/drawing/2014/main" val="3636259063"/>
                    </a:ext>
                  </a:extLst>
                </a:gridCol>
                <a:gridCol w="576072">
                  <a:extLst>
                    <a:ext uri="{9D8B030D-6E8A-4147-A177-3AD203B41FA5}">
                      <a16:colId xmlns:a16="http://schemas.microsoft.com/office/drawing/2014/main" val="3346602542"/>
                    </a:ext>
                  </a:extLst>
                </a:gridCol>
                <a:gridCol w="329184">
                  <a:extLst>
                    <a:ext uri="{9D8B030D-6E8A-4147-A177-3AD203B41FA5}">
                      <a16:colId xmlns:a16="http://schemas.microsoft.com/office/drawing/2014/main" val="3806672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887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34971680"/>
                  </a:ext>
                </a:extLst>
              </a:tr>
            </a:tbl>
          </a:graphicData>
        </a:graphic>
      </p:graphicFrame>
      <p:sp>
        <p:nvSpPr>
          <p:cNvPr id="4" name="Text Placeholder 3">
            <a:extLst>
              <a:ext uri="{FF2B5EF4-FFF2-40B4-BE49-F238E27FC236}">
                <a16:creationId xmlns:a16="http://schemas.microsoft.com/office/drawing/2014/main" id="{894FFDCC-71FF-4375-87EA-1956C36E7BF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17309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A7A48-82D4-4B89-ABCC-D5437863CCEC}"/>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EA822F9F-5337-47B0-92CD-A47131A81540}"/>
              </a:ext>
            </a:extLst>
          </p:cNvPr>
          <p:cNvGraphicFramePr>
            <a:graphicFrameLocks noGrp="1"/>
          </p:cNvGraphicFramePr>
          <p:nvPr>
            <p:ph type="tbl" sz="quarter" idx="13"/>
            <p:extLst>
              <p:ext uri="{D42A27DB-BD31-4B8C-83A1-F6EECF244321}">
                <p14:modId xmlns:p14="http://schemas.microsoft.com/office/powerpoint/2010/main" val="153192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14434942"/>
                    </a:ext>
                  </a:extLst>
                </a:gridCol>
                <a:gridCol w="658368">
                  <a:extLst>
                    <a:ext uri="{9D8B030D-6E8A-4147-A177-3AD203B41FA5}">
                      <a16:colId xmlns:a16="http://schemas.microsoft.com/office/drawing/2014/main" val="1657983278"/>
                    </a:ext>
                  </a:extLst>
                </a:gridCol>
                <a:gridCol w="658368">
                  <a:extLst>
                    <a:ext uri="{9D8B030D-6E8A-4147-A177-3AD203B41FA5}">
                      <a16:colId xmlns:a16="http://schemas.microsoft.com/office/drawing/2014/main" val="1263279426"/>
                    </a:ext>
                  </a:extLst>
                </a:gridCol>
                <a:gridCol w="576072">
                  <a:extLst>
                    <a:ext uri="{9D8B030D-6E8A-4147-A177-3AD203B41FA5}">
                      <a16:colId xmlns:a16="http://schemas.microsoft.com/office/drawing/2014/main" val="1344497554"/>
                    </a:ext>
                  </a:extLst>
                </a:gridCol>
                <a:gridCol w="576072">
                  <a:extLst>
                    <a:ext uri="{9D8B030D-6E8A-4147-A177-3AD203B41FA5}">
                      <a16:colId xmlns:a16="http://schemas.microsoft.com/office/drawing/2014/main" val="3152913073"/>
                    </a:ext>
                  </a:extLst>
                </a:gridCol>
                <a:gridCol w="493776">
                  <a:extLst>
                    <a:ext uri="{9D8B030D-6E8A-4147-A177-3AD203B41FA5}">
                      <a16:colId xmlns:a16="http://schemas.microsoft.com/office/drawing/2014/main" val="2889218989"/>
                    </a:ext>
                  </a:extLst>
                </a:gridCol>
                <a:gridCol w="576072">
                  <a:extLst>
                    <a:ext uri="{9D8B030D-6E8A-4147-A177-3AD203B41FA5}">
                      <a16:colId xmlns:a16="http://schemas.microsoft.com/office/drawing/2014/main" val="3881622340"/>
                    </a:ext>
                  </a:extLst>
                </a:gridCol>
                <a:gridCol w="576072">
                  <a:extLst>
                    <a:ext uri="{9D8B030D-6E8A-4147-A177-3AD203B41FA5}">
                      <a16:colId xmlns:a16="http://schemas.microsoft.com/office/drawing/2014/main" val="1068704691"/>
                    </a:ext>
                  </a:extLst>
                </a:gridCol>
                <a:gridCol w="576072">
                  <a:extLst>
                    <a:ext uri="{9D8B030D-6E8A-4147-A177-3AD203B41FA5}">
                      <a16:colId xmlns:a16="http://schemas.microsoft.com/office/drawing/2014/main" val="1624692793"/>
                    </a:ext>
                  </a:extLst>
                </a:gridCol>
                <a:gridCol w="576072">
                  <a:extLst>
                    <a:ext uri="{9D8B030D-6E8A-4147-A177-3AD203B41FA5}">
                      <a16:colId xmlns:a16="http://schemas.microsoft.com/office/drawing/2014/main" val="343783737"/>
                    </a:ext>
                  </a:extLst>
                </a:gridCol>
                <a:gridCol w="576072">
                  <a:extLst>
                    <a:ext uri="{9D8B030D-6E8A-4147-A177-3AD203B41FA5}">
                      <a16:colId xmlns:a16="http://schemas.microsoft.com/office/drawing/2014/main" val="822938178"/>
                    </a:ext>
                  </a:extLst>
                </a:gridCol>
                <a:gridCol w="329184">
                  <a:extLst>
                    <a:ext uri="{9D8B030D-6E8A-4147-A177-3AD203B41FA5}">
                      <a16:colId xmlns:a16="http://schemas.microsoft.com/office/drawing/2014/main" val="225655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735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4788257"/>
                  </a:ext>
                </a:extLst>
              </a:tr>
            </a:tbl>
          </a:graphicData>
        </a:graphic>
      </p:graphicFrame>
      <p:sp>
        <p:nvSpPr>
          <p:cNvPr id="4" name="Text Placeholder 3">
            <a:extLst>
              <a:ext uri="{FF2B5EF4-FFF2-40B4-BE49-F238E27FC236}">
                <a16:creationId xmlns:a16="http://schemas.microsoft.com/office/drawing/2014/main" id="{19A9005E-B7AD-46F8-9A7E-A7C622413FF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7716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2E4D8-B507-4E43-BAE3-BCA86E254437}"/>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FBCF160D-696A-4259-8481-4E2CBE5DE5F7}"/>
              </a:ext>
            </a:extLst>
          </p:cNvPr>
          <p:cNvGraphicFramePr>
            <a:graphicFrameLocks noGrp="1"/>
          </p:cNvGraphicFramePr>
          <p:nvPr>
            <p:ph type="tbl" sz="quarter" idx="13"/>
            <p:extLst>
              <p:ext uri="{D42A27DB-BD31-4B8C-83A1-F6EECF244321}">
                <p14:modId xmlns:p14="http://schemas.microsoft.com/office/powerpoint/2010/main" val="1961824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05877704"/>
                    </a:ext>
                  </a:extLst>
                </a:gridCol>
                <a:gridCol w="658368">
                  <a:extLst>
                    <a:ext uri="{9D8B030D-6E8A-4147-A177-3AD203B41FA5}">
                      <a16:colId xmlns:a16="http://schemas.microsoft.com/office/drawing/2014/main" val="1457544115"/>
                    </a:ext>
                  </a:extLst>
                </a:gridCol>
                <a:gridCol w="658368">
                  <a:extLst>
                    <a:ext uri="{9D8B030D-6E8A-4147-A177-3AD203B41FA5}">
                      <a16:colId xmlns:a16="http://schemas.microsoft.com/office/drawing/2014/main" val="1149956724"/>
                    </a:ext>
                  </a:extLst>
                </a:gridCol>
                <a:gridCol w="576072">
                  <a:extLst>
                    <a:ext uri="{9D8B030D-6E8A-4147-A177-3AD203B41FA5}">
                      <a16:colId xmlns:a16="http://schemas.microsoft.com/office/drawing/2014/main" val="2250215727"/>
                    </a:ext>
                  </a:extLst>
                </a:gridCol>
                <a:gridCol w="576072">
                  <a:extLst>
                    <a:ext uri="{9D8B030D-6E8A-4147-A177-3AD203B41FA5}">
                      <a16:colId xmlns:a16="http://schemas.microsoft.com/office/drawing/2014/main" val="3169591630"/>
                    </a:ext>
                  </a:extLst>
                </a:gridCol>
                <a:gridCol w="493776">
                  <a:extLst>
                    <a:ext uri="{9D8B030D-6E8A-4147-A177-3AD203B41FA5}">
                      <a16:colId xmlns:a16="http://schemas.microsoft.com/office/drawing/2014/main" val="752210193"/>
                    </a:ext>
                  </a:extLst>
                </a:gridCol>
                <a:gridCol w="576072">
                  <a:extLst>
                    <a:ext uri="{9D8B030D-6E8A-4147-A177-3AD203B41FA5}">
                      <a16:colId xmlns:a16="http://schemas.microsoft.com/office/drawing/2014/main" val="3441683186"/>
                    </a:ext>
                  </a:extLst>
                </a:gridCol>
                <a:gridCol w="576072">
                  <a:extLst>
                    <a:ext uri="{9D8B030D-6E8A-4147-A177-3AD203B41FA5}">
                      <a16:colId xmlns:a16="http://schemas.microsoft.com/office/drawing/2014/main" val="2358833531"/>
                    </a:ext>
                  </a:extLst>
                </a:gridCol>
                <a:gridCol w="576072">
                  <a:extLst>
                    <a:ext uri="{9D8B030D-6E8A-4147-A177-3AD203B41FA5}">
                      <a16:colId xmlns:a16="http://schemas.microsoft.com/office/drawing/2014/main" val="3230393648"/>
                    </a:ext>
                  </a:extLst>
                </a:gridCol>
                <a:gridCol w="576072">
                  <a:extLst>
                    <a:ext uri="{9D8B030D-6E8A-4147-A177-3AD203B41FA5}">
                      <a16:colId xmlns:a16="http://schemas.microsoft.com/office/drawing/2014/main" val="245561016"/>
                    </a:ext>
                  </a:extLst>
                </a:gridCol>
                <a:gridCol w="576072">
                  <a:extLst>
                    <a:ext uri="{9D8B030D-6E8A-4147-A177-3AD203B41FA5}">
                      <a16:colId xmlns:a16="http://schemas.microsoft.com/office/drawing/2014/main" val="3798369637"/>
                    </a:ext>
                  </a:extLst>
                </a:gridCol>
                <a:gridCol w="329184">
                  <a:extLst>
                    <a:ext uri="{9D8B030D-6E8A-4147-A177-3AD203B41FA5}">
                      <a16:colId xmlns:a16="http://schemas.microsoft.com/office/drawing/2014/main" val="282689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25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0930879"/>
                  </a:ext>
                </a:extLst>
              </a:tr>
            </a:tbl>
          </a:graphicData>
        </a:graphic>
      </p:graphicFrame>
      <p:sp>
        <p:nvSpPr>
          <p:cNvPr id="4" name="Text Placeholder 3">
            <a:extLst>
              <a:ext uri="{FF2B5EF4-FFF2-40B4-BE49-F238E27FC236}">
                <a16:creationId xmlns:a16="http://schemas.microsoft.com/office/drawing/2014/main" id="{2D6F386F-4968-4ACB-A62D-CE82A27015A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86239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70AF-2741-4555-A3E2-481C925FBCB7}"/>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C3D0127D-4D00-4A56-B79E-F8CA991B674E}"/>
              </a:ext>
            </a:extLst>
          </p:cNvPr>
          <p:cNvGraphicFramePr>
            <a:graphicFrameLocks noGrp="1"/>
          </p:cNvGraphicFramePr>
          <p:nvPr>
            <p:ph type="tbl" sz="quarter" idx="13"/>
            <p:extLst>
              <p:ext uri="{D42A27DB-BD31-4B8C-83A1-F6EECF244321}">
                <p14:modId xmlns:p14="http://schemas.microsoft.com/office/powerpoint/2010/main" val="121760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9016738"/>
                    </a:ext>
                  </a:extLst>
                </a:gridCol>
                <a:gridCol w="658368">
                  <a:extLst>
                    <a:ext uri="{9D8B030D-6E8A-4147-A177-3AD203B41FA5}">
                      <a16:colId xmlns:a16="http://schemas.microsoft.com/office/drawing/2014/main" val="3387866172"/>
                    </a:ext>
                  </a:extLst>
                </a:gridCol>
                <a:gridCol w="658368">
                  <a:extLst>
                    <a:ext uri="{9D8B030D-6E8A-4147-A177-3AD203B41FA5}">
                      <a16:colId xmlns:a16="http://schemas.microsoft.com/office/drawing/2014/main" val="1907782545"/>
                    </a:ext>
                  </a:extLst>
                </a:gridCol>
                <a:gridCol w="576072">
                  <a:extLst>
                    <a:ext uri="{9D8B030D-6E8A-4147-A177-3AD203B41FA5}">
                      <a16:colId xmlns:a16="http://schemas.microsoft.com/office/drawing/2014/main" val="3140248416"/>
                    </a:ext>
                  </a:extLst>
                </a:gridCol>
                <a:gridCol w="576072">
                  <a:extLst>
                    <a:ext uri="{9D8B030D-6E8A-4147-A177-3AD203B41FA5}">
                      <a16:colId xmlns:a16="http://schemas.microsoft.com/office/drawing/2014/main" val="3755067690"/>
                    </a:ext>
                  </a:extLst>
                </a:gridCol>
                <a:gridCol w="493776">
                  <a:extLst>
                    <a:ext uri="{9D8B030D-6E8A-4147-A177-3AD203B41FA5}">
                      <a16:colId xmlns:a16="http://schemas.microsoft.com/office/drawing/2014/main" val="3963130589"/>
                    </a:ext>
                  </a:extLst>
                </a:gridCol>
                <a:gridCol w="576072">
                  <a:extLst>
                    <a:ext uri="{9D8B030D-6E8A-4147-A177-3AD203B41FA5}">
                      <a16:colId xmlns:a16="http://schemas.microsoft.com/office/drawing/2014/main" val="3199967222"/>
                    </a:ext>
                  </a:extLst>
                </a:gridCol>
                <a:gridCol w="576072">
                  <a:extLst>
                    <a:ext uri="{9D8B030D-6E8A-4147-A177-3AD203B41FA5}">
                      <a16:colId xmlns:a16="http://schemas.microsoft.com/office/drawing/2014/main" val="189942436"/>
                    </a:ext>
                  </a:extLst>
                </a:gridCol>
                <a:gridCol w="576072">
                  <a:extLst>
                    <a:ext uri="{9D8B030D-6E8A-4147-A177-3AD203B41FA5}">
                      <a16:colId xmlns:a16="http://schemas.microsoft.com/office/drawing/2014/main" val="2014919651"/>
                    </a:ext>
                  </a:extLst>
                </a:gridCol>
                <a:gridCol w="576072">
                  <a:extLst>
                    <a:ext uri="{9D8B030D-6E8A-4147-A177-3AD203B41FA5}">
                      <a16:colId xmlns:a16="http://schemas.microsoft.com/office/drawing/2014/main" val="3801564492"/>
                    </a:ext>
                  </a:extLst>
                </a:gridCol>
                <a:gridCol w="576072">
                  <a:extLst>
                    <a:ext uri="{9D8B030D-6E8A-4147-A177-3AD203B41FA5}">
                      <a16:colId xmlns:a16="http://schemas.microsoft.com/office/drawing/2014/main" val="4025588436"/>
                    </a:ext>
                  </a:extLst>
                </a:gridCol>
                <a:gridCol w="329184">
                  <a:extLst>
                    <a:ext uri="{9D8B030D-6E8A-4147-A177-3AD203B41FA5}">
                      <a16:colId xmlns:a16="http://schemas.microsoft.com/office/drawing/2014/main" val="234213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204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6186184"/>
                  </a:ext>
                </a:extLst>
              </a:tr>
            </a:tbl>
          </a:graphicData>
        </a:graphic>
      </p:graphicFrame>
      <p:sp>
        <p:nvSpPr>
          <p:cNvPr id="4" name="Text Placeholder 3">
            <a:extLst>
              <a:ext uri="{FF2B5EF4-FFF2-40B4-BE49-F238E27FC236}">
                <a16:creationId xmlns:a16="http://schemas.microsoft.com/office/drawing/2014/main" id="{ED0795F7-3016-4215-AAC0-46BAD8908CE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43873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4C681-2931-4B91-9C86-017A2425CAF7}"/>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058734EB-DC5D-430F-922C-83C7B4AB60BE}"/>
              </a:ext>
            </a:extLst>
          </p:cNvPr>
          <p:cNvGraphicFramePr>
            <a:graphicFrameLocks noGrp="1"/>
          </p:cNvGraphicFramePr>
          <p:nvPr>
            <p:ph type="tbl" sz="quarter" idx="13"/>
            <p:extLst>
              <p:ext uri="{D42A27DB-BD31-4B8C-83A1-F6EECF244321}">
                <p14:modId xmlns:p14="http://schemas.microsoft.com/office/powerpoint/2010/main" val="192576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6793559"/>
                    </a:ext>
                  </a:extLst>
                </a:gridCol>
                <a:gridCol w="658368">
                  <a:extLst>
                    <a:ext uri="{9D8B030D-6E8A-4147-A177-3AD203B41FA5}">
                      <a16:colId xmlns:a16="http://schemas.microsoft.com/office/drawing/2014/main" val="1199193020"/>
                    </a:ext>
                  </a:extLst>
                </a:gridCol>
                <a:gridCol w="658368">
                  <a:extLst>
                    <a:ext uri="{9D8B030D-6E8A-4147-A177-3AD203B41FA5}">
                      <a16:colId xmlns:a16="http://schemas.microsoft.com/office/drawing/2014/main" val="2187739258"/>
                    </a:ext>
                  </a:extLst>
                </a:gridCol>
                <a:gridCol w="576072">
                  <a:extLst>
                    <a:ext uri="{9D8B030D-6E8A-4147-A177-3AD203B41FA5}">
                      <a16:colId xmlns:a16="http://schemas.microsoft.com/office/drawing/2014/main" val="3936053743"/>
                    </a:ext>
                  </a:extLst>
                </a:gridCol>
                <a:gridCol w="576072">
                  <a:extLst>
                    <a:ext uri="{9D8B030D-6E8A-4147-A177-3AD203B41FA5}">
                      <a16:colId xmlns:a16="http://schemas.microsoft.com/office/drawing/2014/main" val="525136836"/>
                    </a:ext>
                  </a:extLst>
                </a:gridCol>
                <a:gridCol w="493776">
                  <a:extLst>
                    <a:ext uri="{9D8B030D-6E8A-4147-A177-3AD203B41FA5}">
                      <a16:colId xmlns:a16="http://schemas.microsoft.com/office/drawing/2014/main" val="2109370182"/>
                    </a:ext>
                  </a:extLst>
                </a:gridCol>
                <a:gridCol w="576072">
                  <a:extLst>
                    <a:ext uri="{9D8B030D-6E8A-4147-A177-3AD203B41FA5}">
                      <a16:colId xmlns:a16="http://schemas.microsoft.com/office/drawing/2014/main" val="3564849323"/>
                    </a:ext>
                  </a:extLst>
                </a:gridCol>
                <a:gridCol w="576072">
                  <a:extLst>
                    <a:ext uri="{9D8B030D-6E8A-4147-A177-3AD203B41FA5}">
                      <a16:colId xmlns:a16="http://schemas.microsoft.com/office/drawing/2014/main" val="1888726798"/>
                    </a:ext>
                  </a:extLst>
                </a:gridCol>
                <a:gridCol w="576072">
                  <a:extLst>
                    <a:ext uri="{9D8B030D-6E8A-4147-A177-3AD203B41FA5}">
                      <a16:colId xmlns:a16="http://schemas.microsoft.com/office/drawing/2014/main" val="1714494513"/>
                    </a:ext>
                  </a:extLst>
                </a:gridCol>
                <a:gridCol w="576072">
                  <a:extLst>
                    <a:ext uri="{9D8B030D-6E8A-4147-A177-3AD203B41FA5}">
                      <a16:colId xmlns:a16="http://schemas.microsoft.com/office/drawing/2014/main" val="3452927179"/>
                    </a:ext>
                  </a:extLst>
                </a:gridCol>
                <a:gridCol w="576072">
                  <a:extLst>
                    <a:ext uri="{9D8B030D-6E8A-4147-A177-3AD203B41FA5}">
                      <a16:colId xmlns:a16="http://schemas.microsoft.com/office/drawing/2014/main" val="1654304515"/>
                    </a:ext>
                  </a:extLst>
                </a:gridCol>
                <a:gridCol w="329184">
                  <a:extLst>
                    <a:ext uri="{9D8B030D-6E8A-4147-A177-3AD203B41FA5}">
                      <a16:colId xmlns:a16="http://schemas.microsoft.com/office/drawing/2014/main" val="153680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315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973923"/>
                  </a:ext>
                </a:extLst>
              </a:tr>
            </a:tbl>
          </a:graphicData>
        </a:graphic>
      </p:graphicFrame>
      <p:sp>
        <p:nvSpPr>
          <p:cNvPr id="4" name="Text Placeholder 3">
            <a:extLst>
              <a:ext uri="{FF2B5EF4-FFF2-40B4-BE49-F238E27FC236}">
                <a16:creationId xmlns:a16="http://schemas.microsoft.com/office/drawing/2014/main" id="{EADB1281-7502-454F-83C5-F0D205259AD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18688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2021-07-12T03:22:47Z</dcterms:created>
  <dcterms:modified xsi:type="dcterms:W3CDTF">2021-07-12T03:26:24Z</dcterms:modified>
</cp:coreProperties>
</file>