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E31E4-E33F-420A-9554-D8B5EB4DE2F9}"/>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CA51B3EE-BE5E-491E-A015-D146D880DB4C}"/>
              </a:ext>
            </a:extLst>
          </p:cNvPr>
          <p:cNvGraphicFramePr>
            <a:graphicFrameLocks noGrp="1"/>
          </p:cNvGraphicFramePr>
          <p:nvPr>
            <p:ph type="tbl" sz="quarter" idx="13"/>
            <p:extLst>
              <p:ext uri="{D42A27DB-BD31-4B8C-83A1-F6EECF244321}">
                <p14:modId xmlns:p14="http://schemas.microsoft.com/office/powerpoint/2010/main" val="3798744261"/>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88806265"/>
                    </a:ext>
                  </a:extLst>
                </a:gridCol>
                <a:gridCol w="658368">
                  <a:extLst>
                    <a:ext uri="{9D8B030D-6E8A-4147-A177-3AD203B41FA5}">
                      <a16:colId xmlns:a16="http://schemas.microsoft.com/office/drawing/2014/main" val="108447670"/>
                    </a:ext>
                  </a:extLst>
                </a:gridCol>
                <a:gridCol w="658368">
                  <a:extLst>
                    <a:ext uri="{9D8B030D-6E8A-4147-A177-3AD203B41FA5}">
                      <a16:colId xmlns:a16="http://schemas.microsoft.com/office/drawing/2014/main" val="1316785817"/>
                    </a:ext>
                  </a:extLst>
                </a:gridCol>
                <a:gridCol w="576072">
                  <a:extLst>
                    <a:ext uri="{9D8B030D-6E8A-4147-A177-3AD203B41FA5}">
                      <a16:colId xmlns:a16="http://schemas.microsoft.com/office/drawing/2014/main" val="3388968048"/>
                    </a:ext>
                  </a:extLst>
                </a:gridCol>
                <a:gridCol w="576072">
                  <a:extLst>
                    <a:ext uri="{9D8B030D-6E8A-4147-A177-3AD203B41FA5}">
                      <a16:colId xmlns:a16="http://schemas.microsoft.com/office/drawing/2014/main" val="404759403"/>
                    </a:ext>
                  </a:extLst>
                </a:gridCol>
                <a:gridCol w="493776">
                  <a:extLst>
                    <a:ext uri="{9D8B030D-6E8A-4147-A177-3AD203B41FA5}">
                      <a16:colId xmlns:a16="http://schemas.microsoft.com/office/drawing/2014/main" val="2305272087"/>
                    </a:ext>
                  </a:extLst>
                </a:gridCol>
                <a:gridCol w="576072">
                  <a:extLst>
                    <a:ext uri="{9D8B030D-6E8A-4147-A177-3AD203B41FA5}">
                      <a16:colId xmlns:a16="http://schemas.microsoft.com/office/drawing/2014/main" val="4115766068"/>
                    </a:ext>
                  </a:extLst>
                </a:gridCol>
                <a:gridCol w="576072">
                  <a:extLst>
                    <a:ext uri="{9D8B030D-6E8A-4147-A177-3AD203B41FA5}">
                      <a16:colId xmlns:a16="http://schemas.microsoft.com/office/drawing/2014/main" val="1210549294"/>
                    </a:ext>
                  </a:extLst>
                </a:gridCol>
                <a:gridCol w="576072">
                  <a:extLst>
                    <a:ext uri="{9D8B030D-6E8A-4147-A177-3AD203B41FA5}">
                      <a16:colId xmlns:a16="http://schemas.microsoft.com/office/drawing/2014/main" val="3255155612"/>
                    </a:ext>
                  </a:extLst>
                </a:gridCol>
                <a:gridCol w="576072">
                  <a:extLst>
                    <a:ext uri="{9D8B030D-6E8A-4147-A177-3AD203B41FA5}">
                      <a16:colId xmlns:a16="http://schemas.microsoft.com/office/drawing/2014/main" val="4223854183"/>
                    </a:ext>
                  </a:extLst>
                </a:gridCol>
                <a:gridCol w="576072">
                  <a:extLst>
                    <a:ext uri="{9D8B030D-6E8A-4147-A177-3AD203B41FA5}">
                      <a16:colId xmlns:a16="http://schemas.microsoft.com/office/drawing/2014/main" val="4148827249"/>
                    </a:ext>
                  </a:extLst>
                </a:gridCol>
                <a:gridCol w="329184">
                  <a:extLst>
                    <a:ext uri="{9D8B030D-6E8A-4147-A177-3AD203B41FA5}">
                      <a16:colId xmlns:a16="http://schemas.microsoft.com/office/drawing/2014/main" val="70762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09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6327107"/>
                  </a:ext>
                </a:extLst>
              </a:tr>
            </a:tbl>
          </a:graphicData>
        </a:graphic>
      </p:graphicFrame>
      <p:sp>
        <p:nvSpPr>
          <p:cNvPr id="4" name="Text Placeholder 3">
            <a:extLst>
              <a:ext uri="{FF2B5EF4-FFF2-40B4-BE49-F238E27FC236}">
                <a16:creationId xmlns:a16="http://schemas.microsoft.com/office/drawing/2014/main" id="{A4B74452-E94C-49E9-88B1-EE9EB6F5382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6820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D2430-C911-41B1-97FE-66150D0C4FB0}"/>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88CC9BAD-97B6-489A-B4F2-490FF1AB02FC}"/>
              </a:ext>
            </a:extLst>
          </p:cNvPr>
          <p:cNvGraphicFramePr>
            <a:graphicFrameLocks noGrp="1"/>
          </p:cNvGraphicFramePr>
          <p:nvPr>
            <p:ph type="tbl" sz="quarter" idx="13"/>
            <p:extLst>
              <p:ext uri="{D42A27DB-BD31-4B8C-83A1-F6EECF244321}">
                <p14:modId xmlns:p14="http://schemas.microsoft.com/office/powerpoint/2010/main" val="3471967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19317612"/>
                    </a:ext>
                  </a:extLst>
                </a:gridCol>
                <a:gridCol w="658368">
                  <a:extLst>
                    <a:ext uri="{9D8B030D-6E8A-4147-A177-3AD203B41FA5}">
                      <a16:colId xmlns:a16="http://schemas.microsoft.com/office/drawing/2014/main" val="3198165100"/>
                    </a:ext>
                  </a:extLst>
                </a:gridCol>
                <a:gridCol w="658368">
                  <a:extLst>
                    <a:ext uri="{9D8B030D-6E8A-4147-A177-3AD203B41FA5}">
                      <a16:colId xmlns:a16="http://schemas.microsoft.com/office/drawing/2014/main" val="4252363542"/>
                    </a:ext>
                  </a:extLst>
                </a:gridCol>
                <a:gridCol w="576072">
                  <a:extLst>
                    <a:ext uri="{9D8B030D-6E8A-4147-A177-3AD203B41FA5}">
                      <a16:colId xmlns:a16="http://schemas.microsoft.com/office/drawing/2014/main" val="2184376817"/>
                    </a:ext>
                  </a:extLst>
                </a:gridCol>
                <a:gridCol w="576072">
                  <a:extLst>
                    <a:ext uri="{9D8B030D-6E8A-4147-A177-3AD203B41FA5}">
                      <a16:colId xmlns:a16="http://schemas.microsoft.com/office/drawing/2014/main" val="571572431"/>
                    </a:ext>
                  </a:extLst>
                </a:gridCol>
                <a:gridCol w="493776">
                  <a:extLst>
                    <a:ext uri="{9D8B030D-6E8A-4147-A177-3AD203B41FA5}">
                      <a16:colId xmlns:a16="http://schemas.microsoft.com/office/drawing/2014/main" val="2128644042"/>
                    </a:ext>
                  </a:extLst>
                </a:gridCol>
                <a:gridCol w="576072">
                  <a:extLst>
                    <a:ext uri="{9D8B030D-6E8A-4147-A177-3AD203B41FA5}">
                      <a16:colId xmlns:a16="http://schemas.microsoft.com/office/drawing/2014/main" val="348344402"/>
                    </a:ext>
                  </a:extLst>
                </a:gridCol>
                <a:gridCol w="576072">
                  <a:extLst>
                    <a:ext uri="{9D8B030D-6E8A-4147-A177-3AD203B41FA5}">
                      <a16:colId xmlns:a16="http://schemas.microsoft.com/office/drawing/2014/main" val="3107863689"/>
                    </a:ext>
                  </a:extLst>
                </a:gridCol>
                <a:gridCol w="576072">
                  <a:extLst>
                    <a:ext uri="{9D8B030D-6E8A-4147-A177-3AD203B41FA5}">
                      <a16:colId xmlns:a16="http://schemas.microsoft.com/office/drawing/2014/main" val="2713004085"/>
                    </a:ext>
                  </a:extLst>
                </a:gridCol>
                <a:gridCol w="576072">
                  <a:extLst>
                    <a:ext uri="{9D8B030D-6E8A-4147-A177-3AD203B41FA5}">
                      <a16:colId xmlns:a16="http://schemas.microsoft.com/office/drawing/2014/main" val="4109252804"/>
                    </a:ext>
                  </a:extLst>
                </a:gridCol>
                <a:gridCol w="576072">
                  <a:extLst>
                    <a:ext uri="{9D8B030D-6E8A-4147-A177-3AD203B41FA5}">
                      <a16:colId xmlns:a16="http://schemas.microsoft.com/office/drawing/2014/main" val="2340857106"/>
                    </a:ext>
                  </a:extLst>
                </a:gridCol>
                <a:gridCol w="329184">
                  <a:extLst>
                    <a:ext uri="{9D8B030D-6E8A-4147-A177-3AD203B41FA5}">
                      <a16:colId xmlns:a16="http://schemas.microsoft.com/office/drawing/2014/main" val="311395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157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1282319"/>
                  </a:ext>
                </a:extLst>
              </a:tr>
            </a:tbl>
          </a:graphicData>
        </a:graphic>
      </p:graphicFrame>
      <p:sp>
        <p:nvSpPr>
          <p:cNvPr id="4" name="Text Placeholder 3">
            <a:extLst>
              <a:ext uri="{FF2B5EF4-FFF2-40B4-BE49-F238E27FC236}">
                <a16:creationId xmlns:a16="http://schemas.microsoft.com/office/drawing/2014/main" id="{B10114CB-C6D4-49AA-9D75-61EBCDACEEC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11803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8080-87C8-45A5-BA5F-8BCF2327A4AB}"/>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0B6D25C8-5EC3-4035-AF1F-E70B6356D3B8}"/>
              </a:ext>
            </a:extLst>
          </p:cNvPr>
          <p:cNvGraphicFramePr>
            <a:graphicFrameLocks noGrp="1"/>
          </p:cNvGraphicFramePr>
          <p:nvPr>
            <p:ph type="tbl" sz="quarter" idx="13"/>
            <p:extLst>
              <p:ext uri="{D42A27DB-BD31-4B8C-83A1-F6EECF244321}">
                <p14:modId xmlns:p14="http://schemas.microsoft.com/office/powerpoint/2010/main" val="241860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24857518"/>
                    </a:ext>
                  </a:extLst>
                </a:gridCol>
                <a:gridCol w="658368">
                  <a:extLst>
                    <a:ext uri="{9D8B030D-6E8A-4147-A177-3AD203B41FA5}">
                      <a16:colId xmlns:a16="http://schemas.microsoft.com/office/drawing/2014/main" val="2379970758"/>
                    </a:ext>
                  </a:extLst>
                </a:gridCol>
                <a:gridCol w="658368">
                  <a:extLst>
                    <a:ext uri="{9D8B030D-6E8A-4147-A177-3AD203B41FA5}">
                      <a16:colId xmlns:a16="http://schemas.microsoft.com/office/drawing/2014/main" val="395306101"/>
                    </a:ext>
                  </a:extLst>
                </a:gridCol>
                <a:gridCol w="576072">
                  <a:extLst>
                    <a:ext uri="{9D8B030D-6E8A-4147-A177-3AD203B41FA5}">
                      <a16:colId xmlns:a16="http://schemas.microsoft.com/office/drawing/2014/main" val="2360696838"/>
                    </a:ext>
                  </a:extLst>
                </a:gridCol>
                <a:gridCol w="576072">
                  <a:extLst>
                    <a:ext uri="{9D8B030D-6E8A-4147-A177-3AD203B41FA5}">
                      <a16:colId xmlns:a16="http://schemas.microsoft.com/office/drawing/2014/main" val="4035986697"/>
                    </a:ext>
                  </a:extLst>
                </a:gridCol>
                <a:gridCol w="493776">
                  <a:extLst>
                    <a:ext uri="{9D8B030D-6E8A-4147-A177-3AD203B41FA5}">
                      <a16:colId xmlns:a16="http://schemas.microsoft.com/office/drawing/2014/main" val="1070501593"/>
                    </a:ext>
                  </a:extLst>
                </a:gridCol>
                <a:gridCol w="576072">
                  <a:extLst>
                    <a:ext uri="{9D8B030D-6E8A-4147-A177-3AD203B41FA5}">
                      <a16:colId xmlns:a16="http://schemas.microsoft.com/office/drawing/2014/main" val="2939323367"/>
                    </a:ext>
                  </a:extLst>
                </a:gridCol>
                <a:gridCol w="576072">
                  <a:extLst>
                    <a:ext uri="{9D8B030D-6E8A-4147-A177-3AD203B41FA5}">
                      <a16:colId xmlns:a16="http://schemas.microsoft.com/office/drawing/2014/main" val="555196019"/>
                    </a:ext>
                  </a:extLst>
                </a:gridCol>
                <a:gridCol w="576072">
                  <a:extLst>
                    <a:ext uri="{9D8B030D-6E8A-4147-A177-3AD203B41FA5}">
                      <a16:colId xmlns:a16="http://schemas.microsoft.com/office/drawing/2014/main" val="3267081837"/>
                    </a:ext>
                  </a:extLst>
                </a:gridCol>
                <a:gridCol w="576072">
                  <a:extLst>
                    <a:ext uri="{9D8B030D-6E8A-4147-A177-3AD203B41FA5}">
                      <a16:colId xmlns:a16="http://schemas.microsoft.com/office/drawing/2014/main" val="414298428"/>
                    </a:ext>
                  </a:extLst>
                </a:gridCol>
                <a:gridCol w="576072">
                  <a:extLst>
                    <a:ext uri="{9D8B030D-6E8A-4147-A177-3AD203B41FA5}">
                      <a16:colId xmlns:a16="http://schemas.microsoft.com/office/drawing/2014/main" val="984332272"/>
                    </a:ext>
                  </a:extLst>
                </a:gridCol>
                <a:gridCol w="329184">
                  <a:extLst>
                    <a:ext uri="{9D8B030D-6E8A-4147-A177-3AD203B41FA5}">
                      <a16:colId xmlns:a16="http://schemas.microsoft.com/office/drawing/2014/main" val="308918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822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8679633"/>
                  </a:ext>
                </a:extLst>
              </a:tr>
            </a:tbl>
          </a:graphicData>
        </a:graphic>
      </p:graphicFrame>
      <p:sp>
        <p:nvSpPr>
          <p:cNvPr id="4" name="Text Placeholder 3">
            <a:extLst>
              <a:ext uri="{FF2B5EF4-FFF2-40B4-BE49-F238E27FC236}">
                <a16:creationId xmlns:a16="http://schemas.microsoft.com/office/drawing/2014/main" id="{D1CA84D1-D8FB-43BE-8671-7CF37E818AA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93371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574B1-7233-4841-A211-5D935C308D8D}"/>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8101C260-89E4-4FE9-A427-8ED417F04762}"/>
              </a:ext>
            </a:extLst>
          </p:cNvPr>
          <p:cNvGraphicFramePr>
            <a:graphicFrameLocks noGrp="1"/>
          </p:cNvGraphicFramePr>
          <p:nvPr>
            <p:ph type="tbl" sz="quarter" idx="13"/>
            <p:extLst>
              <p:ext uri="{D42A27DB-BD31-4B8C-83A1-F6EECF244321}">
                <p14:modId xmlns:p14="http://schemas.microsoft.com/office/powerpoint/2010/main" val="293674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7347933"/>
                    </a:ext>
                  </a:extLst>
                </a:gridCol>
                <a:gridCol w="658368">
                  <a:extLst>
                    <a:ext uri="{9D8B030D-6E8A-4147-A177-3AD203B41FA5}">
                      <a16:colId xmlns:a16="http://schemas.microsoft.com/office/drawing/2014/main" val="3581937717"/>
                    </a:ext>
                  </a:extLst>
                </a:gridCol>
                <a:gridCol w="658368">
                  <a:extLst>
                    <a:ext uri="{9D8B030D-6E8A-4147-A177-3AD203B41FA5}">
                      <a16:colId xmlns:a16="http://schemas.microsoft.com/office/drawing/2014/main" val="215304762"/>
                    </a:ext>
                  </a:extLst>
                </a:gridCol>
                <a:gridCol w="576072">
                  <a:extLst>
                    <a:ext uri="{9D8B030D-6E8A-4147-A177-3AD203B41FA5}">
                      <a16:colId xmlns:a16="http://schemas.microsoft.com/office/drawing/2014/main" val="2664187190"/>
                    </a:ext>
                  </a:extLst>
                </a:gridCol>
                <a:gridCol w="576072">
                  <a:extLst>
                    <a:ext uri="{9D8B030D-6E8A-4147-A177-3AD203B41FA5}">
                      <a16:colId xmlns:a16="http://schemas.microsoft.com/office/drawing/2014/main" val="3988377061"/>
                    </a:ext>
                  </a:extLst>
                </a:gridCol>
                <a:gridCol w="493776">
                  <a:extLst>
                    <a:ext uri="{9D8B030D-6E8A-4147-A177-3AD203B41FA5}">
                      <a16:colId xmlns:a16="http://schemas.microsoft.com/office/drawing/2014/main" val="1407503099"/>
                    </a:ext>
                  </a:extLst>
                </a:gridCol>
                <a:gridCol w="576072">
                  <a:extLst>
                    <a:ext uri="{9D8B030D-6E8A-4147-A177-3AD203B41FA5}">
                      <a16:colId xmlns:a16="http://schemas.microsoft.com/office/drawing/2014/main" val="1297630846"/>
                    </a:ext>
                  </a:extLst>
                </a:gridCol>
                <a:gridCol w="576072">
                  <a:extLst>
                    <a:ext uri="{9D8B030D-6E8A-4147-A177-3AD203B41FA5}">
                      <a16:colId xmlns:a16="http://schemas.microsoft.com/office/drawing/2014/main" val="249755791"/>
                    </a:ext>
                  </a:extLst>
                </a:gridCol>
                <a:gridCol w="576072">
                  <a:extLst>
                    <a:ext uri="{9D8B030D-6E8A-4147-A177-3AD203B41FA5}">
                      <a16:colId xmlns:a16="http://schemas.microsoft.com/office/drawing/2014/main" val="2684761396"/>
                    </a:ext>
                  </a:extLst>
                </a:gridCol>
                <a:gridCol w="576072">
                  <a:extLst>
                    <a:ext uri="{9D8B030D-6E8A-4147-A177-3AD203B41FA5}">
                      <a16:colId xmlns:a16="http://schemas.microsoft.com/office/drawing/2014/main" val="2352462138"/>
                    </a:ext>
                  </a:extLst>
                </a:gridCol>
                <a:gridCol w="576072">
                  <a:extLst>
                    <a:ext uri="{9D8B030D-6E8A-4147-A177-3AD203B41FA5}">
                      <a16:colId xmlns:a16="http://schemas.microsoft.com/office/drawing/2014/main" val="2368696558"/>
                    </a:ext>
                  </a:extLst>
                </a:gridCol>
                <a:gridCol w="329184">
                  <a:extLst>
                    <a:ext uri="{9D8B030D-6E8A-4147-A177-3AD203B41FA5}">
                      <a16:colId xmlns:a16="http://schemas.microsoft.com/office/drawing/2014/main" val="2297917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61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5889180"/>
                  </a:ext>
                </a:extLst>
              </a:tr>
            </a:tbl>
          </a:graphicData>
        </a:graphic>
      </p:graphicFrame>
      <p:sp>
        <p:nvSpPr>
          <p:cNvPr id="4" name="Text Placeholder 3">
            <a:extLst>
              <a:ext uri="{FF2B5EF4-FFF2-40B4-BE49-F238E27FC236}">
                <a16:creationId xmlns:a16="http://schemas.microsoft.com/office/drawing/2014/main" id="{514BE8DC-AA71-468E-AD17-4C94DC682B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47410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C03BD-2D5B-4601-B6DC-E2C35F6C7BBC}"/>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51002CD6-3CE1-4A4C-9424-29FB3129E51F}"/>
              </a:ext>
            </a:extLst>
          </p:cNvPr>
          <p:cNvGraphicFramePr>
            <a:graphicFrameLocks noGrp="1"/>
          </p:cNvGraphicFramePr>
          <p:nvPr>
            <p:ph type="tbl" sz="quarter" idx="13"/>
            <p:extLst>
              <p:ext uri="{D42A27DB-BD31-4B8C-83A1-F6EECF244321}">
                <p14:modId xmlns:p14="http://schemas.microsoft.com/office/powerpoint/2010/main" val="94711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8018639"/>
                    </a:ext>
                  </a:extLst>
                </a:gridCol>
                <a:gridCol w="658368">
                  <a:extLst>
                    <a:ext uri="{9D8B030D-6E8A-4147-A177-3AD203B41FA5}">
                      <a16:colId xmlns:a16="http://schemas.microsoft.com/office/drawing/2014/main" val="2837396746"/>
                    </a:ext>
                  </a:extLst>
                </a:gridCol>
                <a:gridCol w="658368">
                  <a:extLst>
                    <a:ext uri="{9D8B030D-6E8A-4147-A177-3AD203B41FA5}">
                      <a16:colId xmlns:a16="http://schemas.microsoft.com/office/drawing/2014/main" val="2791432273"/>
                    </a:ext>
                  </a:extLst>
                </a:gridCol>
                <a:gridCol w="576072">
                  <a:extLst>
                    <a:ext uri="{9D8B030D-6E8A-4147-A177-3AD203B41FA5}">
                      <a16:colId xmlns:a16="http://schemas.microsoft.com/office/drawing/2014/main" val="1508554483"/>
                    </a:ext>
                  </a:extLst>
                </a:gridCol>
                <a:gridCol w="576072">
                  <a:extLst>
                    <a:ext uri="{9D8B030D-6E8A-4147-A177-3AD203B41FA5}">
                      <a16:colId xmlns:a16="http://schemas.microsoft.com/office/drawing/2014/main" val="972187982"/>
                    </a:ext>
                  </a:extLst>
                </a:gridCol>
                <a:gridCol w="493776">
                  <a:extLst>
                    <a:ext uri="{9D8B030D-6E8A-4147-A177-3AD203B41FA5}">
                      <a16:colId xmlns:a16="http://schemas.microsoft.com/office/drawing/2014/main" val="2831029622"/>
                    </a:ext>
                  </a:extLst>
                </a:gridCol>
                <a:gridCol w="576072">
                  <a:extLst>
                    <a:ext uri="{9D8B030D-6E8A-4147-A177-3AD203B41FA5}">
                      <a16:colId xmlns:a16="http://schemas.microsoft.com/office/drawing/2014/main" val="2034127113"/>
                    </a:ext>
                  </a:extLst>
                </a:gridCol>
                <a:gridCol w="576072">
                  <a:extLst>
                    <a:ext uri="{9D8B030D-6E8A-4147-A177-3AD203B41FA5}">
                      <a16:colId xmlns:a16="http://schemas.microsoft.com/office/drawing/2014/main" val="427892573"/>
                    </a:ext>
                  </a:extLst>
                </a:gridCol>
                <a:gridCol w="576072">
                  <a:extLst>
                    <a:ext uri="{9D8B030D-6E8A-4147-A177-3AD203B41FA5}">
                      <a16:colId xmlns:a16="http://schemas.microsoft.com/office/drawing/2014/main" val="1624755664"/>
                    </a:ext>
                  </a:extLst>
                </a:gridCol>
                <a:gridCol w="576072">
                  <a:extLst>
                    <a:ext uri="{9D8B030D-6E8A-4147-A177-3AD203B41FA5}">
                      <a16:colId xmlns:a16="http://schemas.microsoft.com/office/drawing/2014/main" val="139172131"/>
                    </a:ext>
                  </a:extLst>
                </a:gridCol>
                <a:gridCol w="576072">
                  <a:extLst>
                    <a:ext uri="{9D8B030D-6E8A-4147-A177-3AD203B41FA5}">
                      <a16:colId xmlns:a16="http://schemas.microsoft.com/office/drawing/2014/main" val="4203835363"/>
                    </a:ext>
                  </a:extLst>
                </a:gridCol>
                <a:gridCol w="329184">
                  <a:extLst>
                    <a:ext uri="{9D8B030D-6E8A-4147-A177-3AD203B41FA5}">
                      <a16:colId xmlns:a16="http://schemas.microsoft.com/office/drawing/2014/main" val="226116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211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1564555"/>
                  </a:ext>
                </a:extLst>
              </a:tr>
            </a:tbl>
          </a:graphicData>
        </a:graphic>
      </p:graphicFrame>
      <p:sp>
        <p:nvSpPr>
          <p:cNvPr id="4" name="Text Placeholder 3">
            <a:extLst>
              <a:ext uri="{FF2B5EF4-FFF2-40B4-BE49-F238E27FC236}">
                <a16:creationId xmlns:a16="http://schemas.microsoft.com/office/drawing/2014/main" id="{FF6EA846-1A8C-4044-BDDE-80A9DD1780C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19695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22716-2189-4210-A794-79BA484B83CD}"/>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F0615A82-0F8C-40FE-858A-7C6CC8C6DD31}"/>
              </a:ext>
            </a:extLst>
          </p:cNvPr>
          <p:cNvGraphicFramePr>
            <a:graphicFrameLocks noGrp="1"/>
          </p:cNvGraphicFramePr>
          <p:nvPr>
            <p:ph type="tbl" sz="quarter" idx="13"/>
            <p:extLst>
              <p:ext uri="{D42A27DB-BD31-4B8C-83A1-F6EECF244321}">
                <p14:modId xmlns:p14="http://schemas.microsoft.com/office/powerpoint/2010/main" val="197048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8088378"/>
                    </a:ext>
                  </a:extLst>
                </a:gridCol>
                <a:gridCol w="658368">
                  <a:extLst>
                    <a:ext uri="{9D8B030D-6E8A-4147-A177-3AD203B41FA5}">
                      <a16:colId xmlns:a16="http://schemas.microsoft.com/office/drawing/2014/main" val="2739786118"/>
                    </a:ext>
                  </a:extLst>
                </a:gridCol>
                <a:gridCol w="658368">
                  <a:extLst>
                    <a:ext uri="{9D8B030D-6E8A-4147-A177-3AD203B41FA5}">
                      <a16:colId xmlns:a16="http://schemas.microsoft.com/office/drawing/2014/main" val="4167026658"/>
                    </a:ext>
                  </a:extLst>
                </a:gridCol>
                <a:gridCol w="576072">
                  <a:extLst>
                    <a:ext uri="{9D8B030D-6E8A-4147-A177-3AD203B41FA5}">
                      <a16:colId xmlns:a16="http://schemas.microsoft.com/office/drawing/2014/main" val="1899650136"/>
                    </a:ext>
                  </a:extLst>
                </a:gridCol>
                <a:gridCol w="576072">
                  <a:extLst>
                    <a:ext uri="{9D8B030D-6E8A-4147-A177-3AD203B41FA5}">
                      <a16:colId xmlns:a16="http://schemas.microsoft.com/office/drawing/2014/main" val="4083482644"/>
                    </a:ext>
                  </a:extLst>
                </a:gridCol>
                <a:gridCol w="493776">
                  <a:extLst>
                    <a:ext uri="{9D8B030D-6E8A-4147-A177-3AD203B41FA5}">
                      <a16:colId xmlns:a16="http://schemas.microsoft.com/office/drawing/2014/main" val="924523729"/>
                    </a:ext>
                  </a:extLst>
                </a:gridCol>
                <a:gridCol w="576072">
                  <a:extLst>
                    <a:ext uri="{9D8B030D-6E8A-4147-A177-3AD203B41FA5}">
                      <a16:colId xmlns:a16="http://schemas.microsoft.com/office/drawing/2014/main" val="3864787101"/>
                    </a:ext>
                  </a:extLst>
                </a:gridCol>
                <a:gridCol w="576072">
                  <a:extLst>
                    <a:ext uri="{9D8B030D-6E8A-4147-A177-3AD203B41FA5}">
                      <a16:colId xmlns:a16="http://schemas.microsoft.com/office/drawing/2014/main" val="3750923071"/>
                    </a:ext>
                  </a:extLst>
                </a:gridCol>
                <a:gridCol w="576072">
                  <a:extLst>
                    <a:ext uri="{9D8B030D-6E8A-4147-A177-3AD203B41FA5}">
                      <a16:colId xmlns:a16="http://schemas.microsoft.com/office/drawing/2014/main" val="3349737936"/>
                    </a:ext>
                  </a:extLst>
                </a:gridCol>
                <a:gridCol w="576072">
                  <a:extLst>
                    <a:ext uri="{9D8B030D-6E8A-4147-A177-3AD203B41FA5}">
                      <a16:colId xmlns:a16="http://schemas.microsoft.com/office/drawing/2014/main" val="2105212488"/>
                    </a:ext>
                  </a:extLst>
                </a:gridCol>
                <a:gridCol w="576072">
                  <a:extLst>
                    <a:ext uri="{9D8B030D-6E8A-4147-A177-3AD203B41FA5}">
                      <a16:colId xmlns:a16="http://schemas.microsoft.com/office/drawing/2014/main" val="1483170540"/>
                    </a:ext>
                  </a:extLst>
                </a:gridCol>
                <a:gridCol w="329184">
                  <a:extLst>
                    <a:ext uri="{9D8B030D-6E8A-4147-A177-3AD203B41FA5}">
                      <a16:colId xmlns:a16="http://schemas.microsoft.com/office/drawing/2014/main" val="82388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964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9220237"/>
                  </a:ext>
                </a:extLst>
              </a:tr>
            </a:tbl>
          </a:graphicData>
        </a:graphic>
      </p:graphicFrame>
      <p:sp>
        <p:nvSpPr>
          <p:cNvPr id="4" name="Text Placeholder 3">
            <a:extLst>
              <a:ext uri="{FF2B5EF4-FFF2-40B4-BE49-F238E27FC236}">
                <a16:creationId xmlns:a16="http://schemas.microsoft.com/office/drawing/2014/main" id="{632FF887-B7B9-4287-B158-CEB388B978D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91853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8AE1-8AE1-479C-A31E-558042A12476}"/>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680F1A68-871C-4603-90B2-9DF9C914371A}"/>
              </a:ext>
            </a:extLst>
          </p:cNvPr>
          <p:cNvGraphicFramePr>
            <a:graphicFrameLocks noGrp="1"/>
          </p:cNvGraphicFramePr>
          <p:nvPr>
            <p:ph type="tbl" sz="quarter" idx="13"/>
            <p:extLst>
              <p:ext uri="{D42A27DB-BD31-4B8C-83A1-F6EECF244321}">
                <p14:modId xmlns:p14="http://schemas.microsoft.com/office/powerpoint/2010/main" val="71323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5514133"/>
                    </a:ext>
                  </a:extLst>
                </a:gridCol>
                <a:gridCol w="658368">
                  <a:extLst>
                    <a:ext uri="{9D8B030D-6E8A-4147-A177-3AD203B41FA5}">
                      <a16:colId xmlns:a16="http://schemas.microsoft.com/office/drawing/2014/main" val="2258341059"/>
                    </a:ext>
                  </a:extLst>
                </a:gridCol>
                <a:gridCol w="658368">
                  <a:extLst>
                    <a:ext uri="{9D8B030D-6E8A-4147-A177-3AD203B41FA5}">
                      <a16:colId xmlns:a16="http://schemas.microsoft.com/office/drawing/2014/main" val="1139794505"/>
                    </a:ext>
                  </a:extLst>
                </a:gridCol>
                <a:gridCol w="576072">
                  <a:extLst>
                    <a:ext uri="{9D8B030D-6E8A-4147-A177-3AD203B41FA5}">
                      <a16:colId xmlns:a16="http://schemas.microsoft.com/office/drawing/2014/main" val="1595866545"/>
                    </a:ext>
                  </a:extLst>
                </a:gridCol>
                <a:gridCol w="576072">
                  <a:extLst>
                    <a:ext uri="{9D8B030D-6E8A-4147-A177-3AD203B41FA5}">
                      <a16:colId xmlns:a16="http://schemas.microsoft.com/office/drawing/2014/main" val="2017224319"/>
                    </a:ext>
                  </a:extLst>
                </a:gridCol>
                <a:gridCol w="493776">
                  <a:extLst>
                    <a:ext uri="{9D8B030D-6E8A-4147-A177-3AD203B41FA5}">
                      <a16:colId xmlns:a16="http://schemas.microsoft.com/office/drawing/2014/main" val="1934588423"/>
                    </a:ext>
                  </a:extLst>
                </a:gridCol>
                <a:gridCol w="576072">
                  <a:extLst>
                    <a:ext uri="{9D8B030D-6E8A-4147-A177-3AD203B41FA5}">
                      <a16:colId xmlns:a16="http://schemas.microsoft.com/office/drawing/2014/main" val="588568467"/>
                    </a:ext>
                  </a:extLst>
                </a:gridCol>
                <a:gridCol w="576072">
                  <a:extLst>
                    <a:ext uri="{9D8B030D-6E8A-4147-A177-3AD203B41FA5}">
                      <a16:colId xmlns:a16="http://schemas.microsoft.com/office/drawing/2014/main" val="633567540"/>
                    </a:ext>
                  </a:extLst>
                </a:gridCol>
                <a:gridCol w="576072">
                  <a:extLst>
                    <a:ext uri="{9D8B030D-6E8A-4147-A177-3AD203B41FA5}">
                      <a16:colId xmlns:a16="http://schemas.microsoft.com/office/drawing/2014/main" val="1166242796"/>
                    </a:ext>
                  </a:extLst>
                </a:gridCol>
                <a:gridCol w="576072">
                  <a:extLst>
                    <a:ext uri="{9D8B030D-6E8A-4147-A177-3AD203B41FA5}">
                      <a16:colId xmlns:a16="http://schemas.microsoft.com/office/drawing/2014/main" val="671061814"/>
                    </a:ext>
                  </a:extLst>
                </a:gridCol>
                <a:gridCol w="576072">
                  <a:extLst>
                    <a:ext uri="{9D8B030D-6E8A-4147-A177-3AD203B41FA5}">
                      <a16:colId xmlns:a16="http://schemas.microsoft.com/office/drawing/2014/main" val="2519693397"/>
                    </a:ext>
                  </a:extLst>
                </a:gridCol>
                <a:gridCol w="329184">
                  <a:extLst>
                    <a:ext uri="{9D8B030D-6E8A-4147-A177-3AD203B41FA5}">
                      <a16:colId xmlns:a16="http://schemas.microsoft.com/office/drawing/2014/main" val="418785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88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1785807"/>
                  </a:ext>
                </a:extLst>
              </a:tr>
            </a:tbl>
          </a:graphicData>
        </a:graphic>
      </p:graphicFrame>
      <p:sp>
        <p:nvSpPr>
          <p:cNvPr id="4" name="Text Placeholder 3">
            <a:extLst>
              <a:ext uri="{FF2B5EF4-FFF2-40B4-BE49-F238E27FC236}">
                <a16:creationId xmlns:a16="http://schemas.microsoft.com/office/drawing/2014/main" id="{19FA848A-4F5E-4937-8034-3FAB3B748F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14362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4D4F8-E3D0-4E16-8DBF-30AB00459B21}"/>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DF302649-04F9-4007-B319-BC1C74A237E6}"/>
              </a:ext>
            </a:extLst>
          </p:cNvPr>
          <p:cNvGraphicFramePr>
            <a:graphicFrameLocks noGrp="1"/>
          </p:cNvGraphicFramePr>
          <p:nvPr>
            <p:ph type="tbl" sz="quarter" idx="13"/>
            <p:extLst>
              <p:ext uri="{D42A27DB-BD31-4B8C-83A1-F6EECF244321}">
                <p14:modId xmlns:p14="http://schemas.microsoft.com/office/powerpoint/2010/main" val="281176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5446239"/>
                    </a:ext>
                  </a:extLst>
                </a:gridCol>
                <a:gridCol w="658368">
                  <a:extLst>
                    <a:ext uri="{9D8B030D-6E8A-4147-A177-3AD203B41FA5}">
                      <a16:colId xmlns:a16="http://schemas.microsoft.com/office/drawing/2014/main" val="996305219"/>
                    </a:ext>
                  </a:extLst>
                </a:gridCol>
                <a:gridCol w="658368">
                  <a:extLst>
                    <a:ext uri="{9D8B030D-6E8A-4147-A177-3AD203B41FA5}">
                      <a16:colId xmlns:a16="http://schemas.microsoft.com/office/drawing/2014/main" val="2426801691"/>
                    </a:ext>
                  </a:extLst>
                </a:gridCol>
                <a:gridCol w="576072">
                  <a:extLst>
                    <a:ext uri="{9D8B030D-6E8A-4147-A177-3AD203B41FA5}">
                      <a16:colId xmlns:a16="http://schemas.microsoft.com/office/drawing/2014/main" val="243143930"/>
                    </a:ext>
                  </a:extLst>
                </a:gridCol>
                <a:gridCol w="576072">
                  <a:extLst>
                    <a:ext uri="{9D8B030D-6E8A-4147-A177-3AD203B41FA5}">
                      <a16:colId xmlns:a16="http://schemas.microsoft.com/office/drawing/2014/main" val="345977485"/>
                    </a:ext>
                  </a:extLst>
                </a:gridCol>
                <a:gridCol w="493776">
                  <a:extLst>
                    <a:ext uri="{9D8B030D-6E8A-4147-A177-3AD203B41FA5}">
                      <a16:colId xmlns:a16="http://schemas.microsoft.com/office/drawing/2014/main" val="923932537"/>
                    </a:ext>
                  </a:extLst>
                </a:gridCol>
                <a:gridCol w="576072">
                  <a:extLst>
                    <a:ext uri="{9D8B030D-6E8A-4147-A177-3AD203B41FA5}">
                      <a16:colId xmlns:a16="http://schemas.microsoft.com/office/drawing/2014/main" val="1360948841"/>
                    </a:ext>
                  </a:extLst>
                </a:gridCol>
                <a:gridCol w="576072">
                  <a:extLst>
                    <a:ext uri="{9D8B030D-6E8A-4147-A177-3AD203B41FA5}">
                      <a16:colId xmlns:a16="http://schemas.microsoft.com/office/drawing/2014/main" val="1444756901"/>
                    </a:ext>
                  </a:extLst>
                </a:gridCol>
                <a:gridCol w="576072">
                  <a:extLst>
                    <a:ext uri="{9D8B030D-6E8A-4147-A177-3AD203B41FA5}">
                      <a16:colId xmlns:a16="http://schemas.microsoft.com/office/drawing/2014/main" val="1243700085"/>
                    </a:ext>
                  </a:extLst>
                </a:gridCol>
                <a:gridCol w="576072">
                  <a:extLst>
                    <a:ext uri="{9D8B030D-6E8A-4147-A177-3AD203B41FA5}">
                      <a16:colId xmlns:a16="http://schemas.microsoft.com/office/drawing/2014/main" val="2731421291"/>
                    </a:ext>
                  </a:extLst>
                </a:gridCol>
                <a:gridCol w="576072">
                  <a:extLst>
                    <a:ext uri="{9D8B030D-6E8A-4147-A177-3AD203B41FA5}">
                      <a16:colId xmlns:a16="http://schemas.microsoft.com/office/drawing/2014/main" val="3484218766"/>
                    </a:ext>
                  </a:extLst>
                </a:gridCol>
                <a:gridCol w="329184">
                  <a:extLst>
                    <a:ext uri="{9D8B030D-6E8A-4147-A177-3AD203B41FA5}">
                      <a16:colId xmlns:a16="http://schemas.microsoft.com/office/drawing/2014/main" val="241092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837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85468802"/>
                  </a:ext>
                </a:extLst>
              </a:tr>
            </a:tbl>
          </a:graphicData>
        </a:graphic>
      </p:graphicFrame>
      <p:sp>
        <p:nvSpPr>
          <p:cNvPr id="4" name="Text Placeholder 3">
            <a:extLst>
              <a:ext uri="{FF2B5EF4-FFF2-40B4-BE49-F238E27FC236}">
                <a16:creationId xmlns:a16="http://schemas.microsoft.com/office/drawing/2014/main" id="{BAE5675B-B86C-4783-BD6A-994CABF00A7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8334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FE1F-A2ED-43D1-A8C0-FD6AB9D3FE72}"/>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72419419-DA5C-4640-8882-8287EDA4E421}"/>
              </a:ext>
            </a:extLst>
          </p:cNvPr>
          <p:cNvGraphicFramePr>
            <a:graphicFrameLocks noGrp="1"/>
          </p:cNvGraphicFramePr>
          <p:nvPr>
            <p:ph type="tbl" sz="quarter" idx="13"/>
            <p:extLst>
              <p:ext uri="{D42A27DB-BD31-4B8C-83A1-F6EECF244321}">
                <p14:modId xmlns:p14="http://schemas.microsoft.com/office/powerpoint/2010/main" val="78096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6856531"/>
                    </a:ext>
                  </a:extLst>
                </a:gridCol>
                <a:gridCol w="658368">
                  <a:extLst>
                    <a:ext uri="{9D8B030D-6E8A-4147-A177-3AD203B41FA5}">
                      <a16:colId xmlns:a16="http://schemas.microsoft.com/office/drawing/2014/main" val="52926290"/>
                    </a:ext>
                  </a:extLst>
                </a:gridCol>
                <a:gridCol w="658368">
                  <a:extLst>
                    <a:ext uri="{9D8B030D-6E8A-4147-A177-3AD203B41FA5}">
                      <a16:colId xmlns:a16="http://schemas.microsoft.com/office/drawing/2014/main" val="3502586301"/>
                    </a:ext>
                  </a:extLst>
                </a:gridCol>
                <a:gridCol w="576072">
                  <a:extLst>
                    <a:ext uri="{9D8B030D-6E8A-4147-A177-3AD203B41FA5}">
                      <a16:colId xmlns:a16="http://schemas.microsoft.com/office/drawing/2014/main" val="3681598451"/>
                    </a:ext>
                  </a:extLst>
                </a:gridCol>
                <a:gridCol w="576072">
                  <a:extLst>
                    <a:ext uri="{9D8B030D-6E8A-4147-A177-3AD203B41FA5}">
                      <a16:colId xmlns:a16="http://schemas.microsoft.com/office/drawing/2014/main" val="770430497"/>
                    </a:ext>
                  </a:extLst>
                </a:gridCol>
                <a:gridCol w="493776">
                  <a:extLst>
                    <a:ext uri="{9D8B030D-6E8A-4147-A177-3AD203B41FA5}">
                      <a16:colId xmlns:a16="http://schemas.microsoft.com/office/drawing/2014/main" val="1977007863"/>
                    </a:ext>
                  </a:extLst>
                </a:gridCol>
                <a:gridCol w="576072">
                  <a:extLst>
                    <a:ext uri="{9D8B030D-6E8A-4147-A177-3AD203B41FA5}">
                      <a16:colId xmlns:a16="http://schemas.microsoft.com/office/drawing/2014/main" val="3585422533"/>
                    </a:ext>
                  </a:extLst>
                </a:gridCol>
                <a:gridCol w="576072">
                  <a:extLst>
                    <a:ext uri="{9D8B030D-6E8A-4147-A177-3AD203B41FA5}">
                      <a16:colId xmlns:a16="http://schemas.microsoft.com/office/drawing/2014/main" val="69714538"/>
                    </a:ext>
                  </a:extLst>
                </a:gridCol>
                <a:gridCol w="576072">
                  <a:extLst>
                    <a:ext uri="{9D8B030D-6E8A-4147-A177-3AD203B41FA5}">
                      <a16:colId xmlns:a16="http://schemas.microsoft.com/office/drawing/2014/main" val="3165976530"/>
                    </a:ext>
                  </a:extLst>
                </a:gridCol>
                <a:gridCol w="576072">
                  <a:extLst>
                    <a:ext uri="{9D8B030D-6E8A-4147-A177-3AD203B41FA5}">
                      <a16:colId xmlns:a16="http://schemas.microsoft.com/office/drawing/2014/main" val="3555674848"/>
                    </a:ext>
                  </a:extLst>
                </a:gridCol>
                <a:gridCol w="576072">
                  <a:extLst>
                    <a:ext uri="{9D8B030D-6E8A-4147-A177-3AD203B41FA5}">
                      <a16:colId xmlns:a16="http://schemas.microsoft.com/office/drawing/2014/main" val="1905199754"/>
                    </a:ext>
                  </a:extLst>
                </a:gridCol>
                <a:gridCol w="329184">
                  <a:extLst>
                    <a:ext uri="{9D8B030D-6E8A-4147-A177-3AD203B41FA5}">
                      <a16:colId xmlns:a16="http://schemas.microsoft.com/office/drawing/2014/main" val="250062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641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1522409"/>
                  </a:ext>
                </a:extLst>
              </a:tr>
            </a:tbl>
          </a:graphicData>
        </a:graphic>
      </p:graphicFrame>
      <p:sp>
        <p:nvSpPr>
          <p:cNvPr id="4" name="Text Placeholder 3">
            <a:extLst>
              <a:ext uri="{FF2B5EF4-FFF2-40B4-BE49-F238E27FC236}">
                <a16:creationId xmlns:a16="http://schemas.microsoft.com/office/drawing/2014/main" id="{ED166DF8-B472-4E67-AD44-59475FC30F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9115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ED10-2783-4FF6-A251-B554C12FAF85}"/>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86476E91-68A6-41FE-AAFE-80E0009D02A4}"/>
              </a:ext>
            </a:extLst>
          </p:cNvPr>
          <p:cNvGraphicFramePr>
            <a:graphicFrameLocks noGrp="1"/>
          </p:cNvGraphicFramePr>
          <p:nvPr>
            <p:ph type="tbl" sz="quarter" idx="13"/>
            <p:extLst>
              <p:ext uri="{D42A27DB-BD31-4B8C-83A1-F6EECF244321}">
                <p14:modId xmlns:p14="http://schemas.microsoft.com/office/powerpoint/2010/main" val="2020868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70838638"/>
                    </a:ext>
                  </a:extLst>
                </a:gridCol>
                <a:gridCol w="658368">
                  <a:extLst>
                    <a:ext uri="{9D8B030D-6E8A-4147-A177-3AD203B41FA5}">
                      <a16:colId xmlns:a16="http://schemas.microsoft.com/office/drawing/2014/main" val="95633703"/>
                    </a:ext>
                  </a:extLst>
                </a:gridCol>
                <a:gridCol w="658368">
                  <a:extLst>
                    <a:ext uri="{9D8B030D-6E8A-4147-A177-3AD203B41FA5}">
                      <a16:colId xmlns:a16="http://schemas.microsoft.com/office/drawing/2014/main" val="4163616461"/>
                    </a:ext>
                  </a:extLst>
                </a:gridCol>
                <a:gridCol w="576072">
                  <a:extLst>
                    <a:ext uri="{9D8B030D-6E8A-4147-A177-3AD203B41FA5}">
                      <a16:colId xmlns:a16="http://schemas.microsoft.com/office/drawing/2014/main" val="1456126612"/>
                    </a:ext>
                  </a:extLst>
                </a:gridCol>
                <a:gridCol w="576072">
                  <a:extLst>
                    <a:ext uri="{9D8B030D-6E8A-4147-A177-3AD203B41FA5}">
                      <a16:colId xmlns:a16="http://schemas.microsoft.com/office/drawing/2014/main" val="2662504358"/>
                    </a:ext>
                  </a:extLst>
                </a:gridCol>
                <a:gridCol w="493776">
                  <a:extLst>
                    <a:ext uri="{9D8B030D-6E8A-4147-A177-3AD203B41FA5}">
                      <a16:colId xmlns:a16="http://schemas.microsoft.com/office/drawing/2014/main" val="1134178597"/>
                    </a:ext>
                  </a:extLst>
                </a:gridCol>
                <a:gridCol w="576072">
                  <a:extLst>
                    <a:ext uri="{9D8B030D-6E8A-4147-A177-3AD203B41FA5}">
                      <a16:colId xmlns:a16="http://schemas.microsoft.com/office/drawing/2014/main" val="2651064886"/>
                    </a:ext>
                  </a:extLst>
                </a:gridCol>
                <a:gridCol w="576072">
                  <a:extLst>
                    <a:ext uri="{9D8B030D-6E8A-4147-A177-3AD203B41FA5}">
                      <a16:colId xmlns:a16="http://schemas.microsoft.com/office/drawing/2014/main" val="3039491094"/>
                    </a:ext>
                  </a:extLst>
                </a:gridCol>
                <a:gridCol w="576072">
                  <a:extLst>
                    <a:ext uri="{9D8B030D-6E8A-4147-A177-3AD203B41FA5}">
                      <a16:colId xmlns:a16="http://schemas.microsoft.com/office/drawing/2014/main" val="2434019191"/>
                    </a:ext>
                  </a:extLst>
                </a:gridCol>
                <a:gridCol w="576072">
                  <a:extLst>
                    <a:ext uri="{9D8B030D-6E8A-4147-A177-3AD203B41FA5}">
                      <a16:colId xmlns:a16="http://schemas.microsoft.com/office/drawing/2014/main" val="382476824"/>
                    </a:ext>
                  </a:extLst>
                </a:gridCol>
                <a:gridCol w="576072">
                  <a:extLst>
                    <a:ext uri="{9D8B030D-6E8A-4147-A177-3AD203B41FA5}">
                      <a16:colId xmlns:a16="http://schemas.microsoft.com/office/drawing/2014/main" val="1260361841"/>
                    </a:ext>
                  </a:extLst>
                </a:gridCol>
                <a:gridCol w="329184">
                  <a:extLst>
                    <a:ext uri="{9D8B030D-6E8A-4147-A177-3AD203B41FA5}">
                      <a16:colId xmlns:a16="http://schemas.microsoft.com/office/drawing/2014/main" val="328695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006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6448667"/>
                  </a:ext>
                </a:extLst>
              </a:tr>
            </a:tbl>
          </a:graphicData>
        </a:graphic>
      </p:graphicFrame>
      <p:sp>
        <p:nvSpPr>
          <p:cNvPr id="4" name="Text Placeholder 3">
            <a:extLst>
              <a:ext uri="{FF2B5EF4-FFF2-40B4-BE49-F238E27FC236}">
                <a16:creationId xmlns:a16="http://schemas.microsoft.com/office/drawing/2014/main" id="{4546F7D1-BDD1-4329-B6FE-4A6E5B11F13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89159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4607-1489-4B58-9C16-0A369E4FB52D}"/>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264179A2-9E09-4BEB-ADA9-51DABB80D1B2}"/>
              </a:ext>
            </a:extLst>
          </p:cNvPr>
          <p:cNvGraphicFramePr>
            <a:graphicFrameLocks noGrp="1"/>
          </p:cNvGraphicFramePr>
          <p:nvPr>
            <p:ph type="tbl" sz="quarter" idx="13"/>
            <p:extLst>
              <p:ext uri="{D42A27DB-BD31-4B8C-83A1-F6EECF244321}">
                <p14:modId xmlns:p14="http://schemas.microsoft.com/office/powerpoint/2010/main" val="28407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7112851"/>
                    </a:ext>
                  </a:extLst>
                </a:gridCol>
                <a:gridCol w="658368">
                  <a:extLst>
                    <a:ext uri="{9D8B030D-6E8A-4147-A177-3AD203B41FA5}">
                      <a16:colId xmlns:a16="http://schemas.microsoft.com/office/drawing/2014/main" val="1948102805"/>
                    </a:ext>
                  </a:extLst>
                </a:gridCol>
                <a:gridCol w="658368">
                  <a:extLst>
                    <a:ext uri="{9D8B030D-6E8A-4147-A177-3AD203B41FA5}">
                      <a16:colId xmlns:a16="http://schemas.microsoft.com/office/drawing/2014/main" val="3805135464"/>
                    </a:ext>
                  </a:extLst>
                </a:gridCol>
                <a:gridCol w="576072">
                  <a:extLst>
                    <a:ext uri="{9D8B030D-6E8A-4147-A177-3AD203B41FA5}">
                      <a16:colId xmlns:a16="http://schemas.microsoft.com/office/drawing/2014/main" val="1913658483"/>
                    </a:ext>
                  </a:extLst>
                </a:gridCol>
                <a:gridCol w="576072">
                  <a:extLst>
                    <a:ext uri="{9D8B030D-6E8A-4147-A177-3AD203B41FA5}">
                      <a16:colId xmlns:a16="http://schemas.microsoft.com/office/drawing/2014/main" val="3751561249"/>
                    </a:ext>
                  </a:extLst>
                </a:gridCol>
                <a:gridCol w="493776">
                  <a:extLst>
                    <a:ext uri="{9D8B030D-6E8A-4147-A177-3AD203B41FA5}">
                      <a16:colId xmlns:a16="http://schemas.microsoft.com/office/drawing/2014/main" val="3088845192"/>
                    </a:ext>
                  </a:extLst>
                </a:gridCol>
                <a:gridCol w="576072">
                  <a:extLst>
                    <a:ext uri="{9D8B030D-6E8A-4147-A177-3AD203B41FA5}">
                      <a16:colId xmlns:a16="http://schemas.microsoft.com/office/drawing/2014/main" val="2316443908"/>
                    </a:ext>
                  </a:extLst>
                </a:gridCol>
                <a:gridCol w="576072">
                  <a:extLst>
                    <a:ext uri="{9D8B030D-6E8A-4147-A177-3AD203B41FA5}">
                      <a16:colId xmlns:a16="http://schemas.microsoft.com/office/drawing/2014/main" val="1587678668"/>
                    </a:ext>
                  </a:extLst>
                </a:gridCol>
                <a:gridCol w="576072">
                  <a:extLst>
                    <a:ext uri="{9D8B030D-6E8A-4147-A177-3AD203B41FA5}">
                      <a16:colId xmlns:a16="http://schemas.microsoft.com/office/drawing/2014/main" val="1032764005"/>
                    </a:ext>
                  </a:extLst>
                </a:gridCol>
                <a:gridCol w="576072">
                  <a:extLst>
                    <a:ext uri="{9D8B030D-6E8A-4147-A177-3AD203B41FA5}">
                      <a16:colId xmlns:a16="http://schemas.microsoft.com/office/drawing/2014/main" val="29729976"/>
                    </a:ext>
                  </a:extLst>
                </a:gridCol>
                <a:gridCol w="576072">
                  <a:extLst>
                    <a:ext uri="{9D8B030D-6E8A-4147-A177-3AD203B41FA5}">
                      <a16:colId xmlns:a16="http://schemas.microsoft.com/office/drawing/2014/main" val="252906376"/>
                    </a:ext>
                  </a:extLst>
                </a:gridCol>
                <a:gridCol w="329184">
                  <a:extLst>
                    <a:ext uri="{9D8B030D-6E8A-4147-A177-3AD203B41FA5}">
                      <a16:colId xmlns:a16="http://schemas.microsoft.com/office/drawing/2014/main" val="274537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5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5853661"/>
                  </a:ext>
                </a:extLst>
              </a:tr>
            </a:tbl>
          </a:graphicData>
        </a:graphic>
      </p:graphicFrame>
      <p:sp>
        <p:nvSpPr>
          <p:cNvPr id="4" name="Text Placeholder 3">
            <a:extLst>
              <a:ext uri="{FF2B5EF4-FFF2-40B4-BE49-F238E27FC236}">
                <a16:creationId xmlns:a16="http://schemas.microsoft.com/office/drawing/2014/main" id="{3EBB630F-0348-478E-9AD6-B11087217C3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57009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1C795-C66E-496D-AFC9-18FE9B1B7283}"/>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77F3817A-ABFB-477F-BF99-57700B8598FA}"/>
              </a:ext>
            </a:extLst>
          </p:cNvPr>
          <p:cNvGraphicFramePr>
            <a:graphicFrameLocks noGrp="1"/>
          </p:cNvGraphicFramePr>
          <p:nvPr>
            <p:ph type="tbl" sz="quarter" idx="13"/>
            <p:extLst>
              <p:ext uri="{D42A27DB-BD31-4B8C-83A1-F6EECF244321}">
                <p14:modId xmlns:p14="http://schemas.microsoft.com/office/powerpoint/2010/main" val="248328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75156643"/>
                    </a:ext>
                  </a:extLst>
                </a:gridCol>
                <a:gridCol w="658368">
                  <a:extLst>
                    <a:ext uri="{9D8B030D-6E8A-4147-A177-3AD203B41FA5}">
                      <a16:colId xmlns:a16="http://schemas.microsoft.com/office/drawing/2014/main" val="1273464603"/>
                    </a:ext>
                  </a:extLst>
                </a:gridCol>
                <a:gridCol w="658368">
                  <a:extLst>
                    <a:ext uri="{9D8B030D-6E8A-4147-A177-3AD203B41FA5}">
                      <a16:colId xmlns:a16="http://schemas.microsoft.com/office/drawing/2014/main" val="1058235230"/>
                    </a:ext>
                  </a:extLst>
                </a:gridCol>
                <a:gridCol w="576072">
                  <a:extLst>
                    <a:ext uri="{9D8B030D-6E8A-4147-A177-3AD203B41FA5}">
                      <a16:colId xmlns:a16="http://schemas.microsoft.com/office/drawing/2014/main" val="202998648"/>
                    </a:ext>
                  </a:extLst>
                </a:gridCol>
                <a:gridCol w="576072">
                  <a:extLst>
                    <a:ext uri="{9D8B030D-6E8A-4147-A177-3AD203B41FA5}">
                      <a16:colId xmlns:a16="http://schemas.microsoft.com/office/drawing/2014/main" val="487198874"/>
                    </a:ext>
                  </a:extLst>
                </a:gridCol>
                <a:gridCol w="493776">
                  <a:extLst>
                    <a:ext uri="{9D8B030D-6E8A-4147-A177-3AD203B41FA5}">
                      <a16:colId xmlns:a16="http://schemas.microsoft.com/office/drawing/2014/main" val="3119948350"/>
                    </a:ext>
                  </a:extLst>
                </a:gridCol>
                <a:gridCol w="576072">
                  <a:extLst>
                    <a:ext uri="{9D8B030D-6E8A-4147-A177-3AD203B41FA5}">
                      <a16:colId xmlns:a16="http://schemas.microsoft.com/office/drawing/2014/main" val="1550124251"/>
                    </a:ext>
                  </a:extLst>
                </a:gridCol>
                <a:gridCol w="576072">
                  <a:extLst>
                    <a:ext uri="{9D8B030D-6E8A-4147-A177-3AD203B41FA5}">
                      <a16:colId xmlns:a16="http://schemas.microsoft.com/office/drawing/2014/main" val="4234256515"/>
                    </a:ext>
                  </a:extLst>
                </a:gridCol>
                <a:gridCol w="576072">
                  <a:extLst>
                    <a:ext uri="{9D8B030D-6E8A-4147-A177-3AD203B41FA5}">
                      <a16:colId xmlns:a16="http://schemas.microsoft.com/office/drawing/2014/main" val="2070766211"/>
                    </a:ext>
                  </a:extLst>
                </a:gridCol>
                <a:gridCol w="576072">
                  <a:extLst>
                    <a:ext uri="{9D8B030D-6E8A-4147-A177-3AD203B41FA5}">
                      <a16:colId xmlns:a16="http://schemas.microsoft.com/office/drawing/2014/main" val="720741401"/>
                    </a:ext>
                  </a:extLst>
                </a:gridCol>
                <a:gridCol w="576072">
                  <a:extLst>
                    <a:ext uri="{9D8B030D-6E8A-4147-A177-3AD203B41FA5}">
                      <a16:colId xmlns:a16="http://schemas.microsoft.com/office/drawing/2014/main" val="3111041050"/>
                    </a:ext>
                  </a:extLst>
                </a:gridCol>
                <a:gridCol w="329184">
                  <a:extLst>
                    <a:ext uri="{9D8B030D-6E8A-4147-A177-3AD203B41FA5}">
                      <a16:colId xmlns:a16="http://schemas.microsoft.com/office/drawing/2014/main" val="75836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54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6333211"/>
                  </a:ext>
                </a:extLst>
              </a:tr>
            </a:tbl>
          </a:graphicData>
        </a:graphic>
      </p:graphicFrame>
      <p:sp>
        <p:nvSpPr>
          <p:cNvPr id="4" name="Text Placeholder 3">
            <a:extLst>
              <a:ext uri="{FF2B5EF4-FFF2-40B4-BE49-F238E27FC236}">
                <a16:creationId xmlns:a16="http://schemas.microsoft.com/office/drawing/2014/main" id="{6ECB0C81-7192-4608-BD44-3D7A7FC90F4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40429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24B80-B22D-44F0-86CC-6B3210FA1AB6}"/>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D8680A6E-54B4-48CB-A83D-43725D045746}"/>
              </a:ext>
            </a:extLst>
          </p:cNvPr>
          <p:cNvGraphicFramePr>
            <a:graphicFrameLocks noGrp="1"/>
          </p:cNvGraphicFramePr>
          <p:nvPr>
            <p:ph type="tbl" sz="quarter" idx="13"/>
            <p:extLst>
              <p:ext uri="{D42A27DB-BD31-4B8C-83A1-F6EECF244321}">
                <p14:modId xmlns:p14="http://schemas.microsoft.com/office/powerpoint/2010/main" val="364960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5497223"/>
                    </a:ext>
                  </a:extLst>
                </a:gridCol>
                <a:gridCol w="658368">
                  <a:extLst>
                    <a:ext uri="{9D8B030D-6E8A-4147-A177-3AD203B41FA5}">
                      <a16:colId xmlns:a16="http://schemas.microsoft.com/office/drawing/2014/main" val="414186829"/>
                    </a:ext>
                  </a:extLst>
                </a:gridCol>
                <a:gridCol w="658368">
                  <a:extLst>
                    <a:ext uri="{9D8B030D-6E8A-4147-A177-3AD203B41FA5}">
                      <a16:colId xmlns:a16="http://schemas.microsoft.com/office/drawing/2014/main" val="3851992522"/>
                    </a:ext>
                  </a:extLst>
                </a:gridCol>
                <a:gridCol w="576072">
                  <a:extLst>
                    <a:ext uri="{9D8B030D-6E8A-4147-A177-3AD203B41FA5}">
                      <a16:colId xmlns:a16="http://schemas.microsoft.com/office/drawing/2014/main" val="4041360224"/>
                    </a:ext>
                  </a:extLst>
                </a:gridCol>
                <a:gridCol w="576072">
                  <a:extLst>
                    <a:ext uri="{9D8B030D-6E8A-4147-A177-3AD203B41FA5}">
                      <a16:colId xmlns:a16="http://schemas.microsoft.com/office/drawing/2014/main" val="3404845326"/>
                    </a:ext>
                  </a:extLst>
                </a:gridCol>
                <a:gridCol w="493776">
                  <a:extLst>
                    <a:ext uri="{9D8B030D-6E8A-4147-A177-3AD203B41FA5}">
                      <a16:colId xmlns:a16="http://schemas.microsoft.com/office/drawing/2014/main" val="825016889"/>
                    </a:ext>
                  </a:extLst>
                </a:gridCol>
                <a:gridCol w="576072">
                  <a:extLst>
                    <a:ext uri="{9D8B030D-6E8A-4147-A177-3AD203B41FA5}">
                      <a16:colId xmlns:a16="http://schemas.microsoft.com/office/drawing/2014/main" val="2338841130"/>
                    </a:ext>
                  </a:extLst>
                </a:gridCol>
                <a:gridCol w="576072">
                  <a:extLst>
                    <a:ext uri="{9D8B030D-6E8A-4147-A177-3AD203B41FA5}">
                      <a16:colId xmlns:a16="http://schemas.microsoft.com/office/drawing/2014/main" val="3165671151"/>
                    </a:ext>
                  </a:extLst>
                </a:gridCol>
                <a:gridCol w="576072">
                  <a:extLst>
                    <a:ext uri="{9D8B030D-6E8A-4147-A177-3AD203B41FA5}">
                      <a16:colId xmlns:a16="http://schemas.microsoft.com/office/drawing/2014/main" val="1151238890"/>
                    </a:ext>
                  </a:extLst>
                </a:gridCol>
                <a:gridCol w="576072">
                  <a:extLst>
                    <a:ext uri="{9D8B030D-6E8A-4147-A177-3AD203B41FA5}">
                      <a16:colId xmlns:a16="http://schemas.microsoft.com/office/drawing/2014/main" val="1911574586"/>
                    </a:ext>
                  </a:extLst>
                </a:gridCol>
                <a:gridCol w="576072">
                  <a:extLst>
                    <a:ext uri="{9D8B030D-6E8A-4147-A177-3AD203B41FA5}">
                      <a16:colId xmlns:a16="http://schemas.microsoft.com/office/drawing/2014/main" val="1057273653"/>
                    </a:ext>
                  </a:extLst>
                </a:gridCol>
                <a:gridCol w="329184">
                  <a:extLst>
                    <a:ext uri="{9D8B030D-6E8A-4147-A177-3AD203B41FA5}">
                      <a16:colId xmlns:a16="http://schemas.microsoft.com/office/drawing/2014/main" val="110479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121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6820862"/>
                  </a:ext>
                </a:extLst>
              </a:tr>
            </a:tbl>
          </a:graphicData>
        </a:graphic>
      </p:graphicFrame>
      <p:sp>
        <p:nvSpPr>
          <p:cNvPr id="4" name="Text Placeholder 3">
            <a:extLst>
              <a:ext uri="{FF2B5EF4-FFF2-40B4-BE49-F238E27FC236}">
                <a16:creationId xmlns:a16="http://schemas.microsoft.com/office/drawing/2014/main" id="{E8249088-3E6E-4B4B-973E-1DA0BA4E22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3691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8E28-0C0D-4D83-8D09-5B0397C54A2E}"/>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E332AA0B-664A-4DB8-9168-5F4127A660C5}"/>
              </a:ext>
            </a:extLst>
          </p:cNvPr>
          <p:cNvGraphicFramePr>
            <a:graphicFrameLocks noGrp="1"/>
          </p:cNvGraphicFramePr>
          <p:nvPr>
            <p:ph type="tbl" sz="quarter" idx="13"/>
            <p:extLst>
              <p:ext uri="{D42A27DB-BD31-4B8C-83A1-F6EECF244321}">
                <p14:modId xmlns:p14="http://schemas.microsoft.com/office/powerpoint/2010/main" val="137894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1385721"/>
                    </a:ext>
                  </a:extLst>
                </a:gridCol>
                <a:gridCol w="658368">
                  <a:extLst>
                    <a:ext uri="{9D8B030D-6E8A-4147-A177-3AD203B41FA5}">
                      <a16:colId xmlns:a16="http://schemas.microsoft.com/office/drawing/2014/main" val="2354917018"/>
                    </a:ext>
                  </a:extLst>
                </a:gridCol>
                <a:gridCol w="658368">
                  <a:extLst>
                    <a:ext uri="{9D8B030D-6E8A-4147-A177-3AD203B41FA5}">
                      <a16:colId xmlns:a16="http://schemas.microsoft.com/office/drawing/2014/main" val="232899876"/>
                    </a:ext>
                  </a:extLst>
                </a:gridCol>
                <a:gridCol w="576072">
                  <a:extLst>
                    <a:ext uri="{9D8B030D-6E8A-4147-A177-3AD203B41FA5}">
                      <a16:colId xmlns:a16="http://schemas.microsoft.com/office/drawing/2014/main" val="73759035"/>
                    </a:ext>
                  </a:extLst>
                </a:gridCol>
                <a:gridCol w="576072">
                  <a:extLst>
                    <a:ext uri="{9D8B030D-6E8A-4147-A177-3AD203B41FA5}">
                      <a16:colId xmlns:a16="http://schemas.microsoft.com/office/drawing/2014/main" val="3311190366"/>
                    </a:ext>
                  </a:extLst>
                </a:gridCol>
                <a:gridCol w="493776">
                  <a:extLst>
                    <a:ext uri="{9D8B030D-6E8A-4147-A177-3AD203B41FA5}">
                      <a16:colId xmlns:a16="http://schemas.microsoft.com/office/drawing/2014/main" val="2994856443"/>
                    </a:ext>
                  </a:extLst>
                </a:gridCol>
                <a:gridCol w="576072">
                  <a:extLst>
                    <a:ext uri="{9D8B030D-6E8A-4147-A177-3AD203B41FA5}">
                      <a16:colId xmlns:a16="http://schemas.microsoft.com/office/drawing/2014/main" val="2469583845"/>
                    </a:ext>
                  </a:extLst>
                </a:gridCol>
                <a:gridCol w="576072">
                  <a:extLst>
                    <a:ext uri="{9D8B030D-6E8A-4147-A177-3AD203B41FA5}">
                      <a16:colId xmlns:a16="http://schemas.microsoft.com/office/drawing/2014/main" val="859374349"/>
                    </a:ext>
                  </a:extLst>
                </a:gridCol>
                <a:gridCol w="576072">
                  <a:extLst>
                    <a:ext uri="{9D8B030D-6E8A-4147-A177-3AD203B41FA5}">
                      <a16:colId xmlns:a16="http://schemas.microsoft.com/office/drawing/2014/main" val="4089617058"/>
                    </a:ext>
                  </a:extLst>
                </a:gridCol>
                <a:gridCol w="576072">
                  <a:extLst>
                    <a:ext uri="{9D8B030D-6E8A-4147-A177-3AD203B41FA5}">
                      <a16:colId xmlns:a16="http://schemas.microsoft.com/office/drawing/2014/main" val="4148279137"/>
                    </a:ext>
                  </a:extLst>
                </a:gridCol>
                <a:gridCol w="576072">
                  <a:extLst>
                    <a:ext uri="{9D8B030D-6E8A-4147-A177-3AD203B41FA5}">
                      <a16:colId xmlns:a16="http://schemas.microsoft.com/office/drawing/2014/main" val="3967576245"/>
                    </a:ext>
                  </a:extLst>
                </a:gridCol>
                <a:gridCol w="329184">
                  <a:extLst>
                    <a:ext uri="{9D8B030D-6E8A-4147-A177-3AD203B41FA5}">
                      <a16:colId xmlns:a16="http://schemas.microsoft.com/office/drawing/2014/main" val="1981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578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547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6538053"/>
                  </a:ext>
                </a:extLst>
              </a:tr>
            </a:tbl>
          </a:graphicData>
        </a:graphic>
      </p:graphicFrame>
      <p:sp>
        <p:nvSpPr>
          <p:cNvPr id="4" name="Text Placeholder 3">
            <a:extLst>
              <a:ext uri="{FF2B5EF4-FFF2-40B4-BE49-F238E27FC236}">
                <a16:creationId xmlns:a16="http://schemas.microsoft.com/office/drawing/2014/main" id="{98D69606-E51A-4862-AE87-7EBA25B16FE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10565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86BE-0C9E-4920-9B58-682B5EB80EC3}"/>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3A1B5230-49F5-4D41-AD82-ACB07D87065E}"/>
              </a:ext>
            </a:extLst>
          </p:cNvPr>
          <p:cNvGraphicFramePr>
            <a:graphicFrameLocks noGrp="1"/>
          </p:cNvGraphicFramePr>
          <p:nvPr>
            <p:ph type="tbl" sz="quarter" idx="13"/>
            <p:extLst>
              <p:ext uri="{D42A27DB-BD31-4B8C-83A1-F6EECF244321}">
                <p14:modId xmlns:p14="http://schemas.microsoft.com/office/powerpoint/2010/main" val="168376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5602192"/>
                    </a:ext>
                  </a:extLst>
                </a:gridCol>
                <a:gridCol w="658368">
                  <a:extLst>
                    <a:ext uri="{9D8B030D-6E8A-4147-A177-3AD203B41FA5}">
                      <a16:colId xmlns:a16="http://schemas.microsoft.com/office/drawing/2014/main" val="1057024366"/>
                    </a:ext>
                  </a:extLst>
                </a:gridCol>
                <a:gridCol w="658368">
                  <a:extLst>
                    <a:ext uri="{9D8B030D-6E8A-4147-A177-3AD203B41FA5}">
                      <a16:colId xmlns:a16="http://schemas.microsoft.com/office/drawing/2014/main" val="2141248514"/>
                    </a:ext>
                  </a:extLst>
                </a:gridCol>
                <a:gridCol w="576072">
                  <a:extLst>
                    <a:ext uri="{9D8B030D-6E8A-4147-A177-3AD203B41FA5}">
                      <a16:colId xmlns:a16="http://schemas.microsoft.com/office/drawing/2014/main" val="1722873854"/>
                    </a:ext>
                  </a:extLst>
                </a:gridCol>
                <a:gridCol w="576072">
                  <a:extLst>
                    <a:ext uri="{9D8B030D-6E8A-4147-A177-3AD203B41FA5}">
                      <a16:colId xmlns:a16="http://schemas.microsoft.com/office/drawing/2014/main" val="791789339"/>
                    </a:ext>
                  </a:extLst>
                </a:gridCol>
                <a:gridCol w="493776">
                  <a:extLst>
                    <a:ext uri="{9D8B030D-6E8A-4147-A177-3AD203B41FA5}">
                      <a16:colId xmlns:a16="http://schemas.microsoft.com/office/drawing/2014/main" val="490586329"/>
                    </a:ext>
                  </a:extLst>
                </a:gridCol>
                <a:gridCol w="576072">
                  <a:extLst>
                    <a:ext uri="{9D8B030D-6E8A-4147-A177-3AD203B41FA5}">
                      <a16:colId xmlns:a16="http://schemas.microsoft.com/office/drawing/2014/main" val="2483939637"/>
                    </a:ext>
                  </a:extLst>
                </a:gridCol>
                <a:gridCol w="576072">
                  <a:extLst>
                    <a:ext uri="{9D8B030D-6E8A-4147-A177-3AD203B41FA5}">
                      <a16:colId xmlns:a16="http://schemas.microsoft.com/office/drawing/2014/main" val="2147896453"/>
                    </a:ext>
                  </a:extLst>
                </a:gridCol>
                <a:gridCol w="576072">
                  <a:extLst>
                    <a:ext uri="{9D8B030D-6E8A-4147-A177-3AD203B41FA5}">
                      <a16:colId xmlns:a16="http://schemas.microsoft.com/office/drawing/2014/main" val="1026289706"/>
                    </a:ext>
                  </a:extLst>
                </a:gridCol>
                <a:gridCol w="576072">
                  <a:extLst>
                    <a:ext uri="{9D8B030D-6E8A-4147-A177-3AD203B41FA5}">
                      <a16:colId xmlns:a16="http://schemas.microsoft.com/office/drawing/2014/main" val="2447215768"/>
                    </a:ext>
                  </a:extLst>
                </a:gridCol>
                <a:gridCol w="576072">
                  <a:extLst>
                    <a:ext uri="{9D8B030D-6E8A-4147-A177-3AD203B41FA5}">
                      <a16:colId xmlns:a16="http://schemas.microsoft.com/office/drawing/2014/main" val="1206874027"/>
                    </a:ext>
                  </a:extLst>
                </a:gridCol>
                <a:gridCol w="329184">
                  <a:extLst>
                    <a:ext uri="{9D8B030D-6E8A-4147-A177-3AD203B41FA5}">
                      <a16:colId xmlns:a16="http://schemas.microsoft.com/office/drawing/2014/main" val="206490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889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8008226"/>
                  </a:ext>
                </a:extLst>
              </a:tr>
            </a:tbl>
          </a:graphicData>
        </a:graphic>
      </p:graphicFrame>
      <p:sp>
        <p:nvSpPr>
          <p:cNvPr id="4" name="Text Placeholder 3">
            <a:extLst>
              <a:ext uri="{FF2B5EF4-FFF2-40B4-BE49-F238E27FC236}">
                <a16:creationId xmlns:a16="http://schemas.microsoft.com/office/drawing/2014/main" id="{32F182A0-2462-4E09-821B-0758C25C26E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74846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FDC0-C67E-4CA8-BF7C-29C86C6D565C}"/>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E2338B8D-97E4-4A8E-BB89-560F712F2795}"/>
              </a:ext>
            </a:extLst>
          </p:cNvPr>
          <p:cNvGraphicFramePr>
            <a:graphicFrameLocks noGrp="1"/>
          </p:cNvGraphicFramePr>
          <p:nvPr>
            <p:ph type="tbl" sz="quarter" idx="13"/>
            <p:extLst>
              <p:ext uri="{D42A27DB-BD31-4B8C-83A1-F6EECF244321}">
                <p14:modId xmlns:p14="http://schemas.microsoft.com/office/powerpoint/2010/main" val="18948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1524551"/>
                    </a:ext>
                  </a:extLst>
                </a:gridCol>
                <a:gridCol w="658368">
                  <a:extLst>
                    <a:ext uri="{9D8B030D-6E8A-4147-A177-3AD203B41FA5}">
                      <a16:colId xmlns:a16="http://schemas.microsoft.com/office/drawing/2014/main" val="3612593695"/>
                    </a:ext>
                  </a:extLst>
                </a:gridCol>
                <a:gridCol w="658368">
                  <a:extLst>
                    <a:ext uri="{9D8B030D-6E8A-4147-A177-3AD203B41FA5}">
                      <a16:colId xmlns:a16="http://schemas.microsoft.com/office/drawing/2014/main" val="3357617198"/>
                    </a:ext>
                  </a:extLst>
                </a:gridCol>
                <a:gridCol w="576072">
                  <a:extLst>
                    <a:ext uri="{9D8B030D-6E8A-4147-A177-3AD203B41FA5}">
                      <a16:colId xmlns:a16="http://schemas.microsoft.com/office/drawing/2014/main" val="798832485"/>
                    </a:ext>
                  </a:extLst>
                </a:gridCol>
                <a:gridCol w="576072">
                  <a:extLst>
                    <a:ext uri="{9D8B030D-6E8A-4147-A177-3AD203B41FA5}">
                      <a16:colId xmlns:a16="http://schemas.microsoft.com/office/drawing/2014/main" val="2953045000"/>
                    </a:ext>
                  </a:extLst>
                </a:gridCol>
                <a:gridCol w="493776">
                  <a:extLst>
                    <a:ext uri="{9D8B030D-6E8A-4147-A177-3AD203B41FA5}">
                      <a16:colId xmlns:a16="http://schemas.microsoft.com/office/drawing/2014/main" val="2011376190"/>
                    </a:ext>
                  </a:extLst>
                </a:gridCol>
                <a:gridCol w="576072">
                  <a:extLst>
                    <a:ext uri="{9D8B030D-6E8A-4147-A177-3AD203B41FA5}">
                      <a16:colId xmlns:a16="http://schemas.microsoft.com/office/drawing/2014/main" val="696414741"/>
                    </a:ext>
                  </a:extLst>
                </a:gridCol>
                <a:gridCol w="576072">
                  <a:extLst>
                    <a:ext uri="{9D8B030D-6E8A-4147-A177-3AD203B41FA5}">
                      <a16:colId xmlns:a16="http://schemas.microsoft.com/office/drawing/2014/main" val="2412622833"/>
                    </a:ext>
                  </a:extLst>
                </a:gridCol>
                <a:gridCol w="576072">
                  <a:extLst>
                    <a:ext uri="{9D8B030D-6E8A-4147-A177-3AD203B41FA5}">
                      <a16:colId xmlns:a16="http://schemas.microsoft.com/office/drawing/2014/main" val="4099841242"/>
                    </a:ext>
                  </a:extLst>
                </a:gridCol>
                <a:gridCol w="576072">
                  <a:extLst>
                    <a:ext uri="{9D8B030D-6E8A-4147-A177-3AD203B41FA5}">
                      <a16:colId xmlns:a16="http://schemas.microsoft.com/office/drawing/2014/main" val="2822672016"/>
                    </a:ext>
                  </a:extLst>
                </a:gridCol>
                <a:gridCol w="576072">
                  <a:extLst>
                    <a:ext uri="{9D8B030D-6E8A-4147-A177-3AD203B41FA5}">
                      <a16:colId xmlns:a16="http://schemas.microsoft.com/office/drawing/2014/main" val="1935451300"/>
                    </a:ext>
                  </a:extLst>
                </a:gridCol>
                <a:gridCol w="329184">
                  <a:extLst>
                    <a:ext uri="{9D8B030D-6E8A-4147-A177-3AD203B41FA5}">
                      <a16:colId xmlns:a16="http://schemas.microsoft.com/office/drawing/2014/main" val="138883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59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0694589"/>
                  </a:ext>
                </a:extLst>
              </a:tr>
            </a:tbl>
          </a:graphicData>
        </a:graphic>
      </p:graphicFrame>
      <p:sp>
        <p:nvSpPr>
          <p:cNvPr id="4" name="Text Placeholder 3">
            <a:extLst>
              <a:ext uri="{FF2B5EF4-FFF2-40B4-BE49-F238E27FC236}">
                <a16:creationId xmlns:a16="http://schemas.microsoft.com/office/drawing/2014/main" id="{74855143-E70E-424D-BF88-C8D8283AEFA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61226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58991-4855-48B8-9C40-BD58B08EFEAC}"/>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DF52E726-9B11-4FE2-AFB2-A443B3416D32}"/>
              </a:ext>
            </a:extLst>
          </p:cNvPr>
          <p:cNvGraphicFramePr>
            <a:graphicFrameLocks noGrp="1"/>
          </p:cNvGraphicFramePr>
          <p:nvPr>
            <p:ph type="tbl" sz="quarter" idx="13"/>
            <p:extLst>
              <p:ext uri="{D42A27DB-BD31-4B8C-83A1-F6EECF244321}">
                <p14:modId xmlns:p14="http://schemas.microsoft.com/office/powerpoint/2010/main" val="235816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7026447"/>
                    </a:ext>
                  </a:extLst>
                </a:gridCol>
                <a:gridCol w="658368">
                  <a:extLst>
                    <a:ext uri="{9D8B030D-6E8A-4147-A177-3AD203B41FA5}">
                      <a16:colId xmlns:a16="http://schemas.microsoft.com/office/drawing/2014/main" val="2468222947"/>
                    </a:ext>
                  </a:extLst>
                </a:gridCol>
                <a:gridCol w="658368">
                  <a:extLst>
                    <a:ext uri="{9D8B030D-6E8A-4147-A177-3AD203B41FA5}">
                      <a16:colId xmlns:a16="http://schemas.microsoft.com/office/drawing/2014/main" val="4036237389"/>
                    </a:ext>
                  </a:extLst>
                </a:gridCol>
                <a:gridCol w="576072">
                  <a:extLst>
                    <a:ext uri="{9D8B030D-6E8A-4147-A177-3AD203B41FA5}">
                      <a16:colId xmlns:a16="http://schemas.microsoft.com/office/drawing/2014/main" val="904243764"/>
                    </a:ext>
                  </a:extLst>
                </a:gridCol>
                <a:gridCol w="576072">
                  <a:extLst>
                    <a:ext uri="{9D8B030D-6E8A-4147-A177-3AD203B41FA5}">
                      <a16:colId xmlns:a16="http://schemas.microsoft.com/office/drawing/2014/main" val="2868240002"/>
                    </a:ext>
                  </a:extLst>
                </a:gridCol>
                <a:gridCol w="493776">
                  <a:extLst>
                    <a:ext uri="{9D8B030D-6E8A-4147-A177-3AD203B41FA5}">
                      <a16:colId xmlns:a16="http://schemas.microsoft.com/office/drawing/2014/main" val="3565402305"/>
                    </a:ext>
                  </a:extLst>
                </a:gridCol>
                <a:gridCol w="576072">
                  <a:extLst>
                    <a:ext uri="{9D8B030D-6E8A-4147-A177-3AD203B41FA5}">
                      <a16:colId xmlns:a16="http://schemas.microsoft.com/office/drawing/2014/main" val="2982534804"/>
                    </a:ext>
                  </a:extLst>
                </a:gridCol>
                <a:gridCol w="576072">
                  <a:extLst>
                    <a:ext uri="{9D8B030D-6E8A-4147-A177-3AD203B41FA5}">
                      <a16:colId xmlns:a16="http://schemas.microsoft.com/office/drawing/2014/main" val="1079430108"/>
                    </a:ext>
                  </a:extLst>
                </a:gridCol>
                <a:gridCol w="576072">
                  <a:extLst>
                    <a:ext uri="{9D8B030D-6E8A-4147-A177-3AD203B41FA5}">
                      <a16:colId xmlns:a16="http://schemas.microsoft.com/office/drawing/2014/main" val="1515336027"/>
                    </a:ext>
                  </a:extLst>
                </a:gridCol>
                <a:gridCol w="576072">
                  <a:extLst>
                    <a:ext uri="{9D8B030D-6E8A-4147-A177-3AD203B41FA5}">
                      <a16:colId xmlns:a16="http://schemas.microsoft.com/office/drawing/2014/main" val="3120843615"/>
                    </a:ext>
                  </a:extLst>
                </a:gridCol>
                <a:gridCol w="576072">
                  <a:extLst>
                    <a:ext uri="{9D8B030D-6E8A-4147-A177-3AD203B41FA5}">
                      <a16:colId xmlns:a16="http://schemas.microsoft.com/office/drawing/2014/main" val="1801549272"/>
                    </a:ext>
                  </a:extLst>
                </a:gridCol>
                <a:gridCol w="329184">
                  <a:extLst>
                    <a:ext uri="{9D8B030D-6E8A-4147-A177-3AD203B41FA5}">
                      <a16:colId xmlns:a16="http://schemas.microsoft.com/office/drawing/2014/main" val="35169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961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05069217"/>
                  </a:ext>
                </a:extLst>
              </a:tr>
            </a:tbl>
          </a:graphicData>
        </a:graphic>
      </p:graphicFrame>
      <p:sp>
        <p:nvSpPr>
          <p:cNvPr id="4" name="Text Placeholder 3">
            <a:extLst>
              <a:ext uri="{FF2B5EF4-FFF2-40B4-BE49-F238E27FC236}">
                <a16:creationId xmlns:a16="http://schemas.microsoft.com/office/drawing/2014/main" id="{A0FFFF40-328B-4585-A5EE-F2BB80EE188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75681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6502-C42D-43F3-B5C0-85A0A382939A}"/>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DBC1233A-346F-415E-B8D9-CE54D9C489E4}"/>
              </a:ext>
            </a:extLst>
          </p:cNvPr>
          <p:cNvGraphicFramePr>
            <a:graphicFrameLocks noGrp="1"/>
          </p:cNvGraphicFramePr>
          <p:nvPr>
            <p:ph type="tbl" sz="quarter" idx="13"/>
            <p:extLst>
              <p:ext uri="{D42A27DB-BD31-4B8C-83A1-F6EECF244321}">
                <p14:modId xmlns:p14="http://schemas.microsoft.com/office/powerpoint/2010/main" val="312982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53077369"/>
                    </a:ext>
                  </a:extLst>
                </a:gridCol>
                <a:gridCol w="658368">
                  <a:extLst>
                    <a:ext uri="{9D8B030D-6E8A-4147-A177-3AD203B41FA5}">
                      <a16:colId xmlns:a16="http://schemas.microsoft.com/office/drawing/2014/main" val="132377866"/>
                    </a:ext>
                  </a:extLst>
                </a:gridCol>
                <a:gridCol w="658368">
                  <a:extLst>
                    <a:ext uri="{9D8B030D-6E8A-4147-A177-3AD203B41FA5}">
                      <a16:colId xmlns:a16="http://schemas.microsoft.com/office/drawing/2014/main" val="3998432107"/>
                    </a:ext>
                  </a:extLst>
                </a:gridCol>
                <a:gridCol w="576072">
                  <a:extLst>
                    <a:ext uri="{9D8B030D-6E8A-4147-A177-3AD203B41FA5}">
                      <a16:colId xmlns:a16="http://schemas.microsoft.com/office/drawing/2014/main" val="2431384428"/>
                    </a:ext>
                  </a:extLst>
                </a:gridCol>
                <a:gridCol w="576072">
                  <a:extLst>
                    <a:ext uri="{9D8B030D-6E8A-4147-A177-3AD203B41FA5}">
                      <a16:colId xmlns:a16="http://schemas.microsoft.com/office/drawing/2014/main" val="1942528024"/>
                    </a:ext>
                  </a:extLst>
                </a:gridCol>
                <a:gridCol w="493776">
                  <a:extLst>
                    <a:ext uri="{9D8B030D-6E8A-4147-A177-3AD203B41FA5}">
                      <a16:colId xmlns:a16="http://schemas.microsoft.com/office/drawing/2014/main" val="4079353893"/>
                    </a:ext>
                  </a:extLst>
                </a:gridCol>
                <a:gridCol w="576072">
                  <a:extLst>
                    <a:ext uri="{9D8B030D-6E8A-4147-A177-3AD203B41FA5}">
                      <a16:colId xmlns:a16="http://schemas.microsoft.com/office/drawing/2014/main" val="1894563416"/>
                    </a:ext>
                  </a:extLst>
                </a:gridCol>
                <a:gridCol w="576072">
                  <a:extLst>
                    <a:ext uri="{9D8B030D-6E8A-4147-A177-3AD203B41FA5}">
                      <a16:colId xmlns:a16="http://schemas.microsoft.com/office/drawing/2014/main" val="3959499469"/>
                    </a:ext>
                  </a:extLst>
                </a:gridCol>
                <a:gridCol w="576072">
                  <a:extLst>
                    <a:ext uri="{9D8B030D-6E8A-4147-A177-3AD203B41FA5}">
                      <a16:colId xmlns:a16="http://schemas.microsoft.com/office/drawing/2014/main" val="699412968"/>
                    </a:ext>
                  </a:extLst>
                </a:gridCol>
                <a:gridCol w="576072">
                  <a:extLst>
                    <a:ext uri="{9D8B030D-6E8A-4147-A177-3AD203B41FA5}">
                      <a16:colId xmlns:a16="http://schemas.microsoft.com/office/drawing/2014/main" val="1915095016"/>
                    </a:ext>
                  </a:extLst>
                </a:gridCol>
                <a:gridCol w="576072">
                  <a:extLst>
                    <a:ext uri="{9D8B030D-6E8A-4147-A177-3AD203B41FA5}">
                      <a16:colId xmlns:a16="http://schemas.microsoft.com/office/drawing/2014/main" val="3771501379"/>
                    </a:ext>
                  </a:extLst>
                </a:gridCol>
                <a:gridCol w="329184">
                  <a:extLst>
                    <a:ext uri="{9D8B030D-6E8A-4147-A177-3AD203B41FA5}">
                      <a16:colId xmlns:a16="http://schemas.microsoft.com/office/drawing/2014/main" val="408423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747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0437149"/>
                  </a:ext>
                </a:extLst>
              </a:tr>
            </a:tbl>
          </a:graphicData>
        </a:graphic>
      </p:graphicFrame>
      <p:sp>
        <p:nvSpPr>
          <p:cNvPr id="4" name="Text Placeholder 3">
            <a:extLst>
              <a:ext uri="{FF2B5EF4-FFF2-40B4-BE49-F238E27FC236}">
                <a16:creationId xmlns:a16="http://schemas.microsoft.com/office/drawing/2014/main" id="{564C55F5-3CC3-4D72-9870-72447882252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38066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8F80-2470-4648-877E-E2D3A401E3BD}"/>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B4BC69CB-8D17-4812-AC9B-DB2E8B565F69}"/>
              </a:ext>
            </a:extLst>
          </p:cNvPr>
          <p:cNvGraphicFramePr>
            <a:graphicFrameLocks noGrp="1"/>
          </p:cNvGraphicFramePr>
          <p:nvPr>
            <p:ph type="tbl" sz="quarter" idx="13"/>
            <p:extLst>
              <p:ext uri="{D42A27DB-BD31-4B8C-83A1-F6EECF244321}">
                <p14:modId xmlns:p14="http://schemas.microsoft.com/office/powerpoint/2010/main" val="97165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8300966"/>
                    </a:ext>
                  </a:extLst>
                </a:gridCol>
                <a:gridCol w="658368">
                  <a:extLst>
                    <a:ext uri="{9D8B030D-6E8A-4147-A177-3AD203B41FA5}">
                      <a16:colId xmlns:a16="http://schemas.microsoft.com/office/drawing/2014/main" val="2105735649"/>
                    </a:ext>
                  </a:extLst>
                </a:gridCol>
                <a:gridCol w="658368">
                  <a:extLst>
                    <a:ext uri="{9D8B030D-6E8A-4147-A177-3AD203B41FA5}">
                      <a16:colId xmlns:a16="http://schemas.microsoft.com/office/drawing/2014/main" val="246333418"/>
                    </a:ext>
                  </a:extLst>
                </a:gridCol>
                <a:gridCol w="576072">
                  <a:extLst>
                    <a:ext uri="{9D8B030D-6E8A-4147-A177-3AD203B41FA5}">
                      <a16:colId xmlns:a16="http://schemas.microsoft.com/office/drawing/2014/main" val="1117070077"/>
                    </a:ext>
                  </a:extLst>
                </a:gridCol>
                <a:gridCol w="576072">
                  <a:extLst>
                    <a:ext uri="{9D8B030D-6E8A-4147-A177-3AD203B41FA5}">
                      <a16:colId xmlns:a16="http://schemas.microsoft.com/office/drawing/2014/main" val="690439143"/>
                    </a:ext>
                  </a:extLst>
                </a:gridCol>
                <a:gridCol w="493776">
                  <a:extLst>
                    <a:ext uri="{9D8B030D-6E8A-4147-A177-3AD203B41FA5}">
                      <a16:colId xmlns:a16="http://schemas.microsoft.com/office/drawing/2014/main" val="875499503"/>
                    </a:ext>
                  </a:extLst>
                </a:gridCol>
                <a:gridCol w="576072">
                  <a:extLst>
                    <a:ext uri="{9D8B030D-6E8A-4147-A177-3AD203B41FA5}">
                      <a16:colId xmlns:a16="http://schemas.microsoft.com/office/drawing/2014/main" val="225152025"/>
                    </a:ext>
                  </a:extLst>
                </a:gridCol>
                <a:gridCol w="576072">
                  <a:extLst>
                    <a:ext uri="{9D8B030D-6E8A-4147-A177-3AD203B41FA5}">
                      <a16:colId xmlns:a16="http://schemas.microsoft.com/office/drawing/2014/main" val="3926228085"/>
                    </a:ext>
                  </a:extLst>
                </a:gridCol>
                <a:gridCol w="576072">
                  <a:extLst>
                    <a:ext uri="{9D8B030D-6E8A-4147-A177-3AD203B41FA5}">
                      <a16:colId xmlns:a16="http://schemas.microsoft.com/office/drawing/2014/main" val="2468297779"/>
                    </a:ext>
                  </a:extLst>
                </a:gridCol>
                <a:gridCol w="576072">
                  <a:extLst>
                    <a:ext uri="{9D8B030D-6E8A-4147-A177-3AD203B41FA5}">
                      <a16:colId xmlns:a16="http://schemas.microsoft.com/office/drawing/2014/main" val="3837631911"/>
                    </a:ext>
                  </a:extLst>
                </a:gridCol>
                <a:gridCol w="576072">
                  <a:extLst>
                    <a:ext uri="{9D8B030D-6E8A-4147-A177-3AD203B41FA5}">
                      <a16:colId xmlns:a16="http://schemas.microsoft.com/office/drawing/2014/main" val="4183510176"/>
                    </a:ext>
                  </a:extLst>
                </a:gridCol>
                <a:gridCol w="329184">
                  <a:extLst>
                    <a:ext uri="{9D8B030D-6E8A-4147-A177-3AD203B41FA5}">
                      <a16:colId xmlns:a16="http://schemas.microsoft.com/office/drawing/2014/main" val="3485832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8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7993028"/>
                  </a:ext>
                </a:extLst>
              </a:tr>
            </a:tbl>
          </a:graphicData>
        </a:graphic>
      </p:graphicFrame>
      <p:sp>
        <p:nvSpPr>
          <p:cNvPr id="4" name="Text Placeholder 3">
            <a:extLst>
              <a:ext uri="{FF2B5EF4-FFF2-40B4-BE49-F238E27FC236}">
                <a16:creationId xmlns:a16="http://schemas.microsoft.com/office/drawing/2014/main" id="{5BBE0B87-11A3-4F1E-AE25-29B2D53F65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36362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7E66C-7DF6-4E0F-9E0E-02B2972F0231}"/>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C43DCC9A-ACAF-4763-BB5D-35A94084A04B}"/>
              </a:ext>
            </a:extLst>
          </p:cNvPr>
          <p:cNvGraphicFramePr>
            <a:graphicFrameLocks noGrp="1"/>
          </p:cNvGraphicFramePr>
          <p:nvPr>
            <p:ph type="tbl" sz="quarter" idx="13"/>
            <p:extLst>
              <p:ext uri="{D42A27DB-BD31-4B8C-83A1-F6EECF244321}">
                <p14:modId xmlns:p14="http://schemas.microsoft.com/office/powerpoint/2010/main" val="325854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4164013"/>
                    </a:ext>
                  </a:extLst>
                </a:gridCol>
                <a:gridCol w="658368">
                  <a:extLst>
                    <a:ext uri="{9D8B030D-6E8A-4147-A177-3AD203B41FA5}">
                      <a16:colId xmlns:a16="http://schemas.microsoft.com/office/drawing/2014/main" val="385798038"/>
                    </a:ext>
                  </a:extLst>
                </a:gridCol>
                <a:gridCol w="658368">
                  <a:extLst>
                    <a:ext uri="{9D8B030D-6E8A-4147-A177-3AD203B41FA5}">
                      <a16:colId xmlns:a16="http://schemas.microsoft.com/office/drawing/2014/main" val="2952664350"/>
                    </a:ext>
                  </a:extLst>
                </a:gridCol>
                <a:gridCol w="576072">
                  <a:extLst>
                    <a:ext uri="{9D8B030D-6E8A-4147-A177-3AD203B41FA5}">
                      <a16:colId xmlns:a16="http://schemas.microsoft.com/office/drawing/2014/main" val="3098921626"/>
                    </a:ext>
                  </a:extLst>
                </a:gridCol>
                <a:gridCol w="576072">
                  <a:extLst>
                    <a:ext uri="{9D8B030D-6E8A-4147-A177-3AD203B41FA5}">
                      <a16:colId xmlns:a16="http://schemas.microsoft.com/office/drawing/2014/main" val="1018723994"/>
                    </a:ext>
                  </a:extLst>
                </a:gridCol>
                <a:gridCol w="493776">
                  <a:extLst>
                    <a:ext uri="{9D8B030D-6E8A-4147-A177-3AD203B41FA5}">
                      <a16:colId xmlns:a16="http://schemas.microsoft.com/office/drawing/2014/main" val="950249702"/>
                    </a:ext>
                  </a:extLst>
                </a:gridCol>
                <a:gridCol w="576072">
                  <a:extLst>
                    <a:ext uri="{9D8B030D-6E8A-4147-A177-3AD203B41FA5}">
                      <a16:colId xmlns:a16="http://schemas.microsoft.com/office/drawing/2014/main" val="4050613397"/>
                    </a:ext>
                  </a:extLst>
                </a:gridCol>
                <a:gridCol w="576072">
                  <a:extLst>
                    <a:ext uri="{9D8B030D-6E8A-4147-A177-3AD203B41FA5}">
                      <a16:colId xmlns:a16="http://schemas.microsoft.com/office/drawing/2014/main" val="185150974"/>
                    </a:ext>
                  </a:extLst>
                </a:gridCol>
                <a:gridCol w="576072">
                  <a:extLst>
                    <a:ext uri="{9D8B030D-6E8A-4147-A177-3AD203B41FA5}">
                      <a16:colId xmlns:a16="http://schemas.microsoft.com/office/drawing/2014/main" val="3142232593"/>
                    </a:ext>
                  </a:extLst>
                </a:gridCol>
                <a:gridCol w="576072">
                  <a:extLst>
                    <a:ext uri="{9D8B030D-6E8A-4147-A177-3AD203B41FA5}">
                      <a16:colId xmlns:a16="http://schemas.microsoft.com/office/drawing/2014/main" val="3341502849"/>
                    </a:ext>
                  </a:extLst>
                </a:gridCol>
                <a:gridCol w="576072">
                  <a:extLst>
                    <a:ext uri="{9D8B030D-6E8A-4147-A177-3AD203B41FA5}">
                      <a16:colId xmlns:a16="http://schemas.microsoft.com/office/drawing/2014/main" val="1905545333"/>
                    </a:ext>
                  </a:extLst>
                </a:gridCol>
                <a:gridCol w="329184">
                  <a:extLst>
                    <a:ext uri="{9D8B030D-6E8A-4147-A177-3AD203B41FA5}">
                      <a16:colId xmlns:a16="http://schemas.microsoft.com/office/drawing/2014/main" val="34118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648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6340935"/>
                  </a:ext>
                </a:extLst>
              </a:tr>
            </a:tbl>
          </a:graphicData>
        </a:graphic>
      </p:graphicFrame>
      <p:sp>
        <p:nvSpPr>
          <p:cNvPr id="4" name="Text Placeholder 3">
            <a:extLst>
              <a:ext uri="{FF2B5EF4-FFF2-40B4-BE49-F238E27FC236}">
                <a16:creationId xmlns:a16="http://schemas.microsoft.com/office/drawing/2014/main" id="{3CD86B89-55AD-48A0-88DA-6C8225FC995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87757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C097-35EB-4270-83D1-62B90E0DED50}"/>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47AD5011-411E-40D8-A87C-9D51CD1FD6AB}"/>
              </a:ext>
            </a:extLst>
          </p:cNvPr>
          <p:cNvGraphicFramePr>
            <a:graphicFrameLocks noGrp="1"/>
          </p:cNvGraphicFramePr>
          <p:nvPr>
            <p:ph type="tbl" sz="quarter" idx="13"/>
            <p:extLst>
              <p:ext uri="{D42A27DB-BD31-4B8C-83A1-F6EECF244321}">
                <p14:modId xmlns:p14="http://schemas.microsoft.com/office/powerpoint/2010/main" val="352089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3236970"/>
                    </a:ext>
                  </a:extLst>
                </a:gridCol>
                <a:gridCol w="658368">
                  <a:extLst>
                    <a:ext uri="{9D8B030D-6E8A-4147-A177-3AD203B41FA5}">
                      <a16:colId xmlns:a16="http://schemas.microsoft.com/office/drawing/2014/main" val="3528846522"/>
                    </a:ext>
                  </a:extLst>
                </a:gridCol>
                <a:gridCol w="658368">
                  <a:extLst>
                    <a:ext uri="{9D8B030D-6E8A-4147-A177-3AD203B41FA5}">
                      <a16:colId xmlns:a16="http://schemas.microsoft.com/office/drawing/2014/main" val="636561625"/>
                    </a:ext>
                  </a:extLst>
                </a:gridCol>
                <a:gridCol w="576072">
                  <a:extLst>
                    <a:ext uri="{9D8B030D-6E8A-4147-A177-3AD203B41FA5}">
                      <a16:colId xmlns:a16="http://schemas.microsoft.com/office/drawing/2014/main" val="2597364924"/>
                    </a:ext>
                  </a:extLst>
                </a:gridCol>
                <a:gridCol w="576072">
                  <a:extLst>
                    <a:ext uri="{9D8B030D-6E8A-4147-A177-3AD203B41FA5}">
                      <a16:colId xmlns:a16="http://schemas.microsoft.com/office/drawing/2014/main" val="4151748542"/>
                    </a:ext>
                  </a:extLst>
                </a:gridCol>
                <a:gridCol w="493776">
                  <a:extLst>
                    <a:ext uri="{9D8B030D-6E8A-4147-A177-3AD203B41FA5}">
                      <a16:colId xmlns:a16="http://schemas.microsoft.com/office/drawing/2014/main" val="3712021401"/>
                    </a:ext>
                  </a:extLst>
                </a:gridCol>
                <a:gridCol w="576072">
                  <a:extLst>
                    <a:ext uri="{9D8B030D-6E8A-4147-A177-3AD203B41FA5}">
                      <a16:colId xmlns:a16="http://schemas.microsoft.com/office/drawing/2014/main" val="2132079790"/>
                    </a:ext>
                  </a:extLst>
                </a:gridCol>
                <a:gridCol w="576072">
                  <a:extLst>
                    <a:ext uri="{9D8B030D-6E8A-4147-A177-3AD203B41FA5}">
                      <a16:colId xmlns:a16="http://schemas.microsoft.com/office/drawing/2014/main" val="4260782423"/>
                    </a:ext>
                  </a:extLst>
                </a:gridCol>
                <a:gridCol w="576072">
                  <a:extLst>
                    <a:ext uri="{9D8B030D-6E8A-4147-A177-3AD203B41FA5}">
                      <a16:colId xmlns:a16="http://schemas.microsoft.com/office/drawing/2014/main" val="3431758679"/>
                    </a:ext>
                  </a:extLst>
                </a:gridCol>
                <a:gridCol w="576072">
                  <a:extLst>
                    <a:ext uri="{9D8B030D-6E8A-4147-A177-3AD203B41FA5}">
                      <a16:colId xmlns:a16="http://schemas.microsoft.com/office/drawing/2014/main" val="645669691"/>
                    </a:ext>
                  </a:extLst>
                </a:gridCol>
                <a:gridCol w="576072">
                  <a:extLst>
                    <a:ext uri="{9D8B030D-6E8A-4147-A177-3AD203B41FA5}">
                      <a16:colId xmlns:a16="http://schemas.microsoft.com/office/drawing/2014/main" val="1106157940"/>
                    </a:ext>
                  </a:extLst>
                </a:gridCol>
                <a:gridCol w="329184">
                  <a:extLst>
                    <a:ext uri="{9D8B030D-6E8A-4147-A177-3AD203B41FA5}">
                      <a16:colId xmlns:a16="http://schemas.microsoft.com/office/drawing/2014/main" val="324934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308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6496823"/>
                  </a:ext>
                </a:extLst>
              </a:tr>
            </a:tbl>
          </a:graphicData>
        </a:graphic>
      </p:graphicFrame>
      <p:sp>
        <p:nvSpPr>
          <p:cNvPr id="4" name="Text Placeholder 3">
            <a:extLst>
              <a:ext uri="{FF2B5EF4-FFF2-40B4-BE49-F238E27FC236}">
                <a16:creationId xmlns:a16="http://schemas.microsoft.com/office/drawing/2014/main" id="{5E5D82C6-10A1-449B-97F1-671411D4D11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25142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2763-EACD-48F8-9906-CA6B0BB2E4C4}"/>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D9803166-7122-4CA6-8053-0DD7C9A8FEA4}"/>
              </a:ext>
            </a:extLst>
          </p:cNvPr>
          <p:cNvGraphicFramePr>
            <a:graphicFrameLocks noGrp="1"/>
          </p:cNvGraphicFramePr>
          <p:nvPr>
            <p:ph type="tbl" sz="quarter" idx="13"/>
            <p:extLst>
              <p:ext uri="{D42A27DB-BD31-4B8C-83A1-F6EECF244321}">
                <p14:modId xmlns:p14="http://schemas.microsoft.com/office/powerpoint/2010/main" val="746999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53534385"/>
                    </a:ext>
                  </a:extLst>
                </a:gridCol>
                <a:gridCol w="658368">
                  <a:extLst>
                    <a:ext uri="{9D8B030D-6E8A-4147-A177-3AD203B41FA5}">
                      <a16:colId xmlns:a16="http://schemas.microsoft.com/office/drawing/2014/main" val="3449181892"/>
                    </a:ext>
                  </a:extLst>
                </a:gridCol>
                <a:gridCol w="658368">
                  <a:extLst>
                    <a:ext uri="{9D8B030D-6E8A-4147-A177-3AD203B41FA5}">
                      <a16:colId xmlns:a16="http://schemas.microsoft.com/office/drawing/2014/main" val="615700967"/>
                    </a:ext>
                  </a:extLst>
                </a:gridCol>
                <a:gridCol w="576072">
                  <a:extLst>
                    <a:ext uri="{9D8B030D-6E8A-4147-A177-3AD203B41FA5}">
                      <a16:colId xmlns:a16="http://schemas.microsoft.com/office/drawing/2014/main" val="2228085895"/>
                    </a:ext>
                  </a:extLst>
                </a:gridCol>
                <a:gridCol w="576072">
                  <a:extLst>
                    <a:ext uri="{9D8B030D-6E8A-4147-A177-3AD203B41FA5}">
                      <a16:colId xmlns:a16="http://schemas.microsoft.com/office/drawing/2014/main" val="752485150"/>
                    </a:ext>
                  </a:extLst>
                </a:gridCol>
                <a:gridCol w="493776">
                  <a:extLst>
                    <a:ext uri="{9D8B030D-6E8A-4147-A177-3AD203B41FA5}">
                      <a16:colId xmlns:a16="http://schemas.microsoft.com/office/drawing/2014/main" val="828211533"/>
                    </a:ext>
                  </a:extLst>
                </a:gridCol>
                <a:gridCol w="576072">
                  <a:extLst>
                    <a:ext uri="{9D8B030D-6E8A-4147-A177-3AD203B41FA5}">
                      <a16:colId xmlns:a16="http://schemas.microsoft.com/office/drawing/2014/main" val="928983339"/>
                    </a:ext>
                  </a:extLst>
                </a:gridCol>
                <a:gridCol w="576072">
                  <a:extLst>
                    <a:ext uri="{9D8B030D-6E8A-4147-A177-3AD203B41FA5}">
                      <a16:colId xmlns:a16="http://schemas.microsoft.com/office/drawing/2014/main" val="838046011"/>
                    </a:ext>
                  </a:extLst>
                </a:gridCol>
                <a:gridCol w="576072">
                  <a:extLst>
                    <a:ext uri="{9D8B030D-6E8A-4147-A177-3AD203B41FA5}">
                      <a16:colId xmlns:a16="http://schemas.microsoft.com/office/drawing/2014/main" val="7451678"/>
                    </a:ext>
                  </a:extLst>
                </a:gridCol>
                <a:gridCol w="576072">
                  <a:extLst>
                    <a:ext uri="{9D8B030D-6E8A-4147-A177-3AD203B41FA5}">
                      <a16:colId xmlns:a16="http://schemas.microsoft.com/office/drawing/2014/main" val="1314125808"/>
                    </a:ext>
                  </a:extLst>
                </a:gridCol>
                <a:gridCol w="576072">
                  <a:extLst>
                    <a:ext uri="{9D8B030D-6E8A-4147-A177-3AD203B41FA5}">
                      <a16:colId xmlns:a16="http://schemas.microsoft.com/office/drawing/2014/main" val="661406325"/>
                    </a:ext>
                  </a:extLst>
                </a:gridCol>
                <a:gridCol w="329184">
                  <a:extLst>
                    <a:ext uri="{9D8B030D-6E8A-4147-A177-3AD203B41FA5}">
                      <a16:colId xmlns:a16="http://schemas.microsoft.com/office/drawing/2014/main" val="132186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480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3337161"/>
                  </a:ext>
                </a:extLst>
              </a:tr>
            </a:tbl>
          </a:graphicData>
        </a:graphic>
      </p:graphicFrame>
      <p:sp>
        <p:nvSpPr>
          <p:cNvPr id="4" name="Text Placeholder 3">
            <a:extLst>
              <a:ext uri="{FF2B5EF4-FFF2-40B4-BE49-F238E27FC236}">
                <a16:creationId xmlns:a16="http://schemas.microsoft.com/office/drawing/2014/main" id="{5FBEFA64-0B93-4872-9F68-0BCCF1DAC4B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4928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7E179-B34C-431D-9762-5611DAFBF596}"/>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3448E18B-7F96-494B-9EBC-58576978CDD3}"/>
              </a:ext>
            </a:extLst>
          </p:cNvPr>
          <p:cNvGraphicFramePr>
            <a:graphicFrameLocks noGrp="1"/>
          </p:cNvGraphicFramePr>
          <p:nvPr>
            <p:ph type="tbl" sz="quarter" idx="13"/>
            <p:extLst>
              <p:ext uri="{D42A27DB-BD31-4B8C-83A1-F6EECF244321}">
                <p14:modId xmlns:p14="http://schemas.microsoft.com/office/powerpoint/2010/main" val="170109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69369897"/>
                    </a:ext>
                  </a:extLst>
                </a:gridCol>
                <a:gridCol w="658368">
                  <a:extLst>
                    <a:ext uri="{9D8B030D-6E8A-4147-A177-3AD203B41FA5}">
                      <a16:colId xmlns:a16="http://schemas.microsoft.com/office/drawing/2014/main" val="1904671093"/>
                    </a:ext>
                  </a:extLst>
                </a:gridCol>
                <a:gridCol w="658368">
                  <a:extLst>
                    <a:ext uri="{9D8B030D-6E8A-4147-A177-3AD203B41FA5}">
                      <a16:colId xmlns:a16="http://schemas.microsoft.com/office/drawing/2014/main" val="1065776530"/>
                    </a:ext>
                  </a:extLst>
                </a:gridCol>
                <a:gridCol w="576072">
                  <a:extLst>
                    <a:ext uri="{9D8B030D-6E8A-4147-A177-3AD203B41FA5}">
                      <a16:colId xmlns:a16="http://schemas.microsoft.com/office/drawing/2014/main" val="1272709214"/>
                    </a:ext>
                  </a:extLst>
                </a:gridCol>
                <a:gridCol w="576072">
                  <a:extLst>
                    <a:ext uri="{9D8B030D-6E8A-4147-A177-3AD203B41FA5}">
                      <a16:colId xmlns:a16="http://schemas.microsoft.com/office/drawing/2014/main" val="194853776"/>
                    </a:ext>
                  </a:extLst>
                </a:gridCol>
                <a:gridCol w="493776">
                  <a:extLst>
                    <a:ext uri="{9D8B030D-6E8A-4147-A177-3AD203B41FA5}">
                      <a16:colId xmlns:a16="http://schemas.microsoft.com/office/drawing/2014/main" val="879726046"/>
                    </a:ext>
                  </a:extLst>
                </a:gridCol>
                <a:gridCol w="576072">
                  <a:extLst>
                    <a:ext uri="{9D8B030D-6E8A-4147-A177-3AD203B41FA5}">
                      <a16:colId xmlns:a16="http://schemas.microsoft.com/office/drawing/2014/main" val="1927905838"/>
                    </a:ext>
                  </a:extLst>
                </a:gridCol>
                <a:gridCol w="576072">
                  <a:extLst>
                    <a:ext uri="{9D8B030D-6E8A-4147-A177-3AD203B41FA5}">
                      <a16:colId xmlns:a16="http://schemas.microsoft.com/office/drawing/2014/main" val="503097977"/>
                    </a:ext>
                  </a:extLst>
                </a:gridCol>
                <a:gridCol w="576072">
                  <a:extLst>
                    <a:ext uri="{9D8B030D-6E8A-4147-A177-3AD203B41FA5}">
                      <a16:colId xmlns:a16="http://schemas.microsoft.com/office/drawing/2014/main" val="2498311365"/>
                    </a:ext>
                  </a:extLst>
                </a:gridCol>
                <a:gridCol w="576072">
                  <a:extLst>
                    <a:ext uri="{9D8B030D-6E8A-4147-A177-3AD203B41FA5}">
                      <a16:colId xmlns:a16="http://schemas.microsoft.com/office/drawing/2014/main" val="1862549330"/>
                    </a:ext>
                  </a:extLst>
                </a:gridCol>
                <a:gridCol w="576072">
                  <a:extLst>
                    <a:ext uri="{9D8B030D-6E8A-4147-A177-3AD203B41FA5}">
                      <a16:colId xmlns:a16="http://schemas.microsoft.com/office/drawing/2014/main" val="521311586"/>
                    </a:ext>
                  </a:extLst>
                </a:gridCol>
                <a:gridCol w="329184">
                  <a:extLst>
                    <a:ext uri="{9D8B030D-6E8A-4147-A177-3AD203B41FA5}">
                      <a16:colId xmlns:a16="http://schemas.microsoft.com/office/drawing/2014/main" val="397187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775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2507594"/>
                  </a:ext>
                </a:extLst>
              </a:tr>
            </a:tbl>
          </a:graphicData>
        </a:graphic>
      </p:graphicFrame>
      <p:sp>
        <p:nvSpPr>
          <p:cNvPr id="4" name="Text Placeholder 3">
            <a:extLst>
              <a:ext uri="{FF2B5EF4-FFF2-40B4-BE49-F238E27FC236}">
                <a16:creationId xmlns:a16="http://schemas.microsoft.com/office/drawing/2014/main" id="{5674D917-C883-44B6-9C05-A17DC921B99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45353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7CAF-0A7A-4999-86BD-BB4B0F93AEDD}"/>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27186E2C-5485-4568-9C3F-A6746C50A2C4}"/>
              </a:ext>
            </a:extLst>
          </p:cNvPr>
          <p:cNvGraphicFramePr>
            <a:graphicFrameLocks noGrp="1"/>
          </p:cNvGraphicFramePr>
          <p:nvPr>
            <p:ph type="tbl" sz="quarter" idx="13"/>
            <p:extLst>
              <p:ext uri="{D42A27DB-BD31-4B8C-83A1-F6EECF244321}">
                <p14:modId xmlns:p14="http://schemas.microsoft.com/office/powerpoint/2010/main" val="223653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8972976"/>
                    </a:ext>
                  </a:extLst>
                </a:gridCol>
                <a:gridCol w="658368">
                  <a:extLst>
                    <a:ext uri="{9D8B030D-6E8A-4147-A177-3AD203B41FA5}">
                      <a16:colId xmlns:a16="http://schemas.microsoft.com/office/drawing/2014/main" val="1697834375"/>
                    </a:ext>
                  </a:extLst>
                </a:gridCol>
                <a:gridCol w="658368">
                  <a:extLst>
                    <a:ext uri="{9D8B030D-6E8A-4147-A177-3AD203B41FA5}">
                      <a16:colId xmlns:a16="http://schemas.microsoft.com/office/drawing/2014/main" val="4177797307"/>
                    </a:ext>
                  </a:extLst>
                </a:gridCol>
                <a:gridCol w="576072">
                  <a:extLst>
                    <a:ext uri="{9D8B030D-6E8A-4147-A177-3AD203B41FA5}">
                      <a16:colId xmlns:a16="http://schemas.microsoft.com/office/drawing/2014/main" val="3421194307"/>
                    </a:ext>
                  </a:extLst>
                </a:gridCol>
                <a:gridCol w="576072">
                  <a:extLst>
                    <a:ext uri="{9D8B030D-6E8A-4147-A177-3AD203B41FA5}">
                      <a16:colId xmlns:a16="http://schemas.microsoft.com/office/drawing/2014/main" val="1650640806"/>
                    </a:ext>
                  </a:extLst>
                </a:gridCol>
                <a:gridCol w="493776">
                  <a:extLst>
                    <a:ext uri="{9D8B030D-6E8A-4147-A177-3AD203B41FA5}">
                      <a16:colId xmlns:a16="http://schemas.microsoft.com/office/drawing/2014/main" val="1866883495"/>
                    </a:ext>
                  </a:extLst>
                </a:gridCol>
                <a:gridCol w="576072">
                  <a:extLst>
                    <a:ext uri="{9D8B030D-6E8A-4147-A177-3AD203B41FA5}">
                      <a16:colId xmlns:a16="http://schemas.microsoft.com/office/drawing/2014/main" val="59469141"/>
                    </a:ext>
                  </a:extLst>
                </a:gridCol>
                <a:gridCol w="576072">
                  <a:extLst>
                    <a:ext uri="{9D8B030D-6E8A-4147-A177-3AD203B41FA5}">
                      <a16:colId xmlns:a16="http://schemas.microsoft.com/office/drawing/2014/main" val="250496179"/>
                    </a:ext>
                  </a:extLst>
                </a:gridCol>
                <a:gridCol w="576072">
                  <a:extLst>
                    <a:ext uri="{9D8B030D-6E8A-4147-A177-3AD203B41FA5}">
                      <a16:colId xmlns:a16="http://schemas.microsoft.com/office/drawing/2014/main" val="2879703100"/>
                    </a:ext>
                  </a:extLst>
                </a:gridCol>
                <a:gridCol w="576072">
                  <a:extLst>
                    <a:ext uri="{9D8B030D-6E8A-4147-A177-3AD203B41FA5}">
                      <a16:colId xmlns:a16="http://schemas.microsoft.com/office/drawing/2014/main" val="3139186668"/>
                    </a:ext>
                  </a:extLst>
                </a:gridCol>
                <a:gridCol w="576072">
                  <a:extLst>
                    <a:ext uri="{9D8B030D-6E8A-4147-A177-3AD203B41FA5}">
                      <a16:colId xmlns:a16="http://schemas.microsoft.com/office/drawing/2014/main" val="1642380068"/>
                    </a:ext>
                  </a:extLst>
                </a:gridCol>
                <a:gridCol w="329184">
                  <a:extLst>
                    <a:ext uri="{9D8B030D-6E8A-4147-A177-3AD203B41FA5}">
                      <a16:colId xmlns:a16="http://schemas.microsoft.com/office/drawing/2014/main" val="274999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23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2712625"/>
                  </a:ext>
                </a:extLst>
              </a:tr>
            </a:tbl>
          </a:graphicData>
        </a:graphic>
      </p:graphicFrame>
      <p:sp>
        <p:nvSpPr>
          <p:cNvPr id="4" name="Text Placeholder 3">
            <a:extLst>
              <a:ext uri="{FF2B5EF4-FFF2-40B4-BE49-F238E27FC236}">
                <a16:creationId xmlns:a16="http://schemas.microsoft.com/office/drawing/2014/main" id="{D00E0901-86B0-4958-A348-D9A091E6D5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00857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2021-07-12T03:13:40Z</dcterms:created>
  <dcterms:modified xsi:type="dcterms:W3CDTF">2021-07-12T03:17:19Z</dcterms:modified>
</cp:coreProperties>
</file>