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19FC0-EDBF-48CB-BAB0-30533B35B0B8}"/>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24956404-48A1-4212-BA29-6F23821D6A4A}"/>
              </a:ext>
            </a:extLst>
          </p:cNvPr>
          <p:cNvGraphicFramePr>
            <a:graphicFrameLocks noGrp="1"/>
          </p:cNvGraphicFramePr>
          <p:nvPr>
            <p:ph type="tbl" sz="quarter" idx="13"/>
            <p:extLst>
              <p:ext uri="{D42A27DB-BD31-4B8C-83A1-F6EECF244321}">
                <p14:modId xmlns:p14="http://schemas.microsoft.com/office/powerpoint/2010/main" val="3446688953"/>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97190561"/>
                    </a:ext>
                  </a:extLst>
                </a:gridCol>
                <a:gridCol w="658368">
                  <a:extLst>
                    <a:ext uri="{9D8B030D-6E8A-4147-A177-3AD203B41FA5}">
                      <a16:colId xmlns:a16="http://schemas.microsoft.com/office/drawing/2014/main" val="2950941984"/>
                    </a:ext>
                  </a:extLst>
                </a:gridCol>
                <a:gridCol w="658368">
                  <a:extLst>
                    <a:ext uri="{9D8B030D-6E8A-4147-A177-3AD203B41FA5}">
                      <a16:colId xmlns:a16="http://schemas.microsoft.com/office/drawing/2014/main" val="2837712903"/>
                    </a:ext>
                  </a:extLst>
                </a:gridCol>
                <a:gridCol w="576072">
                  <a:extLst>
                    <a:ext uri="{9D8B030D-6E8A-4147-A177-3AD203B41FA5}">
                      <a16:colId xmlns:a16="http://schemas.microsoft.com/office/drawing/2014/main" val="3241009529"/>
                    </a:ext>
                  </a:extLst>
                </a:gridCol>
                <a:gridCol w="576072">
                  <a:extLst>
                    <a:ext uri="{9D8B030D-6E8A-4147-A177-3AD203B41FA5}">
                      <a16:colId xmlns:a16="http://schemas.microsoft.com/office/drawing/2014/main" val="1160448256"/>
                    </a:ext>
                  </a:extLst>
                </a:gridCol>
                <a:gridCol w="493776">
                  <a:extLst>
                    <a:ext uri="{9D8B030D-6E8A-4147-A177-3AD203B41FA5}">
                      <a16:colId xmlns:a16="http://schemas.microsoft.com/office/drawing/2014/main" val="2316930758"/>
                    </a:ext>
                  </a:extLst>
                </a:gridCol>
                <a:gridCol w="576072">
                  <a:extLst>
                    <a:ext uri="{9D8B030D-6E8A-4147-A177-3AD203B41FA5}">
                      <a16:colId xmlns:a16="http://schemas.microsoft.com/office/drawing/2014/main" val="559379586"/>
                    </a:ext>
                  </a:extLst>
                </a:gridCol>
                <a:gridCol w="576072">
                  <a:extLst>
                    <a:ext uri="{9D8B030D-6E8A-4147-A177-3AD203B41FA5}">
                      <a16:colId xmlns:a16="http://schemas.microsoft.com/office/drawing/2014/main" val="3501986220"/>
                    </a:ext>
                  </a:extLst>
                </a:gridCol>
                <a:gridCol w="576072">
                  <a:extLst>
                    <a:ext uri="{9D8B030D-6E8A-4147-A177-3AD203B41FA5}">
                      <a16:colId xmlns:a16="http://schemas.microsoft.com/office/drawing/2014/main" val="483612736"/>
                    </a:ext>
                  </a:extLst>
                </a:gridCol>
                <a:gridCol w="576072">
                  <a:extLst>
                    <a:ext uri="{9D8B030D-6E8A-4147-A177-3AD203B41FA5}">
                      <a16:colId xmlns:a16="http://schemas.microsoft.com/office/drawing/2014/main" val="1594110658"/>
                    </a:ext>
                  </a:extLst>
                </a:gridCol>
                <a:gridCol w="576072">
                  <a:extLst>
                    <a:ext uri="{9D8B030D-6E8A-4147-A177-3AD203B41FA5}">
                      <a16:colId xmlns:a16="http://schemas.microsoft.com/office/drawing/2014/main" val="2898750929"/>
                    </a:ext>
                  </a:extLst>
                </a:gridCol>
                <a:gridCol w="329184">
                  <a:extLst>
                    <a:ext uri="{9D8B030D-6E8A-4147-A177-3AD203B41FA5}">
                      <a16:colId xmlns:a16="http://schemas.microsoft.com/office/drawing/2014/main" val="2348347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204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5803587"/>
                  </a:ext>
                </a:extLst>
              </a:tr>
            </a:tbl>
          </a:graphicData>
        </a:graphic>
      </p:graphicFrame>
      <p:sp>
        <p:nvSpPr>
          <p:cNvPr id="4" name="Text Placeholder 3">
            <a:extLst>
              <a:ext uri="{FF2B5EF4-FFF2-40B4-BE49-F238E27FC236}">
                <a16:creationId xmlns:a16="http://schemas.microsoft.com/office/drawing/2014/main" id="{94583B6F-4B5B-4907-9150-668C4DFF3B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6219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B2203-86CF-4005-9C0F-5CFDD6F9CA5B}"/>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15027EBD-C04A-4D14-91CB-0DF7DF1F7AFB}"/>
              </a:ext>
            </a:extLst>
          </p:cNvPr>
          <p:cNvGraphicFramePr>
            <a:graphicFrameLocks noGrp="1"/>
          </p:cNvGraphicFramePr>
          <p:nvPr>
            <p:ph type="tbl" sz="quarter" idx="13"/>
            <p:extLst>
              <p:ext uri="{D42A27DB-BD31-4B8C-83A1-F6EECF244321}">
                <p14:modId xmlns:p14="http://schemas.microsoft.com/office/powerpoint/2010/main" val="294662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12285358"/>
                    </a:ext>
                  </a:extLst>
                </a:gridCol>
                <a:gridCol w="658368">
                  <a:extLst>
                    <a:ext uri="{9D8B030D-6E8A-4147-A177-3AD203B41FA5}">
                      <a16:colId xmlns:a16="http://schemas.microsoft.com/office/drawing/2014/main" val="2747902891"/>
                    </a:ext>
                  </a:extLst>
                </a:gridCol>
                <a:gridCol w="658368">
                  <a:extLst>
                    <a:ext uri="{9D8B030D-6E8A-4147-A177-3AD203B41FA5}">
                      <a16:colId xmlns:a16="http://schemas.microsoft.com/office/drawing/2014/main" val="2439884099"/>
                    </a:ext>
                  </a:extLst>
                </a:gridCol>
                <a:gridCol w="576072">
                  <a:extLst>
                    <a:ext uri="{9D8B030D-6E8A-4147-A177-3AD203B41FA5}">
                      <a16:colId xmlns:a16="http://schemas.microsoft.com/office/drawing/2014/main" val="2661519190"/>
                    </a:ext>
                  </a:extLst>
                </a:gridCol>
                <a:gridCol w="576072">
                  <a:extLst>
                    <a:ext uri="{9D8B030D-6E8A-4147-A177-3AD203B41FA5}">
                      <a16:colId xmlns:a16="http://schemas.microsoft.com/office/drawing/2014/main" val="3842236899"/>
                    </a:ext>
                  </a:extLst>
                </a:gridCol>
                <a:gridCol w="493776">
                  <a:extLst>
                    <a:ext uri="{9D8B030D-6E8A-4147-A177-3AD203B41FA5}">
                      <a16:colId xmlns:a16="http://schemas.microsoft.com/office/drawing/2014/main" val="4101344845"/>
                    </a:ext>
                  </a:extLst>
                </a:gridCol>
                <a:gridCol w="576072">
                  <a:extLst>
                    <a:ext uri="{9D8B030D-6E8A-4147-A177-3AD203B41FA5}">
                      <a16:colId xmlns:a16="http://schemas.microsoft.com/office/drawing/2014/main" val="3997870435"/>
                    </a:ext>
                  </a:extLst>
                </a:gridCol>
                <a:gridCol w="576072">
                  <a:extLst>
                    <a:ext uri="{9D8B030D-6E8A-4147-A177-3AD203B41FA5}">
                      <a16:colId xmlns:a16="http://schemas.microsoft.com/office/drawing/2014/main" val="810030672"/>
                    </a:ext>
                  </a:extLst>
                </a:gridCol>
                <a:gridCol w="576072">
                  <a:extLst>
                    <a:ext uri="{9D8B030D-6E8A-4147-A177-3AD203B41FA5}">
                      <a16:colId xmlns:a16="http://schemas.microsoft.com/office/drawing/2014/main" val="583920565"/>
                    </a:ext>
                  </a:extLst>
                </a:gridCol>
                <a:gridCol w="576072">
                  <a:extLst>
                    <a:ext uri="{9D8B030D-6E8A-4147-A177-3AD203B41FA5}">
                      <a16:colId xmlns:a16="http://schemas.microsoft.com/office/drawing/2014/main" val="1988530592"/>
                    </a:ext>
                  </a:extLst>
                </a:gridCol>
                <a:gridCol w="576072">
                  <a:extLst>
                    <a:ext uri="{9D8B030D-6E8A-4147-A177-3AD203B41FA5}">
                      <a16:colId xmlns:a16="http://schemas.microsoft.com/office/drawing/2014/main" val="1775248656"/>
                    </a:ext>
                  </a:extLst>
                </a:gridCol>
                <a:gridCol w="329184">
                  <a:extLst>
                    <a:ext uri="{9D8B030D-6E8A-4147-A177-3AD203B41FA5}">
                      <a16:colId xmlns:a16="http://schemas.microsoft.com/office/drawing/2014/main" val="23350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564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57004341"/>
                  </a:ext>
                </a:extLst>
              </a:tr>
            </a:tbl>
          </a:graphicData>
        </a:graphic>
      </p:graphicFrame>
      <p:sp>
        <p:nvSpPr>
          <p:cNvPr id="4" name="Text Placeholder 3">
            <a:extLst>
              <a:ext uri="{FF2B5EF4-FFF2-40B4-BE49-F238E27FC236}">
                <a16:creationId xmlns:a16="http://schemas.microsoft.com/office/drawing/2014/main" id="{4EF8CED3-400F-4AE1-96F3-BE12C7FF45E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56943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34C3-5DF4-4B44-85C4-566604D23213}"/>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B65FE429-AF60-4ED6-BF71-AB7FB26FE96F}"/>
              </a:ext>
            </a:extLst>
          </p:cNvPr>
          <p:cNvGraphicFramePr>
            <a:graphicFrameLocks noGrp="1"/>
          </p:cNvGraphicFramePr>
          <p:nvPr>
            <p:ph type="tbl" sz="quarter" idx="13"/>
            <p:extLst>
              <p:ext uri="{D42A27DB-BD31-4B8C-83A1-F6EECF244321}">
                <p14:modId xmlns:p14="http://schemas.microsoft.com/office/powerpoint/2010/main" val="266788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5531217"/>
                    </a:ext>
                  </a:extLst>
                </a:gridCol>
                <a:gridCol w="658368">
                  <a:extLst>
                    <a:ext uri="{9D8B030D-6E8A-4147-A177-3AD203B41FA5}">
                      <a16:colId xmlns:a16="http://schemas.microsoft.com/office/drawing/2014/main" val="1941487086"/>
                    </a:ext>
                  </a:extLst>
                </a:gridCol>
                <a:gridCol w="658368">
                  <a:extLst>
                    <a:ext uri="{9D8B030D-6E8A-4147-A177-3AD203B41FA5}">
                      <a16:colId xmlns:a16="http://schemas.microsoft.com/office/drawing/2014/main" val="376729691"/>
                    </a:ext>
                  </a:extLst>
                </a:gridCol>
                <a:gridCol w="576072">
                  <a:extLst>
                    <a:ext uri="{9D8B030D-6E8A-4147-A177-3AD203B41FA5}">
                      <a16:colId xmlns:a16="http://schemas.microsoft.com/office/drawing/2014/main" val="581575437"/>
                    </a:ext>
                  </a:extLst>
                </a:gridCol>
                <a:gridCol w="576072">
                  <a:extLst>
                    <a:ext uri="{9D8B030D-6E8A-4147-A177-3AD203B41FA5}">
                      <a16:colId xmlns:a16="http://schemas.microsoft.com/office/drawing/2014/main" val="2895166089"/>
                    </a:ext>
                  </a:extLst>
                </a:gridCol>
                <a:gridCol w="493776">
                  <a:extLst>
                    <a:ext uri="{9D8B030D-6E8A-4147-A177-3AD203B41FA5}">
                      <a16:colId xmlns:a16="http://schemas.microsoft.com/office/drawing/2014/main" val="2130629195"/>
                    </a:ext>
                  </a:extLst>
                </a:gridCol>
                <a:gridCol w="576072">
                  <a:extLst>
                    <a:ext uri="{9D8B030D-6E8A-4147-A177-3AD203B41FA5}">
                      <a16:colId xmlns:a16="http://schemas.microsoft.com/office/drawing/2014/main" val="2760652766"/>
                    </a:ext>
                  </a:extLst>
                </a:gridCol>
                <a:gridCol w="576072">
                  <a:extLst>
                    <a:ext uri="{9D8B030D-6E8A-4147-A177-3AD203B41FA5}">
                      <a16:colId xmlns:a16="http://schemas.microsoft.com/office/drawing/2014/main" val="4227242055"/>
                    </a:ext>
                  </a:extLst>
                </a:gridCol>
                <a:gridCol w="576072">
                  <a:extLst>
                    <a:ext uri="{9D8B030D-6E8A-4147-A177-3AD203B41FA5}">
                      <a16:colId xmlns:a16="http://schemas.microsoft.com/office/drawing/2014/main" val="186544057"/>
                    </a:ext>
                  </a:extLst>
                </a:gridCol>
                <a:gridCol w="576072">
                  <a:extLst>
                    <a:ext uri="{9D8B030D-6E8A-4147-A177-3AD203B41FA5}">
                      <a16:colId xmlns:a16="http://schemas.microsoft.com/office/drawing/2014/main" val="43690779"/>
                    </a:ext>
                  </a:extLst>
                </a:gridCol>
                <a:gridCol w="576072">
                  <a:extLst>
                    <a:ext uri="{9D8B030D-6E8A-4147-A177-3AD203B41FA5}">
                      <a16:colId xmlns:a16="http://schemas.microsoft.com/office/drawing/2014/main" val="2328953268"/>
                    </a:ext>
                  </a:extLst>
                </a:gridCol>
                <a:gridCol w="329184">
                  <a:extLst>
                    <a:ext uri="{9D8B030D-6E8A-4147-A177-3AD203B41FA5}">
                      <a16:colId xmlns:a16="http://schemas.microsoft.com/office/drawing/2014/main" val="1532925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72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0660498"/>
                  </a:ext>
                </a:extLst>
              </a:tr>
            </a:tbl>
          </a:graphicData>
        </a:graphic>
      </p:graphicFrame>
      <p:sp>
        <p:nvSpPr>
          <p:cNvPr id="4" name="Text Placeholder 3">
            <a:extLst>
              <a:ext uri="{FF2B5EF4-FFF2-40B4-BE49-F238E27FC236}">
                <a16:creationId xmlns:a16="http://schemas.microsoft.com/office/drawing/2014/main" id="{8934EB90-4DEB-470B-949C-9FAB9FC7A3F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954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E09AA-B68D-4773-908F-006C5CD2C702}"/>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07BC882F-D828-4ADC-BB8D-C838948C50E8}"/>
              </a:ext>
            </a:extLst>
          </p:cNvPr>
          <p:cNvGraphicFramePr>
            <a:graphicFrameLocks noGrp="1"/>
          </p:cNvGraphicFramePr>
          <p:nvPr>
            <p:ph type="tbl" sz="quarter" idx="13"/>
            <p:extLst>
              <p:ext uri="{D42A27DB-BD31-4B8C-83A1-F6EECF244321}">
                <p14:modId xmlns:p14="http://schemas.microsoft.com/office/powerpoint/2010/main" val="135770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4879785"/>
                    </a:ext>
                  </a:extLst>
                </a:gridCol>
                <a:gridCol w="658368">
                  <a:extLst>
                    <a:ext uri="{9D8B030D-6E8A-4147-A177-3AD203B41FA5}">
                      <a16:colId xmlns:a16="http://schemas.microsoft.com/office/drawing/2014/main" val="474010108"/>
                    </a:ext>
                  </a:extLst>
                </a:gridCol>
                <a:gridCol w="658368">
                  <a:extLst>
                    <a:ext uri="{9D8B030D-6E8A-4147-A177-3AD203B41FA5}">
                      <a16:colId xmlns:a16="http://schemas.microsoft.com/office/drawing/2014/main" val="1150830894"/>
                    </a:ext>
                  </a:extLst>
                </a:gridCol>
                <a:gridCol w="576072">
                  <a:extLst>
                    <a:ext uri="{9D8B030D-6E8A-4147-A177-3AD203B41FA5}">
                      <a16:colId xmlns:a16="http://schemas.microsoft.com/office/drawing/2014/main" val="2819724003"/>
                    </a:ext>
                  </a:extLst>
                </a:gridCol>
                <a:gridCol w="576072">
                  <a:extLst>
                    <a:ext uri="{9D8B030D-6E8A-4147-A177-3AD203B41FA5}">
                      <a16:colId xmlns:a16="http://schemas.microsoft.com/office/drawing/2014/main" val="1832543190"/>
                    </a:ext>
                  </a:extLst>
                </a:gridCol>
                <a:gridCol w="493776">
                  <a:extLst>
                    <a:ext uri="{9D8B030D-6E8A-4147-A177-3AD203B41FA5}">
                      <a16:colId xmlns:a16="http://schemas.microsoft.com/office/drawing/2014/main" val="2726289906"/>
                    </a:ext>
                  </a:extLst>
                </a:gridCol>
                <a:gridCol w="576072">
                  <a:extLst>
                    <a:ext uri="{9D8B030D-6E8A-4147-A177-3AD203B41FA5}">
                      <a16:colId xmlns:a16="http://schemas.microsoft.com/office/drawing/2014/main" val="2661844030"/>
                    </a:ext>
                  </a:extLst>
                </a:gridCol>
                <a:gridCol w="576072">
                  <a:extLst>
                    <a:ext uri="{9D8B030D-6E8A-4147-A177-3AD203B41FA5}">
                      <a16:colId xmlns:a16="http://schemas.microsoft.com/office/drawing/2014/main" val="2733881679"/>
                    </a:ext>
                  </a:extLst>
                </a:gridCol>
                <a:gridCol w="576072">
                  <a:extLst>
                    <a:ext uri="{9D8B030D-6E8A-4147-A177-3AD203B41FA5}">
                      <a16:colId xmlns:a16="http://schemas.microsoft.com/office/drawing/2014/main" val="3849253660"/>
                    </a:ext>
                  </a:extLst>
                </a:gridCol>
                <a:gridCol w="576072">
                  <a:extLst>
                    <a:ext uri="{9D8B030D-6E8A-4147-A177-3AD203B41FA5}">
                      <a16:colId xmlns:a16="http://schemas.microsoft.com/office/drawing/2014/main" val="528806392"/>
                    </a:ext>
                  </a:extLst>
                </a:gridCol>
                <a:gridCol w="576072">
                  <a:extLst>
                    <a:ext uri="{9D8B030D-6E8A-4147-A177-3AD203B41FA5}">
                      <a16:colId xmlns:a16="http://schemas.microsoft.com/office/drawing/2014/main" val="3559817992"/>
                    </a:ext>
                  </a:extLst>
                </a:gridCol>
                <a:gridCol w="329184">
                  <a:extLst>
                    <a:ext uri="{9D8B030D-6E8A-4147-A177-3AD203B41FA5}">
                      <a16:colId xmlns:a16="http://schemas.microsoft.com/office/drawing/2014/main" val="195229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132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5223139"/>
                  </a:ext>
                </a:extLst>
              </a:tr>
            </a:tbl>
          </a:graphicData>
        </a:graphic>
      </p:graphicFrame>
      <p:sp>
        <p:nvSpPr>
          <p:cNvPr id="4" name="Text Placeholder 3">
            <a:extLst>
              <a:ext uri="{FF2B5EF4-FFF2-40B4-BE49-F238E27FC236}">
                <a16:creationId xmlns:a16="http://schemas.microsoft.com/office/drawing/2014/main" id="{6E9B2419-23A7-4B9F-B911-B69042FCAA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49628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0C0C8-235B-48FE-A489-DD17D40EDD56}"/>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FD450771-00D7-43F3-A07E-7C199A97047E}"/>
              </a:ext>
            </a:extLst>
          </p:cNvPr>
          <p:cNvGraphicFramePr>
            <a:graphicFrameLocks noGrp="1"/>
          </p:cNvGraphicFramePr>
          <p:nvPr>
            <p:ph type="tbl" sz="quarter" idx="13"/>
            <p:extLst>
              <p:ext uri="{D42A27DB-BD31-4B8C-83A1-F6EECF244321}">
                <p14:modId xmlns:p14="http://schemas.microsoft.com/office/powerpoint/2010/main" val="3640041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70056589"/>
                    </a:ext>
                  </a:extLst>
                </a:gridCol>
                <a:gridCol w="658368">
                  <a:extLst>
                    <a:ext uri="{9D8B030D-6E8A-4147-A177-3AD203B41FA5}">
                      <a16:colId xmlns:a16="http://schemas.microsoft.com/office/drawing/2014/main" val="1879028891"/>
                    </a:ext>
                  </a:extLst>
                </a:gridCol>
                <a:gridCol w="658368">
                  <a:extLst>
                    <a:ext uri="{9D8B030D-6E8A-4147-A177-3AD203B41FA5}">
                      <a16:colId xmlns:a16="http://schemas.microsoft.com/office/drawing/2014/main" val="2018540689"/>
                    </a:ext>
                  </a:extLst>
                </a:gridCol>
                <a:gridCol w="576072">
                  <a:extLst>
                    <a:ext uri="{9D8B030D-6E8A-4147-A177-3AD203B41FA5}">
                      <a16:colId xmlns:a16="http://schemas.microsoft.com/office/drawing/2014/main" val="2350163386"/>
                    </a:ext>
                  </a:extLst>
                </a:gridCol>
                <a:gridCol w="576072">
                  <a:extLst>
                    <a:ext uri="{9D8B030D-6E8A-4147-A177-3AD203B41FA5}">
                      <a16:colId xmlns:a16="http://schemas.microsoft.com/office/drawing/2014/main" val="1050698865"/>
                    </a:ext>
                  </a:extLst>
                </a:gridCol>
                <a:gridCol w="493776">
                  <a:extLst>
                    <a:ext uri="{9D8B030D-6E8A-4147-A177-3AD203B41FA5}">
                      <a16:colId xmlns:a16="http://schemas.microsoft.com/office/drawing/2014/main" val="3169677758"/>
                    </a:ext>
                  </a:extLst>
                </a:gridCol>
                <a:gridCol w="576072">
                  <a:extLst>
                    <a:ext uri="{9D8B030D-6E8A-4147-A177-3AD203B41FA5}">
                      <a16:colId xmlns:a16="http://schemas.microsoft.com/office/drawing/2014/main" val="3176745842"/>
                    </a:ext>
                  </a:extLst>
                </a:gridCol>
                <a:gridCol w="576072">
                  <a:extLst>
                    <a:ext uri="{9D8B030D-6E8A-4147-A177-3AD203B41FA5}">
                      <a16:colId xmlns:a16="http://schemas.microsoft.com/office/drawing/2014/main" val="634245208"/>
                    </a:ext>
                  </a:extLst>
                </a:gridCol>
                <a:gridCol w="576072">
                  <a:extLst>
                    <a:ext uri="{9D8B030D-6E8A-4147-A177-3AD203B41FA5}">
                      <a16:colId xmlns:a16="http://schemas.microsoft.com/office/drawing/2014/main" val="2971417727"/>
                    </a:ext>
                  </a:extLst>
                </a:gridCol>
                <a:gridCol w="576072">
                  <a:extLst>
                    <a:ext uri="{9D8B030D-6E8A-4147-A177-3AD203B41FA5}">
                      <a16:colId xmlns:a16="http://schemas.microsoft.com/office/drawing/2014/main" val="1479823450"/>
                    </a:ext>
                  </a:extLst>
                </a:gridCol>
                <a:gridCol w="576072">
                  <a:extLst>
                    <a:ext uri="{9D8B030D-6E8A-4147-A177-3AD203B41FA5}">
                      <a16:colId xmlns:a16="http://schemas.microsoft.com/office/drawing/2014/main" val="4188663533"/>
                    </a:ext>
                  </a:extLst>
                </a:gridCol>
                <a:gridCol w="329184">
                  <a:extLst>
                    <a:ext uri="{9D8B030D-6E8A-4147-A177-3AD203B41FA5}">
                      <a16:colId xmlns:a16="http://schemas.microsoft.com/office/drawing/2014/main" val="295238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9749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1595704"/>
                  </a:ext>
                </a:extLst>
              </a:tr>
            </a:tbl>
          </a:graphicData>
        </a:graphic>
      </p:graphicFrame>
      <p:sp>
        <p:nvSpPr>
          <p:cNvPr id="4" name="Text Placeholder 3">
            <a:extLst>
              <a:ext uri="{FF2B5EF4-FFF2-40B4-BE49-F238E27FC236}">
                <a16:creationId xmlns:a16="http://schemas.microsoft.com/office/drawing/2014/main" id="{0205E706-541B-4FB8-A20B-485071898CC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23613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0248F-659E-425D-864D-4D3D83CA9B67}"/>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5F9125B6-0FBA-4920-B02A-211CF8CC84BF}"/>
              </a:ext>
            </a:extLst>
          </p:cNvPr>
          <p:cNvGraphicFramePr>
            <a:graphicFrameLocks noGrp="1"/>
          </p:cNvGraphicFramePr>
          <p:nvPr>
            <p:ph type="tbl" sz="quarter" idx="13"/>
            <p:extLst>
              <p:ext uri="{D42A27DB-BD31-4B8C-83A1-F6EECF244321}">
                <p14:modId xmlns:p14="http://schemas.microsoft.com/office/powerpoint/2010/main" val="239930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66909210"/>
                    </a:ext>
                  </a:extLst>
                </a:gridCol>
                <a:gridCol w="658368">
                  <a:extLst>
                    <a:ext uri="{9D8B030D-6E8A-4147-A177-3AD203B41FA5}">
                      <a16:colId xmlns:a16="http://schemas.microsoft.com/office/drawing/2014/main" val="2609715881"/>
                    </a:ext>
                  </a:extLst>
                </a:gridCol>
                <a:gridCol w="658368">
                  <a:extLst>
                    <a:ext uri="{9D8B030D-6E8A-4147-A177-3AD203B41FA5}">
                      <a16:colId xmlns:a16="http://schemas.microsoft.com/office/drawing/2014/main" val="2288530646"/>
                    </a:ext>
                  </a:extLst>
                </a:gridCol>
                <a:gridCol w="576072">
                  <a:extLst>
                    <a:ext uri="{9D8B030D-6E8A-4147-A177-3AD203B41FA5}">
                      <a16:colId xmlns:a16="http://schemas.microsoft.com/office/drawing/2014/main" val="856043753"/>
                    </a:ext>
                  </a:extLst>
                </a:gridCol>
                <a:gridCol w="576072">
                  <a:extLst>
                    <a:ext uri="{9D8B030D-6E8A-4147-A177-3AD203B41FA5}">
                      <a16:colId xmlns:a16="http://schemas.microsoft.com/office/drawing/2014/main" val="3761226628"/>
                    </a:ext>
                  </a:extLst>
                </a:gridCol>
                <a:gridCol w="493776">
                  <a:extLst>
                    <a:ext uri="{9D8B030D-6E8A-4147-A177-3AD203B41FA5}">
                      <a16:colId xmlns:a16="http://schemas.microsoft.com/office/drawing/2014/main" val="1621327639"/>
                    </a:ext>
                  </a:extLst>
                </a:gridCol>
                <a:gridCol w="576072">
                  <a:extLst>
                    <a:ext uri="{9D8B030D-6E8A-4147-A177-3AD203B41FA5}">
                      <a16:colId xmlns:a16="http://schemas.microsoft.com/office/drawing/2014/main" val="2686778679"/>
                    </a:ext>
                  </a:extLst>
                </a:gridCol>
                <a:gridCol w="576072">
                  <a:extLst>
                    <a:ext uri="{9D8B030D-6E8A-4147-A177-3AD203B41FA5}">
                      <a16:colId xmlns:a16="http://schemas.microsoft.com/office/drawing/2014/main" val="777631542"/>
                    </a:ext>
                  </a:extLst>
                </a:gridCol>
                <a:gridCol w="576072">
                  <a:extLst>
                    <a:ext uri="{9D8B030D-6E8A-4147-A177-3AD203B41FA5}">
                      <a16:colId xmlns:a16="http://schemas.microsoft.com/office/drawing/2014/main" val="1478108606"/>
                    </a:ext>
                  </a:extLst>
                </a:gridCol>
                <a:gridCol w="576072">
                  <a:extLst>
                    <a:ext uri="{9D8B030D-6E8A-4147-A177-3AD203B41FA5}">
                      <a16:colId xmlns:a16="http://schemas.microsoft.com/office/drawing/2014/main" val="3602976230"/>
                    </a:ext>
                  </a:extLst>
                </a:gridCol>
                <a:gridCol w="576072">
                  <a:extLst>
                    <a:ext uri="{9D8B030D-6E8A-4147-A177-3AD203B41FA5}">
                      <a16:colId xmlns:a16="http://schemas.microsoft.com/office/drawing/2014/main" val="2973510392"/>
                    </a:ext>
                  </a:extLst>
                </a:gridCol>
                <a:gridCol w="329184">
                  <a:extLst>
                    <a:ext uri="{9D8B030D-6E8A-4147-A177-3AD203B41FA5}">
                      <a16:colId xmlns:a16="http://schemas.microsoft.com/office/drawing/2014/main" val="98118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707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2028775"/>
                  </a:ext>
                </a:extLst>
              </a:tr>
            </a:tbl>
          </a:graphicData>
        </a:graphic>
      </p:graphicFrame>
      <p:sp>
        <p:nvSpPr>
          <p:cNvPr id="4" name="Text Placeholder 3">
            <a:extLst>
              <a:ext uri="{FF2B5EF4-FFF2-40B4-BE49-F238E27FC236}">
                <a16:creationId xmlns:a16="http://schemas.microsoft.com/office/drawing/2014/main" id="{7E08E6EB-E8D8-4783-85AF-10359622E1A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63133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1190-E11F-4657-91D6-079A557B7C7D}"/>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77038249-9844-4804-8084-30DC8A382D98}"/>
              </a:ext>
            </a:extLst>
          </p:cNvPr>
          <p:cNvGraphicFramePr>
            <a:graphicFrameLocks noGrp="1"/>
          </p:cNvGraphicFramePr>
          <p:nvPr>
            <p:ph type="tbl" sz="quarter" idx="13"/>
            <p:extLst>
              <p:ext uri="{D42A27DB-BD31-4B8C-83A1-F6EECF244321}">
                <p14:modId xmlns:p14="http://schemas.microsoft.com/office/powerpoint/2010/main" val="33807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9474476"/>
                    </a:ext>
                  </a:extLst>
                </a:gridCol>
                <a:gridCol w="658368">
                  <a:extLst>
                    <a:ext uri="{9D8B030D-6E8A-4147-A177-3AD203B41FA5}">
                      <a16:colId xmlns:a16="http://schemas.microsoft.com/office/drawing/2014/main" val="485651111"/>
                    </a:ext>
                  </a:extLst>
                </a:gridCol>
                <a:gridCol w="658368">
                  <a:extLst>
                    <a:ext uri="{9D8B030D-6E8A-4147-A177-3AD203B41FA5}">
                      <a16:colId xmlns:a16="http://schemas.microsoft.com/office/drawing/2014/main" val="4205797618"/>
                    </a:ext>
                  </a:extLst>
                </a:gridCol>
                <a:gridCol w="576072">
                  <a:extLst>
                    <a:ext uri="{9D8B030D-6E8A-4147-A177-3AD203B41FA5}">
                      <a16:colId xmlns:a16="http://schemas.microsoft.com/office/drawing/2014/main" val="898560292"/>
                    </a:ext>
                  </a:extLst>
                </a:gridCol>
                <a:gridCol w="576072">
                  <a:extLst>
                    <a:ext uri="{9D8B030D-6E8A-4147-A177-3AD203B41FA5}">
                      <a16:colId xmlns:a16="http://schemas.microsoft.com/office/drawing/2014/main" val="3573041087"/>
                    </a:ext>
                  </a:extLst>
                </a:gridCol>
                <a:gridCol w="493776">
                  <a:extLst>
                    <a:ext uri="{9D8B030D-6E8A-4147-A177-3AD203B41FA5}">
                      <a16:colId xmlns:a16="http://schemas.microsoft.com/office/drawing/2014/main" val="1113817192"/>
                    </a:ext>
                  </a:extLst>
                </a:gridCol>
                <a:gridCol w="576072">
                  <a:extLst>
                    <a:ext uri="{9D8B030D-6E8A-4147-A177-3AD203B41FA5}">
                      <a16:colId xmlns:a16="http://schemas.microsoft.com/office/drawing/2014/main" val="107986277"/>
                    </a:ext>
                  </a:extLst>
                </a:gridCol>
                <a:gridCol w="576072">
                  <a:extLst>
                    <a:ext uri="{9D8B030D-6E8A-4147-A177-3AD203B41FA5}">
                      <a16:colId xmlns:a16="http://schemas.microsoft.com/office/drawing/2014/main" val="1036460097"/>
                    </a:ext>
                  </a:extLst>
                </a:gridCol>
                <a:gridCol w="576072">
                  <a:extLst>
                    <a:ext uri="{9D8B030D-6E8A-4147-A177-3AD203B41FA5}">
                      <a16:colId xmlns:a16="http://schemas.microsoft.com/office/drawing/2014/main" val="3165391620"/>
                    </a:ext>
                  </a:extLst>
                </a:gridCol>
                <a:gridCol w="576072">
                  <a:extLst>
                    <a:ext uri="{9D8B030D-6E8A-4147-A177-3AD203B41FA5}">
                      <a16:colId xmlns:a16="http://schemas.microsoft.com/office/drawing/2014/main" val="1299041750"/>
                    </a:ext>
                  </a:extLst>
                </a:gridCol>
                <a:gridCol w="576072">
                  <a:extLst>
                    <a:ext uri="{9D8B030D-6E8A-4147-A177-3AD203B41FA5}">
                      <a16:colId xmlns:a16="http://schemas.microsoft.com/office/drawing/2014/main" val="629549921"/>
                    </a:ext>
                  </a:extLst>
                </a:gridCol>
                <a:gridCol w="329184">
                  <a:extLst>
                    <a:ext uri="{9D8B030D-6E8A-4147-A177-3AD203B41FA5}">
                      <a16:colId xmlns:a16="http://schemas.microsoft.com/office/drawing/2014/main" val="5816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985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6772219"/>
                  </a:ext>
                </a:extLst>
              </a:tr>
            </a:tbl>
          </a:graphicData>
        </a:graphic>
      </p:graphicFrame>
      <p:sp>
        <p:nvSpPr>
          <p:cNvPr id="4" name="Text Placeholder 3">
            <a:extLst>
              <a:ext uri="{FF2B5EF4-FFF2-40B4-BE49-F238E27FC236}">
                <a16:creationId xmlns:a16="http://schemas.microsoft.com/office/drawing/2014/main" id="{5EAF4D0E-A1A8-4E27-AF64-CA550F26F4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62275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EE384-A713-40BB-BAD4-942313CA3B91}"/>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CAEE901E-D1FC-45DA-8574-49075C9E11A8}"/>
              </a:ext>
            </a:extLst>
          </p:cNvPr>
          <p:cNvGraphicFramePr>
            <a:graphicFrameLocks noGrp="1"/>
          </p:cNvGraphicFramePr>
          <p:nvPr>
            <p:ph type="tbl" sz="quarter" idx="13"/>
            <p:extLst>
              <p:ext uri="{D42A27DB-BD31-4B8C-83A1-F6EECF244321}">
                <p14:modId xmlns:p14="http://schemas.microsoft.com/office/powerpoint/2010/main" val="232486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57407890"/>
                    </a:ext>
                  </a:extLst>
                </a:gridCol>
                <a:gridCol w="658368">
                  <a:extLst>
                    <a:ext uri="{9D8B030D-6E8A-4147-A177-3AD203B41FA5}">
                      <a16:colId xmlns:a16="http://schemas.microsoft.com/office/drawing/2014/main" val="1718384537"/>
                    </a:ext>
                  </a:extLst>
                </a:gridCol>
                <a:gridCol w="658368">
                  <a:extLst>
                    <a:ext uri="{9D8B030D-6E8A-4147-A177-3AD203B41FA5}">
                      <a16:colId xmlns:a16="http://schemas.microsoft.com/office/drawing/2014/main" val="1936124571"/>
                    </a:ext>
                  </a:extLst>
                </a:gridCol>
                <a:gridCol w="576072">
                  <a:extLst>
                    <a:ext uri="{9D8B030D-6E8A-4147-A177-3AD203B41FA5}">
                      <a16:colId xmlns:a16="http://schemas.microsoft.com/office/drawing/2014/main" val="1844229811"/>
                    </a:ext>
                  </a:extLst>
                </a:gridCol>
                <a:gridCol w="576072">
                  <a:extLst>
                    <a:ext uri="{9D8B030D-6E8A-4147-A177-3AD203B41FA5}">
                      <a16:colId xmlns:a16="http://schemas.microsoft.com/office/drawing/2014/main" val="3999743949"/>
                    </a:ext>
                  </a:extLst>
                </a:gridCol>
                <a:gridCol w="493776">
                  <a:extLst>
                    <a:ext uri="{9D8B030D-6E8A-4147-A177-3AD203B41FA5}">
                      <a16:colId xmlns:a16="http://schemas.microsoft.com/office/drawing/2014/main" val="2726404801"/>
                    </a:ext>
                  </a:extLst>
                </a:gridCol>
                <a:gridCol w="576072">
                  <a:extLst>
                    <a:ext uri="{9D8B030D-6E8A-4147-A177-3AD203B41FA5}">
                      <a16:colId xmlns:a16="http://schemas.microsoft.com/office/drawing/2014/main" val="2153412171"/>
                    </a:ext>
                  </a:extLst>
                </a:gridCol>
                <a:gridCol w="576072">
                  <a:extLst>
                    <a:ext uri="{9D8B030D-6E8A-4147-A177-3AD203B41FA5}">
                      <a16:colId xmlns:a16="http://schemas.microsoft.com/office/drawing/2014/main" val="3574202883"/>
                    </a:ext>
                  </a:extLst>
                </a:gridCol>
                <a:gridCol w="576072">
                  <a:extLst>
                    <a:ext uri="{9D8B030D-6E8A-4147-A177-3AD203B41FA5}">
                      <a16:colId xmlns:a16="http://schemas.microsoft.com/office/drawing/2014/main" val="3810250859"/>
                    </a:ext>
                  </a:extLst>
                </a:gridCol>
                <a:gridCol w="576072">
                  <a:extLst>
                    <a:ext uri="{9D8B030D-6E8A-4147-A177-3AD203B41FA5}">
                      <a16:colId xmlns:a16="http://schemas.microsoft.com/office/drawing/2014/main" val="3584228709"/>
                    </a:ext>
                  </a:extLst>
                </a:gridCol>
                <a:gridCol w="576072">
                  <a:extLst>
                    <a:ext uri="{9D8B030D-6E8A-4147-A177-3AD203B41FA5}">
                      <a16:colId xmlns:a16="http://schemas.microsoft.com/office/drawing/2014/main" val="2855000666"/>
                    </a:ext>
                  </a:extLst>
                </a:gridCol>
                <a:gridCol w="329184">
                  <a:extLst>
                    <a:ext uri="{9D8B030D-6E8A-4147-A177-3AD203B41FA5}">
                      <a16:colId xmlns:a16="http://schemas.microsoft.com/office/drawing/2014/main" val="3094752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831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37060626"/>
                  </a:ext>
                </a:extLst>
              </a:tr>
            </a:tbl>
          </a:graphicData>
        </a:graphic>
      </p:graphicFrame>
      <p:sp>
        <p:nvSpPr>
          <p:cNvPr id="4" name="Text Placeholder 3">
            <a:extLst>
              <a:ext uri="{FF2B5EF4-FFF2-40B4-BE49-F238E27FC236}">
                <a16:creationId xmlns:a16="http://schemas.microsoft.com/office/drawing/2014/main" id="{660642FF-A304-41B6-8BB6-EBB76809D73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11403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FC679-8A36-4BD2-9153-49B98FD485C7}"/>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FAB47068-0713-4AB3-9B57-7C1E17499F0E}"/>
              </a:ext>
            </a:extLst>
          </p:cNvPr>
          <p:cNvGraphicFramePr>
            <a:graphicFrameLocks noGrp="1"/>
          </p:cNvGraphicFramePr>
          <p:nvPr>
            <p:ph type="tbl" sz="quarter" idx="13"/>
            <p:extLst>
              <p:ext uri="{D42A27DB-BD31-4B8C-83A1-F6EECF244321}">
                <p14:modId xmlns:p14="http://schemas.microsoft.com/office/powerpoint/2010/main" val="187901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76016249"/>
                    </a:ext>
                  </a:extLst>
                </a:gridCol>
                <a:gridCol w="658368">
                  <a:extLst>
                    <a:ext uri="{9D8B030D-6E8A-4147-A177-3AD203B41FA5}">
                      <a16:colId xmlns:a16="http://schemas.microsoft.com/office/drawing/2014/main" val="3013403873"/>
                    </a:ext>
                  </a:extLst>
                </a:gridCol>
                <a:gridCol w="658368">
                  <a:extLst>
                    <a:ext uri="{9D8B030D-6E8A-4147-A177-3AD203B41FA5}">
                      <a16:colId xmlns:a16="http://schemas.microsoft.com/office/drawing/2014/main" val="411262611"/>
                    </a:ext>
                  </a:extLst>
                </a:gridCol>
                <a:gridCol w="576072">
                  <a:extLst>
                    <a:ext uri="{9D8B030D-6E8A-4147-A177-3AD203B41FA5}">
                      <a16:colId xmlns:a16="http://schemas.microsoft.com/office/drawing/2014/main" val="1211735318"/>
                    </a:ext>
                  </a:extLst>
                </a:gridCol>
                <a:gridCol w="576072">
                  <a:extLst>
                    <a:ext uri="{9D8B030D-6E8A-4147-A177-3AD203B41FA5}">
                      <a16:colId xmlns:a16="http://schemas.microsoft.com/office/drawing/2014/main" val="1131389448"/>
                    </a:ext>
                  </a:extLst>
                </a:gridCol>
                <a:gridCol w="493776">
                  <a:extLst>
                    <a:ext uri="{9D8B030D-6E8A-4147-A177-3AD203B41FA5}">
                      <a16:colId xmlns:a16="http://schemas.microsoft.com/office/drawing/2014/main" val="2593462453"/>
                    </a:ext>
                  </a:extLst>
                </a:gridCol>
                <a:gridCol w="576072">
                  <a:extLst>
                    <a:ext uri="{9D8B030D-6E8A-4147-A177-3AD203B41FA5}">
                      <a16:colId xmlns:a16="http://schemas.microsoft.com/office/drawing/2014/main" val="1507374639"/>
                    </a:ext>
                  </a:extLst>
                </a:gridCol>
                <a:gridCol w="576072">
                  <a:extLst>
                    <a:ext uri="{9D8B030D-6E8A-4147-A177-3AD203B41FA5}">
                      <a16:colId xmlns:a16="http://schemas.microsoft.com/office/drawing/2014/main" val="1676460229"/>
                    </a:ext>
                  </a:extLst>
                </a:gridCol>
                <a:gridCol w="576072">
                  <a:extLst>
                    <a:ext uri="{9D8B030D-6E8A-4147-A177-3AD203B41FA5}">
                      <a16:colId xmlns:a16="http://schemas.microsoft.com/office/drawing/2014/main" val="3663532771"/>
                    </a:ext>
                  </a:extLst>
                </a:gridCol>
                <a:gridCol w="576072">
                  <a:extLst>
                    <a:ext uri="{9D8B030D-6E8A-4147-A177-3AD203B41FA5}">
                      <a16:colId xmlns:a16="http://schemas.microsoft.com/office/drawing/2014/main" val="3205654703"/>
                    </a:ext>
                  </a:extLst>
                </a:gridCol>
                <a:gridCol w="576072">
                  <a:extLst>
                    <a:ext uri="{9D8B030D-6E8A-4147-A177-3AD203B41FA5}">
                      <a16:colId xmlns:a16="http://schemas.microsoft.com/office/drawing/2014/main" val="3464562411"/>
                    </a:ext>
                  </a:extLst>
                </a:gridCol>
                <a:gridCol w="329184">
                  <a:extLst>
                    <a:ext uri="{9D8B030D-6E8A-4147-A177-3AD203B41FA5}">
                      <a16:colId xmlns:a16="http://schemas.microsoft.com/office/drawing/2014/main" val="262009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718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114710"/>
                  </a:ext>
                </a:extLst>
              </a:tr>
            </a:tbl>
          </a:graphicData>
        </a:graphic>
      </p:graphicFrame>
      <p:sp>
        <p:nvSpPr>
          <p:cNvPr id="4" name="Text Placeholder 3">
            <a:extLst>
              <a:ext uri="{FF2B5EF4-FFF2-40B4-BE49-F238E27FC236}">
                <a16:creationId xmlns:a16="http://schemas.microsoft.com/office/drawing/2014/main" id="{2E648012-8FD4-4AC0-B97D-74D27D237DA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83549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835D1-72DB-45EE-B3A5-86E7B9876A77}"/>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8E50EBA8-7D12-4A15-8FA2-8D969AE49FAE}"/>
              </a:ext>
            </a:extLst>
          </p:cNvPr>
          <p:cNvGraphicFramePr>
            <a:graphicFrameLocks noGrp="1"/>
          </p:cNvGraphicFramePr>
          <p:nvPr>
            <p:ph type="tbl" sz="quarter" idx="13"/>
            <p:extLst>
              <p:ext uri="{D42A27DB-BD31-4B8C-83A1-F6EECF244321}">
                <p14:modId xmlns:p14="http://schemas.microsoft.com/office/powerpoint/2010/main" val="2611699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03225611"/>
                    </a:ext>
                  </a:extLst>
                </a:gridCol>
                <a:gridCol w="658368">
                  <a:extLst>
                    <a:ext uri="{9D8B030D-6E8A-4147-A177-3AD203B41FA5}">
                      <a16:colId xmlns:a16="http://schemas.microsoft.com/office/drawing/2014/main" val="3112751814"/>
                    </a:ext>
                  </a:extLst>
                </a:gridCol>
                <a:gridCol w="658368">
                  <a:extLst>
                    <a:ext uri="{9D8B030D-6E8A-4147-A177-3AD203B41FA5}">
                      <a16:colId xmlns:a16="http://schemas.microsoft.com/office/drawing/2014/main" val="3080276492"/>
                    </a:ext>
                  </a:extLst>
                </a:gridCol>
                <a:gridCol w="576072">
                  <a:extLst>
                    <a:ext uri="{9D8B030D-6E8A-4147-A177-3AD203B41FA5}">
                      <a16:colId xmlns:a16="http://schemas.microsoft.com/office/drawing/2014/main" val="1135253713"/>
                    </a:ext>
                  </a:extLst>
                </a:gridCol>
                <a:gridCol w="576072">
                  <a:extLst>
                    <a:ext uri="{9D8B030D-6E8A-4147-A177-3AD203B41FA5}">
                      <a16:colId xmlns:a16="http://schemas.microsoft.com/office/drawing/2014/main" val="238215099"/>
                    </a:ext>
                  </a:extLst>
                </a:gridCol>
                <a:gridCol w="493776">
                  <a:extLst>
                    <a:ext uri="{9D8B030D-6E8A-4147-A177-3AD203B41FA5}">
                      <a16:colId xmlns:a16="http://schemas.microsoft.com/office/drawing/2014/main" val="3484948570"/>
                    </a:ext>
                  </a:extLst>
                </a:gridCol>
                <a:gridCol w="576072">
                  <a:extLst>
                    <a:ext uri="{9D8B030D-6E8A-4147-A177-3AD203B41FA5}">
                      <a16:colId xmlns:a16="http://schemas.microsoft.com/office/drawing/2014/main" val="1850963310"/>
                    </a:ext>
                  </a:extLst>
                </a:gridCol>
                <a:gridCol w="576072">
                  <a:extLst>
                    <a:ext uri="{9D8B030D-6E8A-4147-A177-3AD203B41FA5}">
                      <a16:colId xmlns:a16="http://schemas.microsoft.com/office/drawing/2014/main" val="1115310905"/>
                    </a:ext>
                  </a:extLst>
                </a:gridCol>
                <a:gridCol w="576072">
                  <a:extLst>
                    <a:ext uri="{9D8B030D-6E8A-4147-A177-3AD203B41FA5}">
                      <a16:colId xmlns:a16="http://schemas.microsoft.com/office/drawing/2014/main" val="1781482506"/>
                    </a:ext>
                  </a:extLst>
                </a:gridCol>
                <a:gridCol w="576072">
                  <a:extLst>
                    <a:ext uri="{9D8B030D-6E8A-4147-A177-3AD203B41FA5}">
                      <a16:colId xmlns:a16="http://schemas.microsoft.com/office/drawing/2014/main" val="1342266035"/>
                    </a:ext>
                  </a:extLst>
                </a:gridCol>
                <a:gridCol w="576072">
                  <a:extLst>
                    <a:ext uri="{9D8B030D-6E8A-4147-A177-3AD203B41FA5}">
                      <a16:colId xmlns:a16="http://schemas.microsoft.com/office/drawing/2014/main" val="3935286720"/>
                    </a:ext>
                  </a:extLst>
                </a:gridCol>
                <a:gridCol w="329184">
                  <a:extLst>
                    <a:ext uri="{9D8B030D-6E8A-4147-A177-3AD203B41FA5}">
                      <a16:colId xmlns:a16="http://schemas.microsoft.com/office/drawing/2014/main" val="160203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5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73683417"/>
                  </a:ext>
                </a:extLst>
              </a:tr>
            </a:tbl>
          </a:graphicData>
        </a:graphic>
      </p:graphicFrame>
      <p:sp>
        <p:nvSpPr>
          <p:cNvPr id="4" name="Text Placeholder 3">
            <a:extLst>
              <a:ext uri="{FF2B5EF4-FFF2-40B4-BE49-F238E27FC236}">
                <a16:creationId xmlns:a16="http://schemas.microsoft.com/office/drawing/2014/main" id="{D9E359AD-9360-4877-8613-2DEECEE8367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69983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2F5F-3E35-4B6B-BE0A-4B36158D8383}"/>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2BF4799C-9D4F-4790-B8A6-FF0D13993B4A}"/>
              </a:ext>
            </a:extLst>
          </p:cNvPr>
          <p:cNvGraphicFramePr>
            <a:graphicFrameLocks noGrp="1"/>
          </p:cNvGraphicFramePr>
          <p:nvPr>
            <p:ph type="tbl" sz="quarter" idx="13"/>
            <p:extLst>
              <p:ext uri="{D42A27DB-BD31-4B8C-83A1-F6EECF244321}">
                <p14:modId xmlns:p14="http://schemas.microsoft.com/office/powerpoint/2010/main" val="47599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60850480"/>
                    </a:ext>
                  </a:extLst>
                </a:gridCol>
                <a:gridCol w="658368">
                  <a:extLst>
                    <a:ext uri="{9D8B030D-6E8A-4147-A177-3AD203B41FA5}">
                      <a16:colId xmlns:a16="http://schemas.microsoft.com/office/drawing/2014/main" val="3776573488"/>
                    </a:ext>
                  </a:extLst>
                </a:gridCol>
                <a:gridCol w="658368">
                  <a:extLst>
                    <a:ext uri="{9D8B030D-6E8A-4147-A177-3AD203B41FA5}">
                      <a16:colId xmlns:a16="http://schemas.microsoft.com/office/drawing/2014/main" val="3813638842"/>
                    </a:ext>
                  </a:extLst>
                </a:gridCol>
                <a:gridCol w="576072">
                  <a:extLst>
                    <a:ext uri="{9D8B030D-6E8A-4147-A177-3AD203B41FA5}">
                      <a16:colId xmlns:a16="http://schemas.microsoft.com/office/drawing/2014/main" val="4146923201"/>
                    </a:ext>
                  </a:extLst>
                </a:gridCol>
                <a:gridCol w="576072">
                  <a:extLst>
                    <a:ext uri="{9D8B030D-6E8A-4147-A177-3AD203B41FA5}">
                      <a16:colId xmlns:a16="http://schemas.microsoft.com/office/drawing/2014/main" val="594044652"/>
                    </a:ext>
                  </a:extLst>
                </a:gridCol>
                <a:gridCol w="493776">
                  <a:extLst>
                    <a:ext uri="{9D8B030D-6E8A-4147-A177-3AD203B41FA5}">
                      <a16:colId xmlns:a16="http://schemas.microsoft.com/office/drawing/2014/main" val="2792623802"/>
                    </a:ext>
                  </a:extLst>
                </a:gridCol>
                <a:gridCol w="576072">
                  <a:extLst>
                    <a:ext uri="{9D8B030D-6E8A-4147-A177-3AD203B41FA5}">
                      <a16:colId xmlns:a16="http://schemas.microsoft.com/office/drawing/2014/main" val="3430701328"/>
                    </a:ext>
                  </a:extLst>
                </a:gridCol>
                <a:gridCol w="576072">
                  <a:extLst>
                    <a:ext uri="{9D8B030D-6E8A-4147-A177-3AD203B41FA5}">
                      <a16:colId xmlns:a16="http://schemas.microsoft.com/office/drawing/2014/main" val="3441967313"/>
                    </a:ext>
                  </a:extLst>
                </a:gridCol>
                <a:gridCol w="576072">
                  <a:extLst>
                    <a:ext uri="{9D8B030D-6E8A-4147-A177-3AD203B41FA5}">
                      <a16:colId xmlns:a16="http://schemas.microsoft.com/office/drawing/2014/main" val="2383533141"/>
                    </a:ext>
                  </a:extLst>
                </a:gridCol>
                <a:gridCol w="576072">
                  <a:extLst>
                    <a:ext uri="{9D8B030D-6E8A-4147-A177-3AD203B41FA5}">
                      <a16:colId xmlns:a16="http://schemas.microsoft.com/office/drawing/2014/main" val="3727428626"/>
                    </a:ext>
                  </a:extLst>
                </a:gridCol>
                <a:gridCol w="576072">
                  <a:extLst>
                    <a:ext uri="{9D8B030D-6E8A-4147-A177-3AD203B41FA5}">
                      <a16:colId xmlns:a16="http://schemas.microsoft.com/office/drawing/2014/main" val="382219792"/>
                    </a:ext>
                  </a:extLst>
                </a:gridCol>
                <a:gridCol w="329184">
                  <a:extLst>
                    <a:ext uri="{9D8B030D-6E8A-4147-A177-3AD203B41FA5}">
                      <a16:colId xmlns:a16="http://schemas.microsoft.com/office/drawing/2014/main" val="428590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749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931768"/>
                  </a:ext>
                </a:extLst>
              </a:tr>
            </a:tbl>
          </a:graphicData>
        </a:graphic>
      </p:graphicFrame>
      <p:sp>
        <p:nvSpPr>
          <p:cNvPr id="4" name="Text Placeholder 3">
            <a:extLst>
              <a:ext uri="{FF2B5EF4-FFF2-40B4-BE49-F238E27FC236}">
                <a16:creationId xmlns:a16="http://schemas.microsoft.com/office/drawing/2014/main" id="{B83A4291-E6C0-4037-915F-47F37C91DEA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01440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113C6-B15E-4FAF-B2E2-EE574AA2FA90}"/>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DB26AD87-102A-4BAD-875B-6E837B40573F}"/>
              </a:ext>
            </a:extLst>
          </p:cNvPr>
          <p:cNvGraphicFramePr>
            <a:graphicFrameLocks noGrp="1"/>
          </p:cNvGraphicFramePr>
          <p:nvPr>
            <p:ph type="tbl" sz="quarter" idx="13"/>
            <p:extLst>
              <p:ext uri="{D42A27DB-BD31-4B8C-83A1-F6EECF244321}">
                <p14:modId xmlns:p14="http://schemas.microsoft.com/office/powerpoint/2010/main" val="215711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8577911"/>
                    </a:ext>
                  </a:extLst>
                </a:gridCol>
                <a:gridCol w="658368">
                  <a:extLst>
                    <a:ext uri="{9D8B030D-6E8A-4147-A177-3AD203B41FA5}">
                      <a16:colId xmlns:a16="http://schemas.microsoft.com/office/drawing/2014/main" val="932057475"/>
                    </a:ext>
                  </a:extLst>
                </a:gridCol>
                <a:gridCol w="658368">
                  <a:extLst>
                    <a:ext uri="{9D8B030D-6E8A-4147-A177-3AD203B41FA5}">
                      <a16:colId xmlns:a16="http://schemas.microsoft.com/office/drawing/2014/main" val="3396835452"/>
                    </a:ext>
                  </a:extLst>
                </a:gridCol>
                <a:gridCol w="576072">
                  <a:extLst>
                    <a:ext uri="{9D8B030D-6E8A-4147-A177-3AD203B41FA5}">
                      <a16:colId xmlns:a16="http://schemas.microsoft.com/office/drawing/2014/main" val="1622021221"/>
                    </a:ext>
                  </a:extLst>
                </a:gridCol>
                <a:gridCol w="576072">
                  <a:extLst>
                    <a:ext uri="{9D8B030D-6E8A-4147-A177-3AD203B41FA5}">
                      <a16:colId xmlns:a16="http://schemas.microsoft.com/office/drawing/2014/main" val="4049763475"/>
                    </a:ext>
                  </a:extLst>
                </a:gridCol>
                <a:gridCol w="493776">
                  <a:extLst>
                    <a:ext uri="{9D8B030D-6E8A-4147-A177-3AD203B41FA5}">
                      <a16:colId xmlns:a16="http://schemas.microsoft.com/office/drawing/2014/main" val="498648624"/>
                    </a:ext>
                  </a:extLst>
                </a:gridCol>
                <a:gridCol w="576072">
                  <a:extLst>
                    <a:ext uri="{9D8B030D-6E8A-4147-A177-3AD203B41FA5}">
                      <a16:colId xmlns:a16="http://schemas.microsoft.com/office/drawing/2014/main" val="1333620029"/>
                    </a:ext>
                  </a:extLst>
                </a:gridCol>
                <a:gridCol w="576072">
                  <a:extLst>
                    <a:ext uri="{9D8B030D-6E8A-4147-A177-3AD203B41FA5}">
                      <a16:colId xmlns:a16="http://schemas.microsoft.com/office/drawing/2014/main" val="247220551"/>
                    </a:ext>
                  </a:extLst>
                </a:gridCol>
                <a:gridCol w="576072">
                  <a:extLst>
                    <a:ext uri="{9D8B030D-6E8A-4147-A177-3AD203B41FA5}">
                      <a16:colId xmlns:a16="http://schemas.microsoft.com/office/drawing/2014/main" val="3469450055"/>
                    </a:ext>
                  </a:extLst>
                </a:gridCol>
                <a:gridCol w="576072">
                  <a:extLst>
                    <a:ext uri="{9D8B030D-6E8A-4147-A177-3AD203B41FA5}">
                      <a16:colId xmlns:a16="http://schemas.microsoft.com/office/drawing/2014/main" val="2050745644"/>
                    </a:ext>
                  </a:extLst>
                </a:gridCol>
                <a:gridCol w="576072">
                  <a:extLst>
                    <a:ext uri="{9D8B030D-6E8A-4147-A177-3AD203B41FA5}">
                      <a16:colId xmlns:a16="http://schemas.microsoft.com/office/drawing/2014/main" val="1395933058"/>
                    </a:ext>
                  </a:extLst>
                </a:gridCol>
                <a:gridCol w="329184">
                  <a:extLst>
                    <a:ext uri="{9D8B030D-6E8A-4147-A177-3AD203B41FA5}">
                      <a16:colId xmlns:a16="http://schemas.microsoft.com/office/drawing/2014/main" val="297154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33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9501478"/>
                  </a:ext>
                </a:extLst>
              </a:tr>
            </a:tbl>
          </a:graphicData>
        </a:graphic>
      </p:graphicFrame>
      <p:sp>
        <p:nvSpPr>
          <p:cNvPr id="4" name="Text Placeholder 3">
            <a:extLst>
              <a:ext uri="{FF2B5EF4-FFF2-40B4-BE49-F238E27FC236}">
                <a16:creationId xmlns:a16="http://schemas.microsoft.com/office/drawing/2014/main" id="{DD57ECCF-BE07-4317-92BB-FAC9873E1D6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63760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F8167-0FC4-4087-8A9D-9FD66600B56A}"/>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761A4D18-C151-48E5-9CBE-1515C68DECBF}"/>
              </a:ext>
            </a:extLst>
          </p:cNvPr>
          <p:cNvGraphicFramePr>
            <a:graphicFrameLocks noGrp="1"/>
          </p:cNvGraphicFramePr>
          <p:nvPr>
            <p:ph type="tbl" sz="quarter" idx="13"/>
            <p:extLst>
              <p:ext uri="{D42A27DB-BD31-4B8C-83A1-F6EECF244321}">
                <p14:modId xmlns:p14="http://schemas.microsoft.com/office/powerpoint/2010/main" val="35440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7222216"/>
                    </a:ext>
                  </a:extLst>
                </a:gridCol>
                <a:gridCol w="658368">
                  <a:extLst>
                    <a:ext uri="{9D8B030D-6E8A-4147-A177-3AD203B41FA5}">
                      <a16:colId xmlns:a16="http://schemas.microsoft.com/office/drawing/2014/main" val="1878352925"/>
                    </a:ext>
                  </a:extLst>
                </a:gridCol>
                <a:gridCol w="658368">
                  <a:extLst>
                    <a:ext uri="{9D8B030D-6E8A-4147-A177-3AD203B41FA5}">
                      <a16:colId xmlns:a16="http://schemas.microsoft.com/office/drawing/2014/main" val="2428860895"/>
                    </a:ext>
                  </a:extLst>
                </a:gridCol>
                <a:gridCol w="576072">
                  <a:extLst>
                    <a:ext uri="{9D8B030D-6E8A-4147-A177-3AD203B41FA5}">
                      <a16:colId xmlns:a16="http://schemas.microsoft.com/office/drawing/2014/main" val="307958675"/>
                    </a:ext>
                  </a:extLst>
                </a:gridCol>
                <a:gridCol w="576072">
                  <a:extLst>
                    <a:ext uri="{9D8B030D-6E8A-4147-A177-3AD203B41FA5}">
                      <a16:colId xmlns:a16="http://schemas.microsoft.com/office/drawing/2014/main" val="3765365938"/>
                    </a:ext>
                  </a:extLst>
                </a:gridCol>
                <a:gridCol w="493776">
                  <a:extLst>
                    <a:ext uri="{9D8B030D-6E8A-4147-A177-3AD203B41FA5}">
                      <a16:colId xmlns:a16="http://schemas.microsoft.com/office/drawing/2014/main" val="3584655471"/>
                    </a:ext>
                  </a:extLst>
                </a:gridCol>
                <a:gridCol w="576072">
                  <a:extLst>
                    <a:ext uri="{9D8B030D-6E8A-4147-A177-3AD203B41FA5}">
                      <a16:colId xmlns:a16="http://schemas.microsoft.com/office/drawing/2014/main" val="3069222466"/>
                    </a:ext>
                  </a:extLst>
                </a:gridCol>
                <a:gridCol w="576072">
                  <a:extLst>
                    <a:ext uri="{9D8B030D-6E8A-4147-A177-3AD203B41FA5}">
                      <a16:colId xmlns:a16="http://schemas.microsoft.com/office/drawing/2014/main" val="888153219"/>
                    </a:ext>
                  </a:extLst>
                </a:gridCol>
                <a:gridCol w="576072">
                  <a:extLst>
                    <a:ext uri="{9D8B030D-6E8A-4147-A177-3AD203B41FA5}">
                      <a16:colId xmlns:a16="http://schemas.microsoft.com/office/drawing/2014/main" val="1153050971"/>
                    </a:ext>
                  </a:extLst>
                </a:gridCol>
                <a:gridCol w="576072">
                  <a:extLst>
                    <a:ext uri="{9D8B030D-6E8A-4147-A177-3AD203B41FA5}">
                      <a16:colId xmlns:a16="http://schemas.microsoft.com/office/drawing/2014/main" val="1887824235"/>
                    </a:ext>
                  </a:extLst>
                </a:gridCol>
                <a:gridCol w="576072">
                  <a:extLst>
                    <a:ext uri="{9D8B030D-6E8A-4147-A177-3AD203B41FA5}">
                      <a16:colId xmlns:a16="http://schemas.microsoft.com/office/drawing/2014/main" val="3609459433"/>
                    </a:ext>
                  </a:extLst>
                </a:gridCol>
                <a:gridCol w="329184">
                  <a:extLst>
                    <a:ext uri="{9D8B030D-6E8A-4147-A177-3AD203B41FA5}">
                      <a16:colId xmlns:a16="http://schemas.microsoft.com/office/drawing/2014/main" val="1292414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275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5418349"/>
                  </a:ext>
                </a:extLst>
              </a:tr>
            </a:tbl>
          </a:graphicData>
        </a:graphic>
      </p:graphicFrame>
      <p:sp>
        <p:nvSpPr>
          <p:cNvPr id="4" name="Text Placeholder 3">
            <a:extLst>
              <a:ext uri="{FF2B5EF4-FFF2-40B4-BE49-F238E27FC236}">
                <a16:creationId xmlns:a16="http://schemas.microsoft.com/office/drawing/2014/main" id="{CBC058FC-7AE8-4CFE-A785-5260636188E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89822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8EDA-AF8C-4883-B0DE-5E5DCF46BA24}"/>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04AC0F50-D73B-4A75-B76C-566FF2AF9D49}"/>
              </a:ext>
            </a:extLst>
          </p:cNvPr>
          <p:cNvGraphicFramePr>
            <a:graphicFrameLocks noGrp="1"/>
          </p:cNvGraphicFramePr>
          <p:nvPr>
            <p:ph type="tbl" sz="quarter" idx="13"/>
            <p:extLst>
              <p:ext uri="{D42A27DB-BD31-4B8C-83A1-F6EECF244321}">
                <p14:modId xmlns:p14="http://schemas.microsoft.com/office/powerpoint/2010/main" val="412392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97360666"/>
                    </a:ext>
                  </a:extLst>
                </a:gridCol>
                <a:gridCol w="658368">
                  <a:extLst>
                    <a:ext uri="{9D8B030D-6E8A-4147-A177-3AD203B41FA5}">
                      <a16:colId xmlns:a16="http://schemas.microsoft.com/office/drawing/2014/main" val="3282558248"/>
                    </a:ext>
                  </a:extLst>
                </a:gridCol>
                <a:gridCol w="658368">
                  <a:extLst>
                    <a:ext uri="{9D8B030D-6E8A-4147-A177-3AD203B41FA5}">
                      <a16:colId xmlns:a16="http://schemas.microsoft.com/office/drawing/2014/main" val="1847873750"/>
                    </a:ext>
                  </a:extLst>
                </a:gridCol>
                <a:gridCol w="576072">
                  <a:extLst>
                    <a:ext uri="{9D8B030D-6E8A-4147-A177-3AD203B41FA5}">
                      <a16:colId xmlns:a16="http://schemas.microsoft.com/office/drawing/2014/main" val="2480487183"/>
                    </a:ext>
                  </a:extLst>
                </a:gridCol>
                <a:gridCol w="576072">
                  <a:extLst>
                    <a:ext uri="{9D8B030D-6E8A-4147-A177-3AD203B41FA5}">
                      <a16:colId xmlns:a16="http://schemas.microsoft.com/office/drawing/2014/main" val="712476766"/>
                    </a:ext>
                  </a:extLst>
                </a:gridCol>
                <a:gridCol w="493776">
                  <a:extLst>
                    <a:ext uri="{9D8B030D-6E8A-4147-A177-3AD203B41FA5}">
                      <a16:colId xmlns:a16="http://schemas.microsoft.com/office/drawing/2014/main" val="249175247"/>
                    </a:ext>
                  </a:extLst>
                </a:gridCol>
                <a:gridCol w="576072">
                  <a:extLst>
                    <a:ext uri="{9D8B030D-6E8A-4147-A177-3AD203B41FA5}">
                      <a16:colId xmlns:a16="http://schemas.microsoft.com/office/drawing/2014/main" val="4274410585"/>
                    </a:ext>
                  </a:extLst>
                </a:gridCol>
                <a:gridCol w="576072">
                  <a:extLst>
                    <a:ext uri="{9D8B030D-6E8A-4147-A177-3AD203B41FA5}">
                      <a16:colId xmlns:a16="http://schemas.microsoft.com/office/drawing/2014/main" val="685295684"/>
                    </a:ext>
                  </a:extLst>
                </a:gridCol>
                <a:gridCol w="576072">
                  <a:extLst>
                    <a:ext uri="{9D8B030D-6E8A-4147-A177-3AD203B41FA5}">
                      <a16:colId xmlns:a16="http://schemas.microsoft.com/office/drawing/2014/main" val="2159146632"/>
                    </a:ext>
                  </a:extLst>
                </a:gridCol>
                <a:gridCol w="576072">
                  <a:extLst>
                    <a:ext uri="{9D8B030D-6E8A-4147-A177-3AD203B41FA5}">
                      <a16:colId xmlns:a16="http://schemas.microsoft.com/office/drawing/2014/main" val="2115248873"/>
                    </a:ext>
                  </a:extLst>
                </a:gridCol>
                <a:gridCol w="576072">
                  <a:extLst>
                    <a:ext uri="{9D8B030D-6E8A-4147-A177-3AD203B41FA5}">
                      <a16:colId xmlns:a16="http://schemas.microsoft.com/office/drawing/2014/main" val="1739084275"/>
                    </a:ext>
                  </a:extLst>
                </a:gridCol>
                <a:gridCol w="329184">
                  <a:extLst>
                    <a:ext uri="{9D8B030D-6E8A-4147-A177-3AD203B41FA5}">
                      <a16:colId xmlns:a16="http://schemas.microsoft.com/office/drawing/2014/main" val="32518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062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1673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5989257"/>
                  </a:ext>
                </a:extLst>
              </a:tr>
            </a:tbl>
          </a:graphicData>
        </a:graphic>
      </p:graphicFrame>
      <p:sp>
        <p:nvSpPr>
          <p:cNvPr id="4" name="Text Placeholder 3">
            <a:extLst>
              <a:ext uri="{FF2B5EF4-FFF2-40B4-BE49-F238E27FC236}">
                <a16:creationId xmlns:a16="http://schemas.microsoft.com/office/drawing/2014/main" id="{E733EA85-41CC-4B82-9B07-4CA93675EC1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7364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8EA79-7641-47E0-B5D2-895718A9364A}"/>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27D5ED8B-B3DE-4ED2-98E0-13C34708D3F2}"/>
              </a:ext>
            </a:extLst>
          </p:cNvPr>
          <p:cNvGraphicFramePr>
            <a:graphicFrameLocks noGrp="1"/>
          </p:cNvGraphicFramePr>
          <p:nvPr>
            <p:ph type="tbl" sz="quarter" idx="13"/>
            <p:extLst>
              <p:ext uri="{D42A27DB-BD31-4B8C-83A1-F6EECF244321}">
                <p14:modId xmlns:p14="http://schemas.microsoft.com/office/powerpoint/2010/main" val="93325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97437204"/>
                    </a:ext>
                  </a:extLst>
                </a:gridCol>
                <a:gridCol w="658368">
                  <a:extLst>
                    <a:ext uri="{9D8B030D-6E8A-4147-A177-3AD203B41FA5}">
                      <a16:colId xmlns:a16="http://schemas.microsoft.com/office/drawing/2014/main" val="2030529991"/>
                    </a:ext>
                  </a:extLst>
                </a:gridCol>
                <a:gridCol w="658368">
                  <a:extLst>
                    <a:ext uri="{9D8B030D-6E8A-4147-A177-3AD203B41FA5}">
                      <a16:colId xmlns:a16="http://schemas.microsoft.com/office/drawing/2014/main" val="3532036321"/>
                    </a:ext>
                  </a:extLst>
                </a:gridCol>
                <a:gridCol w="576072">
                  <a:extLst>
                    <a:ext uri="{9D8B030D-6E8A-4147-A177-3AD203B41FA5}">
                      <a16:colId xmlns:a16="http://schemas.microsoft.com/office/drawing/2014/main" val="654240479"/>
                    </a:ext>
                  </a:extLst>
                </a:gridCol>
                <a:gridCol w="576072">
                  <a:extLst>
                    <a:ext uri="{9D8B030D-6E8A-4147-A177-3AD203B41FA5}">
                      <a16:colId xmlns:a16="http://schemas.microsoft.com/office/drawing/2014/main" val="2426044525"/>
                    </a:ext>
                  </a:extLst>
                </a:gridCol>
                <a:gridCol w="493776">
                  <a:extLst>
                    <a:ext uri="{9D8B030D-6E8A-4147-A177-3AD203B41FA5}">
                      <a16:colId xmlns:a16="http://schemas.microsoft.com/office/drawing/2014/main" val="1589228983"/>
                    </a:ext>
                  </a:extLst>
                </a:gridCol>
                <a:gridCol w="576072">
                  <a:extLst>
                    <a:ext uri="{9D8B030D-6E8A-4147-A177-3AD203B41FA5}">
                      <a16:colId xmlns:a16="http://schemas.microsoft.com/office/drawing/2014/main" val="2491428811"/>
                    </a:ext>
                  </a:extLst>
                </a:gridCol>
                <a:gridCol w="576072">
                  <a:extLst>
                    <a:ext uri="{9D8B030D-6E8A-4147-A177-3AD203B41FA5}">
                      <a16:colId xmlns:a16="http://schemas.microsoft.com/office/drawing/2014/main" val="3862580003"/>
                    </a:ext>
                  </a:extLst>
                </a:gridCol>
                <a:gridCol w="576072">
                  <a:extLst>
                    <a:ext uri="{9D8B030D-6E8A-4147-A177-3AD203B41FA5}">
                      <a16:colId xmlns:a16="http://schemas.microsoft.com/office/drawing/2014/main" val="2319990364"/>
                    </a:ext>
                  </a:extLst>
                </a:gridCol>
                <a:gridCol w="576072">
                  <a:extLst>
                    <a:ext uri="{9D8B030D-6E8A-4147-A177-3AD203B41FA5}">
                      <a16:colId xmlns:a16="http://schemas.microsoft.com/office/drawing/2014/main" val="2043239011"/>
                    </a:ext>
                  </a:extLst>
                </a:gridCol>
                <a:gridCol w="576072">
                  <a:extLst>
                    <a:ext uri="{9D8B030D-6E8A-4147-A177-3AD203B41FA5}">
                      <a16:colId xmlns:a16="http://schemas.microsoft.com/office/drawing/2014/main" val="2338212555"/>
                    </a:ext>
                  </a:extLst>
                </a:gridCol>
                <a:gridCol w="329184">
                  <a:extLst>
                    <a:ext uri="{9D8B030D-6E8A-4147-A177-3AD203B41FA5}">
                      <a16:colId xmlns:a16="http://schemas.microsoft.com/office/drawing/2014/main" val="6433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235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59763839"/>
                  </a:ext>
                </a:extLst>
              </a:tr>
            </a:tbl>
          </a:graphicData>
        </a:graphic>
      </p:graphicFrame>
      <p:sp>
        <p:nvSpPr>
          <p:cNvPr id="4" name="Text Placeholder 3">
            <a:extLst>
              <a:ext uri="{FF2B5EF4-FFF2-40B4-BE49-F238E27FC236}">
                <a16:creationId xmlns:a16="http://schemas.microsoft.com/office/drawing/2014/main" id="{2292854B-2A94-494B-8D72-D27950FDB9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29758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3591-2E60-48B7-B1C4-D4DFE7D43071}"/>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F67EFF0D-D87D-4841-BFC6-0C739E8E2069}"/>
              </a:ext>
            </a:extLst>
          </p:cNvPr>
          <p:cNvGraphicFramePr>
            <a:graphicFrameLocks noGrp="1"/>
          </p:cNvGraphicFramePr>
          <p:nvPr>
            <p:ph type="tbl" sz="quarter" idx="13"/>
            <p:extLst>
              <p:ext uri="{D42A27DB-BD31-4B8C-83A1-F6EECF244321}">
                <p14:modId xmlns:p14="http://schemas.microsoft.com/office/powerpoint/2010/main" val="937540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57953530"/>
                    </a:ext>
                  </a:extLst>
                </a:gridCol>
                <a:gridCol w="658368">
                  <a:extLst>
                    <a:ext uri="{9D8B030D-6E8A-4147-A177-3AD203B41FA5}">
                      <a16:colId xmlns:a16="http://schemas.microsoft.com/office/drawing/2014/main" val="4201249290"/>
                    </a:ext>
                  </a:extLst>
                </a:gridCol>
                <a:gridCol w="658368">
                  <a:extLst>
                    <a:ext uri="{9D8B030D-6E8A-4147-A177-3AD203B41FA5}">
                      <a16:colId xmlns:a16="http://schemas.microsoft.com/office/drawing/2014/main" val="2999909128"/>
                    </a:ext>
                  </a:extLst>
                </a:gridCol>
                <a:gridCol w="576072">
                  <a:extLst>
                    <a:ext uri="{9D8B030D-6E8A-4147-A177-3AD203B41FA5}">
                      <a16:colId xmlns:a16="http://schemas.microsoft.com/office/drawing/2014/main" val="2491406477"/>
                    </a:ext>
                  </a:extLst>
                </a:gridCol>
                <a:gridCol w="576072">
                  <a:extLst>
                    <a:ext uri="{9D8B030D-6E8A-4147-A177-3AD203B41FA5}">
                      <a16:colId xmlns:a16="http://schemas.microsoft.com/office/drawing/2014/main" val="358117480"/>
                    </a:ext>
                  </a:extLst>
                </a:gridCol>
                <a:gridCol w="493776">
                  <a:extLst>
                    <a:ext uri="{9D8B030D-6E8A-4147-A177-3AD203B41FA5}">
                      <a16:colId xmlns:a16="http://schemas.microsoft.com/office/drawing/2014/main" val="3520629341"/>
                    </a:ext>
                  </a:extLst>
                </a:gridCol>
                <a:gridCol w="576072">
                  <a:extLst>
                    <a:ext uri="{9D8B030D-6E8A-4147-A177-3AD203B41FA5}">
                      <a16:colId xmlns:a16="http://schemas.microsoft.com/office/drawing/2014/main" val="2789320987"/>
                    </a:ext>
                  </a:extLst>
                </a:gridCol>
                <a:gridCol w="576072">
                  <a:extLst>
                    <a:ext uri="{9D8B030D-6E8A-4147-A177-3AD203B41FA5}">
                      <a16:colId xmlns:a16="http://schemas.microsoft.com/office/drawing/2014/main" val="516980247"/>
                    </a:ext>
                  </a:extLst>
                </a:gridCol>
                <a:gridCol w="576072">
                  <a:extLst>
                    <a:ext uri="{9D8B030D-6E8A-4147-A177-3AD203B41FA5}">
                      <a16:colId xmlns:a16="http://schemas.microsoft.com/office/drawing/2014/main" val="1909113485"/>
                    </a:ext>
                  </a:extLst>
                </a:gridCol>
                <a:gridCol w="576072">
                  <a:extLst>
                    <a:ext uri="{9D8B030D-6E8A-4147-A177-3AD203B41FA5}">
                      <a16:colId xmlns:a16="http://schemas.microsoft.com/office/drawing/2014/main" val="1412057750"/>
                    </a:ext>
                  </a:extLst>
                </a:gridCol>
                <a:gridCol w="576072">
                  <a:extLst>
                    <a:ext uri="{9D8B030D-6E8A-4147-A177-3AD203B41FA5}">
                      <a16:colId xmlns:a16="http://schemas.microsoft.com/office/drawing/2014/main" val="603977053"/>
                    </a:ext>
                  </a:extLst>
                </a:gridCol>
                <a:gridCol w="329184">
                  <a:extLst>
                    <a:ext uri="{9D8B030D-6E8A-4147-A177-3AD203B41FA5}">
                      <a16:colId xmlns:a16="http://schemas.microsoft.com/office/drawing/2014/main" val="837540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64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1858200"/>
                  </a:ext>
                </a:extLst>
              </a:tr>
            </a:tbl>
          </a:graphicData>
        </a:graphic>
      </p:graphicFrame>
      <p:sp>
        <p:nvSpPr>
          <p:cNvPr id="4" name="Text Placeholder 3">
            <a:extLst>
              <a:ext uri="{FF2B5EF4-FFF2-40B4-BE49-F238E27FC236}">
                <a16:creationId xmlns:a16="http://schemas.microsoft.com/office/drawing/2014/main" id="{00E74CF0-2F3D-4B9C-B51F-26B0615A133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8918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152B2-E882-4A9D-B076-3BE7B64735ED}"/>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1EAF356D-FB87-4616-945D-D34216A1E033}"/>
              </a:ext>
            </a:extLst>
          </p:cNvPr>
          <p:cNvGraphicFramePr>
            <a:graphicFrameLocks noGrp="1"/>
          </p:cNvGraphicFramePr>
          <p:nvPr>
            <p:ph type="tbl" sz="quarter" idx="13"/>
            <p:extLst>
              <p:ext uri="{D42A27DB-BD31-4B8C-83A1-F6EECF244321}">
                <p14:modId xmlns:p14="http://schemas.microsoft.com/office/powerpoint/2010/main" val="3925177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1504767"/>
                    </a:ext>
                  </a:extLst>
                </a:gridCol>
                <a:gridCol w="658368">
                  <a:extLst>
                    <a:ext uri="{9D8B030D-6E8A-4147-A177-3AD203B41FA5}">
                      <a16:colId xmlns:a16="http://schemas.microsoft.com/office/drawing/2014/main" val="3005923175"/>
                    </a:ext>
                  </a:extLst>
                </a:gridCol>
                <a:gridCol w="658368">
                  <a:extLst>
                    <a:ext uri="{9D8B030D-6E8A-4147-A177-3AD203B41FA5}">
                      <a16:colId xmlns:a16="http://schemas.microsoft.com/office/drawing/2014/main" val="1218966387"/>
                    </a:ext>
                  </a:extLst>
                </a:gridCol>
                <a:gridCol w="576072">
                  <a:extLst>
                    <a:ext uri="{9D8B030D-6E8A-4147-A177-3AD203B41FA5}">
                      <a16:colId xmlns:a16="http://schemas.microsoft.com/office/drawing/2014/main" val="2555320383"/>
                    </a:ext>
                  </a:extLst>
                </a:gridCol>
                <a:gridCol w="576072">
                  <a:extLst>
                    <a:ext uri="{9D8B030D-6E8A-4147-A177-3AD203B41FA5}">
                      <a16:colId xmlns:a16="http://schemas.microsoft.com/office/drawing/2014/main" val="3601499837"/>
                    </a:ext>
                  </a:extLst>
                </a:gridCol>
                <a:gridCol w="493776">
                  <a:extLst>
                    <a:ext uri="{9D8B030D-6E8A-4147-A177-3AD203B41FA5}">
                      <a16:colId xmlns:a16="http://schemas.microsoft.com/office/drawing/2014/main" val="1240970970"/>
                    </a:ext>
                  </a:extLst>
                </a:gridCol>
                <a:gridCol w="576072">
                  <a:extLst>
                    <a:ext uri="{9D8B030D-6E8A-4147-A177-3AD203B41FA5}">
                      <a16:colId xmlns:a16="http://schemas.microsoft.com/office/drawing/2014/main" val="2997382532"/>
                    </a:ext>
                  </a:extLst>
                </a:gridCol>
                <a:gridCol w="576072">
                  <a:extLst>
                    <a:ext uri="{9D8B030D-6E8A-4147-A177-3AD203B41FA5}">
                      <a16:colId xmlns:a16="http://schemas.microsoft.com/office/drawing/2014/main" val="3627748136"/>
                    </a:ext>
                  </a:extLst>
                </a:gridCol>
                <a:gridCol w="576072">
                  <a:extLst>
                    <a:ext uri="{9D8B030D-6E8A-4147-A177-3AD203B41FA5}">
                      <a16:colId xmlns:a16="http://schemas.microsoft.com/office/drawing/2014/main" val="272416764"/>
                    </a:ext>
                  </a:extLst>
                </a:gridCol>
                <a:gridCol w="576072">
                  <a:extLst>
                    <a:ext uri="{9D8B030D-6E8A-4147-A177-3AD203B41FA5}">
                      <a16:colId xmlns:a16="http://schemas.microsoft.com/office/drawing/2014/main" val="2773627587"/>
                    </a:ext>
                  </a:extLst>
                </a:gridCol>
                <a:gridCol w="576072">
                  <a:extLst>
                    <a:ext uri="{9D8B030D-6E8A-4147-A177-3AD203B41FA5}">
                      <a16:colId xmlns:a16="http://schemas.microsoft.com/office/drawing/2014/main" val="2704890121"/>
                    </a:ext>
                  </a:extLst>
                </a:gridCol>
                <a:gridCol w="329184">
                  <a:extLst>
                    <a:ext uri="{9D8B030D-6E8A-4147-A177-3AD203B41FA5}">
                      <a16:colId xmlns:a16="http://schemas.microsoft.com/office/drawing/2014/main" val="25298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92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77812646"/>
                  </a:ext>
                </a:extLst>
              </a:tr>
            </a:tbl>
          </a:graphicData>
        </a:graphic>
      </p:graphicFrame>
      <p:sp>
        <p:nvSpPr>
          <p:cNvPr id="4" name="Text Placeholder 3">
            <a:extLst>
              <a:ext uri="{FF2B5EF4-FFF2-40B4-BE49-F238E27FC236}">
                <a16:creationId xmlns:a16="http://schemas.microsoft.com/office/drawing/2014/main" id="{06864B8D-2D5B-46AB-840B-E7962552039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55734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1261-1DC3-464A-AE93-90D8CA77624A}"/>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59540E0E-A427-4029-AE74-C1C8059B4732}"/>
              </a:ext>
            </a:extLst>
          </p:cNvPr>
          <p:cNvGraphicFramePr>
            <a:graphicFrameLocks noGrp="1"/>
          </p:cNvGraphicFramePr>
          <p:nvPr>
            <p:ph type="tbl" sz="quarter" idx="13"/>
            <p:extLst>
              <p:ext uri="{D42A27DB-BD31-4B8C-83A1-F6EECF244321}">
                <p14:modId xmlns:p14="http://schemas.microsoft.com/office/powerpoint/2010/main" val="129274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5503265"/>
                    </a:ext>
                  </a:extLst>
                </a:gridCol>
                <a:gridCol w="658368">
                  <a:extLst>
                    <a:ext uri="{9D8B030D-6E8A-4147-A177-3AD203B41FA5}">
                      <a16:colId xmlns:a16="http://schemas.microsoft.com/office/drawing/2014/main" val="2822078017"/>
                    </a:ext>
                  </a:extLst>
                </a:gridCol>
                <a:gridCol w="658368">
                  <a:extLst>
                    <a:ext uri="{9D8B030D-6E8A-4147-A177-3AD203B41FA5}">
                      <a16:colId xmlns:a16="http://schemas.microsoft.com/office/drawing/2014/main" val="2777444366"/>
                    </a:ext>
                  </a:extLst>
                </a:gridCol>
                <a:gridCol w="576072">
                  <a:extLst>
                    <a:ext uri="{9D8B030D-6E8A-4147-A177-3AD203B41FA5}">
                      <a16:colId xmlns:a16="http://schemas.microsoft.com/office/drawing/2014/main" val="2449110109"/>
                    </a:ext>
                  </a:extLst>
                </a:gridCol>
                <a:gridCol w="576072">
                  <a:extLst>
                    <a:ext uri="{9D8B030D-6E8A-4147-A177-3AD203B41FA5}">
                      <a16:colId xmlns:a16="http://schemas.microsoft.com/office/drawing/2014/main" val="760727577"/>
                    </a:ext>
                  </a:extLst>
                </a:gridCol>
                <a:gridCol w="493776">
                  <a:extLst>
                    <a:ext uri="{9D8B030D-6E8A-4147-A177-3AD203B41FA5}">
                      <a16:colId xmlns:a16="http://schemas.microsoft.com/office/drawing/2014/main" val="914484537"/>
                    </a:ext>
                  </a:extLst>
                </a:gridCol>
                <a:gridCol w="576072">
                  <a:extLst>
                    <a:ext uri="{9D8B030D-6E8A-4147-A177-3AD203B41FA5}">
                      <a16:colId xmlns:a16="http://schemas.microsoft.com/office/drawing/2014/main" val="4222575219"/>
                    </a:ext>
                  </a:extLst>
                </a:gridCol>
                <a:gridCol w="576072">
                  <a:extLst>
                    <a:ext uri="{9D8B030D-6E8A-4147-A177-3AD203B41FA5}">
                      <a16:colId xmlns:a16="http://schemas.microsoft.com/office/drawing/2014/main" val="639554519"/>
                    </a:ext>
                  </a:extLst>
                </a:gridCol>
                <a:gridCol w="576072">
                  <a:extLst>
                    <a:ext uri="{9D8B030D-6E8A-4147-A177-3AD203B41FA5}">
                      <a16:colId xmlns:a16="http://schemas.microsoft.com/office/drawing/2014/main" val="608337049"/>
                    </a:ext>
                  </a:extLst>
                </a:gridCol>
                <a:gridCol w="576072">
                  <a:extLst>
                    <a:ext uri="{9D8B030D-6E8A-4147-A177-3AD203B41FA5}">
                      <a16:colId xmlns:a16="http://schemas.microsoft.com/office/drawing/2014/main" val="3527075421"/>
                    </a:ext>
                  </a:extLst>
                </a:gridCol>
                <a:gridCol w="576072">
                  <a:extLst>
                    <a:ext uri="{9D8B030D-6E8A-4147-A177-3AD203B41FA5}">
                      <a16:colId xmlns:a16="http://schemas.microsoft.com/office/drawing/2014/main" val="2329003513"/>
                    </a:ext>
                  </a:extLst>
                </a:gridCol>
                <a:gridCol w="329184">
                  <a:extLst>
                    <a:ext uri="{9D8B030D-6E8A-4147-A177-3AD203B41FA5}">
                      <a16:colId xmlns:a16="http://schemas.microsoft.com/office/drawing/2014/main" val="223679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917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8503941"/>
                  </a:ext>
                </a:extLst>
              </a:tr>
            </a:tbl>
          </a:graphicData>
        </a:graphic>
      </p:graphicFrame>
      <p:sp>
        <p:nvSpPr>
          <p:cNvPr id="4" name="Text Placeholder 3">
            <a:extLst>
              <a:ext uri="{FF2B5EF4-FFF2-40B4-BE49-F238E27FC236}">
                <a16:creationId xmlns:a16="http://schemas.microsoft.com/office/drawing/2014/main" id="{37369A28-BEFF-4768-897F-8185415FE65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65409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185A-258C-4A5A-824A-48DA811C2326}"/>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AF2BBFF1-0CF9-4931-983E-D375BA640077}"/>
              </a:ext>
            </a:extLst>
          </p:cNvPr>
          <p:cNvGraphicFramePr>
            <a:graphicFrameLocks noGrp="1"/>
          </p:cNvGraphicFramePr>
          <p:nvPr>
            <p:ph type="tbl" sz="quarter" idx="13"/>
            <p:extLst>
              <p:ext uri="{D42A27DB-BD31-4B8C-83A1-F6EECF244321}">
                <p14:modId xmlns:p14="http://schemas.microsoft.com/office/powerpoint/2010/main" val="402121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49292509"/>
                    </a:ext>
                  </a:extLst>
                </a:gridCol>
                <a:gridCol w="658368">
                  <a:extLst>
                    <a:ext uri="{9D8B030D-6E8A-4147-A177-3AD203B41FA5}">
                      <a16:colId xmlns:a16="http://schemas.microsoft.com/office/drawing/2014/main" val="712663167"/>
                    </a:ext>
                  </a:extLst>
                </a:gridCol>
                <a:gridCol w="658368">
                  <a:extLst>
                    <a:ext uri="{9D8B030D-6E8A-4147-A177-3AD203B41FA5}">
                      <a16:colId xmlns:a16="http://schemas.microsoft.com/office/drawing/2014/main" val="909516054"/>
                    </a:ext>
                  </a:extLst>
                </a:gridCol>
                <a:gridCol w="576072">
                  <a:extLst>
                    <a:ext uri="{9D8B030D-6E8A-4147-A177-3AD203B41FA5}">
                      <a16:colId xmlns:a16="http://schemas.microsoft.com/office/drawing/2014/main" val="1735123086"/>
                    </a:ext>
                  </a:extLst>
                </a:gridCol>
                <a:gridCol w="576072">
                  <a:extLst>
                    <a:ext uri="{9D8B030D-6E8A-4147-A177-3AD203B41FA5}">
                      <a16:colId xmlns:a16="http://schemas.microsoft.com/office/drawing/2014/main" val="360010704"/>
                    </a:ext>
                  </a:extLst>
                </a:gridCol>
                <a:gridCol w="493776">
                  <a:extLst>
                    <a:ext uri="{9D8B030D-6E8A-4147-A177-3AD203B41FA5}">
                      <a16:colId xmlns:a16="http://schemas.microsoft.com/office/drawing/2014/main" val="3601338601"/>
                    </a:ext>
                  </a:extLst>
                </a:gridCol>
                <a:gridCol w="576072">
                  <a:extLst>
                    <a:ext uri="{9D8B030D-6E8A-4147-A177-3AD203B41FA5}">
                      <a16:colId xmlns:a16="http://schemas.microsoft.com/office/drawing/2014/main" val="3531962153"/>
                    </a:ext>
                  </a:extLst>
                </a:gridCol>
                <a:gridCol w="576072">
                  <a:extLst>
                    <a:ext uri="{9D8B030D-6E8A-4147-A177-3AD203B41FA5}">
                      <a16:colId xmlns:a16="http://schemas.microsoft.com/office/drawing/2014/main" val="4231514240"/>
                    </a:ext>
                  </a:extLst>
                </a:gridCol>
                <a:gridCol w="576072">
                  <a:extLst>
                    <a:ext uri="{9D8B030D-6E8A-4147-A177-3AD203B41FA5}">
                      <a16:colId xmlns:a16="http://schemas.microsoft.com/office/drawing/2014/main" val="3059823750"/>
                    </a:ext>
                  </a:extLst>
                </a:gridCol>
                <a:gridCol w="576072">
                  <a:extLst>
                    <a:ext uri="{9D8B030D-6E8A-4147-A177-3AD203B41FA5}">
                      <a16:colId xmlns:a16="http://schemas.microsoft.com/office/drawing/2014/main" val="3652716355"/>
                    </a:ext>
                  </a:extLst>
                </a:gridCol>
                <a:gridCol w="576072">
                  <a:extLst>
                    <a:ext uri="{9D8B030D-6E8A-4147-A177-3AD203B41FA5}">
                      <a16:colId xmlns:a16="http://schemas.microsoft.com/office/drawing/2014/main" val="4134466915"/>
                    </a:ext>
                  </a:extLst>
                </a:gridCol>
                <a:gridCol w="329184">
                  <a:extLst>
                    <a:ext uri="{9D8B030D-6E8A-4147-A177-3AD203B41FA5}">
                      <a16:colId xmlns:a16="http://schemas.microsoft.com/office/drawing/2014/main" val="87838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749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7665037"/>
                  </a:ext>
                </a:extLst>
              </a:tr>
            </a:tbl>
          </a:graphicData>
        </a:graphic>
      </p:graphicFrame>
      <p:sp>
        <p:nvSpPr>
          <p:cNvPr id="4" name="Text Placeholder 3">
            <a:extLst>
              <a:ext uri="{FF2B5EF4-FFF2-40B4-BE49-F238E27FC236}">
                <a16:creationId xmlns:a16="http://schemas.microsoft.com/office/drawing/2014/main" id="{3B773392-E1EA-45FC-9F3B-5663FF7CFB6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51661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B173-BB88-4E15-AFD5-A76E7C797517}"/>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0F77772B-DE3C-4198-87FA-725B629DC26B}"/>
              </a:ext>
            </a:extLst>
          </p:cNvPr>
          <p:cNvGraphicFramePr>
            <a:graphicFrameLocks noGrp="1"/>
          </p:cNvGraphicFramePr>
          <p:nvPr>
            <p:ph type="tbl" sz="quarter" idx="13"/>
            <p:extLst>
              <p:ext uri="{D42A27DB-BD31-4B8C-83A1-F6EECF244321}">
                <p14:modId xmlns:p14="http://schemas.microsoft.com/office/powerpoint/2010/main" val="62279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61996766"/>
                    </a:ext>
                  </a:extLst>
                </a:gridCol>
                <a:gridCol w="658368">
                  <a:extLst>
                    <a:ext uri="{9D8B030D-6E8A-4147-A177-3AD203B41FA5}">
                      <a16:colId xmlns:a16="http://schemas.microsoft.com/office/drawing/2014/main" val="433019106"/>
                    </a:ext>
                  </a:extLst>
                </a:gridCol>
                <a:gridCol w="658368">
                  <a:extLst>
                    <a:ext uri="{9D8B030D-6E8A-4147-A177-3AD203B41FA5}">
                      <a16:colId xmlns:a16="http://schemas.microsoft.com/office/drawing/2014/main" val="824438365"/>
                    </a:ext>
                  </a:extLst>
                </a:gridCol>
                <a:gridCol w="576072">
                  <a:extLst>
                    <a:ext uri="{9D8B030D-6E8A-4147-A177-3AD203B41FA5}">
                      <a16:colId xmlns:a16="http://schemas.microsoft.com/office/drawing/2014/main" val="268809116"/>
                    </a:ext>
                  </a:extLst>
                </a:gridCol>
                <a:gridCol w="576072">
                  <a:extLst>
                    <a:ext uri="{9D8B030D-6E8A-4147-A177-3AD203B41FA5}">
                      <a16:colId xmlns:a16="http://schemas.microsoft.com/office/drawing/2014/main" val="179101471"/>
                    </a:ext>
                  </a:extLst>
                </a:gridCol>
                <a:gridCol w="493776">
                  <a:extLst>
                    <a:ext uri="{9D8B030D-6E8A-4147-A177-3AD203B41FA5}">
                      <a16:colId xmlns:a16="http://schemas.microsoft.com/office/drawing/2014/main" val="1955095939"/>
                    </a:ext>
                  </a:extLst>
                </a:gridCol>
                <a:gridCol w="576072">
                  <a:extLst>
                    <a:ext uri="{9D8B030D-6E8A-4147-A177-3AD203B41FA5}">
                      <a16:colId xmlns:a16="http://schemas.microsoft.com/office/drawing/2014/main" val="661536933"/>
                    </a:ext>
                  </a:extLst>
                </a:gridCol>
                <a:gridCol w="576072">
                  <a:extLst>
                    <a:ext uri="{9D8B030D-6E8A-4147-A177-3AD203B41FA5}">
                      <a16:colId xmlns:a16="http://schemas.microsoft.com/office/drawing/2014/main" val="2148612384"/>
                    </a:ext>
                  </a:extLst>
                </a:gridCol>
                <a:gridCol w="576072">
                  <a:extLst>
                    <a:ext uri="{9D8B030D-6E8A-4147-A177-3AD203B41FA5}">
                      <a16:colId xmlns:a16="http://schemas.microsoft.com/office/drawing/2014/main" val="1166179738"/>
                    </a:ext>
                  </a:extLst>
                </a:gridCol>
                <a:gridCol w="576072">
                  <a:extLst>
                    <a:ext uri="{9D8B030D-6E8A-4147-A177-3AD203B41FA5}">
                      <a16:colId xmlns:a16="http://schemas.microsoft.com/office/drawing/2014/main" val="3018235369"/>
                    </a:ext>
                  </a:extLst>
                </a:gridCol>
                <a:gridCol w="576072">
                  <a:extLst>
                    <a:ext uri="{9D8B030D-6E8A-4147-A177-3AD203B41FA5}">
                      <a16:colId xmlns:a16="http://schemas.microsoft.com/office/drawing/2014/main" val="1681299787"/>
                    </a:ext>
                  </a:extLst>
                </a:gridCol>
                <a:gridCol w="329184">
                  <a:extLst>
                    <a:ext uri="{9D8B030D-6E8A-4147-A177-3AD203B41FA5}">
                      <a16:colId xmlns:a16="http://schemas.microsoft.com/office/drawing/2014/main" val="417253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823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0844626"/>
                  </a:ext>
                </a:extLst>
              </a:tr>
            </a:tbl>
          </a:graphicData>
        </a:graphic>
      </p:graphicFrame>
      <p:sp>
        <p:nvSpPr>
          <p:cNvPr id="4" name="Text Placeholder 3">
            <a:extLst>
              <a:ext uri="{FF2B5EF4-FFF2-40B4-BE49-F238E27FC236}">
                <a16:creationId xmlns:a16="http://schemas.microsoft.com/office/drawing/2014/main" id="{4CF70DB0-F9C4-4FA5-A841-5D378D4006D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845297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6D146-013F-4452-9FD4-DF44216BBD0E}"/>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6BB42A61-84AB-41ED-A01A-C5A693D6A7ED}"/>
              </a:ext>
            </a:extLst>
          </p:cNvPr>
          <p:cNvGraphicFramePr>
            <a:graphicFrameLocks noGrp="1"/>
          </p:cNvGraphicFramePr>
          <p:nvPr>
            <p:ph type="tbl" sz="quarter" idx="13"/>
            <p:extLst>
              <p:ext uri="{D42A27DB-BD31-4B8C-83A1-F6EECF244321}">
                <p14:modId xmlns:p14="http://schemas.microsoft.com/office/powerpoint/2010/main" val="62280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537583"/>
                    </a:ext>
                  </a:extLst>
                </a:gridCol>
                <a:gridCol w="658368">
                  <a:extLst>
                    <a:ext uri="{9D8B030D-6E8A-4147-A177-3AD203B41FA5}">
                      <a16:colId xmlns:a16="http://schemas.microsoft.com/office/drawing/2014/main" val="1000374443"/>
                    </a:ext>
                  </a:extLst>
                </a:gridCol>
                <a:gridCol w="658368">
                  <a:extLst>
                    <a:ext uri="{9D8B030D-6E8A-4147-A177-3AD203B41FA5}">
                      <a16:colId xmlns:a16="http://schemas.microsoft.com/office/drawing/2014/main" val="3336715297"/>
                    </a:ext>
                  </a:extLst>
                </a:gridCol>
                <a:gridCol w="576072">
                  <a:extLst>
                    <a:ext uri="{9D8B030D-6E8A-4147-A177-3AD203B41FA5}">
                      <a16:colId xmlns:a16="http://schemas.microsoft.com/office/drawing/2014/main" val="3890481358"/>
                    </a:ext>
                  </a:extLst>
                </a:gridCol>
                <a:gridCol w="576072">
                  <a:extLst>
                    <a:ext uri="{9D8B030D-6E8A-4147-A177-3AD203B41FA5}">
                      <a16:colId xmlns:a16="http://schemas.microsoft.com/office/drawing/2014/main" val="2968596292"/>
                    </a:ext>
                  </a:extLst>
                </a:gridCol>
                <a:gridCol w="493776">
                  <a:extLst>
                    <a:ext uri="{9D8B030D-6E8A-4147-A177-3AD203B41FA5}">
                      <a16:colId xmlns:a16="http://schemas.microsoft.com/office/drawing/2014/main" val="2587195069"/>
                    </a:ext>
                  </a:extLst>
                </a:gridCol>
                <a:gridCol w="576072">
                  <a:extLst>
                    <a:ext uri="{9D8B030D-6E8A-4147-A177-3AD203B41FA5}">
                      <a16:colId xmlns:a16="http://schemas.microsoft.com/office/drawing/2014/main" val="3949579881"/>
                    </a:ext>
                  </a:extLst>
                </a:gridCol>
                <a:gridCol w="576072">
                  <a:extLst>
                    <a:ext uri="{9D8B030D-6E8A-4147-A177-3AD203B41FA5}">
                      <a16:colId xmlns:a16="http://schemas.microsoft.com/office/drawing/2014/main" val="1850947806"/>
                    </a:ext>
                  </a:extLst>
                </a:gridCol>
                <a:gridCol w="576072">
                  <a:extLst>
                    <a:ext uri="{9D8B030D-6E8A-4147-A177-3AD203B41FA5}">
                      <a16:colId xmlns:a16="http://schemas.microsoft.com/office/drawing/2014/main" val="1465361571"/>
                    </a:ext>
                  </a:extLst>
                </a:gridCol>
                <a:gridCol w="576072">
                  <a:extLst>
                    <a:ext uri="{9D8B030D-6E8A-4147-A177-3AD203B41FA5}">
                      <a16:colId xmlns:a16="http://schemas.microsoft.com/office/drawing/2014/main" val="1449795527"/>
                    </a:ext>
                  </a:extLst>
                </a:gridCol>
                <a:gridCol w="576072">
                  <a:extLst>
                    <a:ext uri="{9D8B030D-6E8A-4147-A177-3AD203B41FA5}">
                      <a16:colId xmlns:a16="http://schemas.microsoft.com/office/drawing/2014/main" val="1932753861"/>
                    </a:ext>
                  </a:extLst>
                </a:gridCol>
                <a:gridCol w="329184">
                  <a:extLst>
                    <a:ext uri="{9D8B030D-6E8A-4147-A177-3AD203B41FA5}">
                      <a16:colId xmlns:a16="http://schemas.microsoft.com/office/drawing/2014/main" val="19830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45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553813"/>
                  </a:ext>
                </a:extLst>
              </a:tr>
            </a:tbl>
          </a:graphicData>
        </a:graphic>
      </p:graphicFrame>
      <p:sp>
        <p:nvSpPr>
          <p:cNvPr id="4" name="Text Placeholder 3">
            <a:extLst>
              <a:ext uri="{FF2B5EF4-FFF2-40B4-BE49-F238E27FC236}">
                <a16:creationId xmlns:a16="http://schemas.microsoft.com/office/drawing/2014/main" id="{D1ED9540-E502-4412-B67C-65D61CD45E2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96213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EBD5-E8F0-472E-9CB9-49BDDD442384}"/>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1544B575-37E4-44A9-8D90-7A4996C87C64}"/>
              </a:ext>
            </a:extLst>
          </p:cNvPr>
          <p:cNvGraphicFramePr>
            <a:graphicFrameLocks noGrp="1"/>
          </p:cNvGraphicFramePr>
          <p:nvPr>
            <p:ph type="tbl" sz="quarter" idx="13"/>
            <p:extLst>
              <p:ext uri="{D42A27DB-BD31-4B8C-83A1-F6EECF244321}">
                <p14:modId xmlns:p14="http://schemas.microsoft.com/office/powerpoint/2010/main" val="414730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4757925"/>
                    </a:ext>
                  </a:extLst>
                </a:gridCol>
                <a:gridCol w="658368">
                  <a:extLst>
                    <a:ext uri="{9D8B030D-6E8A-4147-A177-3AD203B41FA5}">
                      <a16:colId xmlns:a16="http://schemas.microsoft.com/office/drawing/2014/main" val="3027550429"/>
                    </a:ext>
                  </a:extLst>
                </a:gridCol>
                <a:gridCol w="658368">
                  <a:extLst>
                    <a:ext uri="{9D8B030D-6E8A-4147-A177-3AD203B41FA5}">
                      <a16:colId xmlns:a16="http://schemas.microsoft.com/office/drawing/2014/main" val="4070744522"/>
                    </a:ext>
                  </a:extLst>
                </a:gridCol>
                <a:gridCol w="576072">
                  <a:extLst>
                    <a:ext uri="{9D8B030D-6E8A-4147-A177-3AD203B41FA5}">
                      <a16:colId xmlns:a16="http://schemas.microsoft.com/office/drawing/2014/main" val="2128154213"/>
                    </a:ext>
                  </a:extLst>
                </a:gridCol>
                <a:gridCol w="576072">
                  <a:extLst>
                    <a:ext uri="{9D8B030D-6E8A-4147-A177-3AD203B41FA5}">
                      <a16:colId xmlns:a16="http://schemas.microsoft.com/office/drawing/2014/main" val="457244789"/>
                    </a:ext>
                  </a:extLst>
                </a:gridCol>
                <a:gridCol w="493776">
                  <a:extLst>
                    <a:ext uri="{9D8B030D-6E8A-4147-A177-3AD203B41FA5}">
                      <a16:colId xmlns:a16="http://schemas.microsoft.com/office/drawing/2014/main" val="3144859921"/>
                    </a:ext>
                  </a:extLst>
                </a:gridCol>
                <a:gridCol w="576072">
                  <a:extLst>
                    <a:ext uri="{9D8B030D-6E8A-4147-A177-3AD203B41FA5}">
                      <a16:colId xmlns:a16="http://schemas.microsoft.com/office/drawing/2014/main" val="2451250789"/>
                    </a:ext>
                  </a:extLst>
                </a:gridCol>
                <a:gridCol w="576072">
                  <a:extLst>
                    <a:ext uri="{9D8B030D-6E8A-4147-A177-3AD203B41FA5}">
                      <a16:colId xmlns:a16="http://schemas.microsoft.com/office/drawing/2014/main" val="2700768221"/>
                    </a:ext>
                  </a:extLst>
                </a:gridCol>
                <a:gridCol w="576072">
                  <a:extLst>
                    <a:ext uri="{9D8B030D-6E8A-4147-A177-3AD203B41FA5}">
                      <a16:colId xmlns:a16="http://schemas.microsoft.com/office/drawing/2014/main" val="3820781689"/>
                    </a:ext>
                  </a:extLst>
                </a:gridCol>
                <a:gridCol w="576072">
                  <a:extLst>
                    <a:ext uri="{9D8B030D-6E8A-4147-A177-3AD203B41FA5}">
                      <a16:colId xmlns:a16="http://schemas.microsoft.com/office/drawing/2014/main" val="28539562"/>
                    </a:ext>
                  </a:extLst>
                </a:gridCol>
                <a:gridCol w="576072">
                  <a:extLst>
                    <a:ext uri="{9D8B030D-6E8A-4147-A177-3AD203B41FA5}">
                      <a16:colId xmlns:a16="http://schemas.microsoft.com/office/drawing/2014/main" val="3476947841"/>
                    </a:ext>
                  </a:extLst>
                </a:gridCol>
                <a:gridCol w="329184">
                  <a:extLst>
                    <a:ext uri="{9D8B030D-6E8A-4147-A177-3AD203B41FA5}">
                      <a16:colId xmlns:a16="http://schemas.microsoft.com/office/drawing/2014/main" val="2835524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291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9410207"/>
                  </a:ext>
                </a:extLst>
              </a:tr>
            </a:tbl>
          </a:graphicData>
        </a:graphic>
      </p:graphicFrame>
      <p:sp>
        <p:nvSpPr>
          <p:cNvPr id="4" name="Text Placeholder 3">
            <a:extLst>
              <a:ext uri="{FF2B5EF4-FFF2-40B4-BE49-F238E27FC236}">
                <a16:creationId xmlns:a16="http://schemas.microsoft.com/office/drawing/2014/main" id="{C44FB939-1250-4FDD-8A79-971D51D5316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37443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E3318-DD23-4690-A785-36D8FE8F9EDF}"/>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EC08456B-68CD-411A-BBFE-E28BB2BE7E50}"/>
              </a:ext>
            </a:extLst>
          </p:cNvPr>
          <p:cNvGraphicFramePr>
            <a:graphicFrameLocks noGrp="1"/>
          </p:cNvGraphicFramePr>
          <p:nvPr>
            <p:ph type="tbl" sz="quarter" idx="13"/>
            <p:extLst>
              <p:ext uri="{D42A27DB-BD31-4B8C-83A1-F6EECF244321}">
                <p14:modId xmlns:p14="http://schemas.microsoft.com/office/powerpoint/2010/main" val="3377896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86852095"/>
                    </a:ext>
                  </a:extLst>
                </a:gridCol>
                <a:gridCol w="658368">
                  <a:extLst>
                    <a:ext uri="{9D8B030D-6E8A-4147-A177-3AD203B41FA5}">
                      <a16:colId xmlns:a16="http://schemas.microsoft.com/office/drawing/2014/main" val="3968917659"/>
                    </a:ext>
                  </a:extLst>
                </a:gridCol>
                <a:gridCol w="658368">
                  <a:extLst>
                    <a:ext uri="{9D8B030D-6E8A-4147-A177-3AD203B41FA5}">
                      <a16:colId xmlns:a16="http://schemas.microsoft.com/office/drawing/2014/main" val="176586371"/>
                    </a:ext>
                  </a:extLst>
                </a:gridCol>
                <a:gridCol w="576072">
                  <a:extLst>
                    <a:ext uri="{9D8B030D-6E8A-4147-A177-3AD203B41FA5}">
                      <a16:colId xmlns:a16="http://schemas.microsoft.com/office/drawing/2014/main" val="2743640194"/>
                    </a:ext>
                  </a:extLst>
                </a:gridCol>
                <a:gridCol w="576072">
                  <a:extLst>
                    <a:ext uri="{9D8B030D-6E8A-4147-A177-3AD203B41FA5}">
                      <a16:colId xmlns:a16="http://schemas.microsoft.com/office/drawing/2014/main" val="737985317"/>
                    </a:ext>
                  </a:extLst>
                </a:gridCol>
                <a:gridCol w="493776">
                  <a:extLst>
                    <a:ext uri="{9D8B030D-6E8A-4147-A177-3AD203B41FA5}">
                      <a16:colId xmlns:a16="http://schemas.microsoft.com/office/drawing/2014/main" val="4195697452"/>
                    </a:ext>
                  </a:extLst>
                </a:gridCol>
                <a:gridCol w="576072">
                  <a:extLst>
                    <a:ext uri="{9D8B030D-6E8A-4147-A177-3AD203B41FA5}">
                      <a16:colId xmlns:a16="http://schemas.microsoft.com/office/drawing/2014/main" val="2116403"/>
                    </a:ext>
                  </a:extLst>
                </a:gridCol>
                <a:gridCol w="576072">
                  <a:extLst>
                    <a:ext uri="{9D8B030D-6E8A-4147-A177-3AD203B41FA5}">
                      <a16:colId xmlns:a16="http://schemas.microsoft.com/office/drawing/2014/main" val="1876687593"/>
                    </a:ext>
                  </a:extLst>
                </a:gridCol>
                <a:gridCol w="576072">
                  <a:extLst>
                    <a:ext uri="{9D8B030D-6E8A-4147-A177-3AD203B41FA5}">
                      <a16:colId xmlns:a16="http://schemas.microsoft.com/office/drawing/2014/main" val="139281481"/>
                    </a:ext>
                  </a:extLst>
                </a:gridCol>
                <a:gridCol w="576072">
                  <a:extLst>
                    <a:ext uri="{9D8B030D-6E8A-4147-A177-3AD203B41FA5}">
                      <a16:colId xmlns:a16="http://schemas.microsoft.com/office/drawing/2014/main" val="51482927"/>
                    </a:ext>
                  </a:extLst>
                </a:gridCol>
                <a:gridCol w="576072">
                  <a:extLst>
                    <a:ext uri="{9D8B030D-6E8A-4147-A177-3AD203B41FA5}">
                      <a16:colId xmlns:a16="http://schemas.microsoft.com/office/drawing/2014/main" val="1228148726"/>
                    </a:ext>
                  </a:extLst>
                </a:gridCol>
                <a:gridCol w="329184">
                  <a:extLst>
                    <a:ext uri="{9D8B030D-6E8A-4147-A177-3AD203B41FA5}">
                      <a16:colId xmlns:a16="http://schemas.microsoft.com/office/drawing/2014/main" val="1009740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565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1728024"/>
                  </a:ext>
                </a:extLst>
              </a:tr>
            </a:tbl>
          </a:graphicData>
        </a:graphic>
      </p:graphicFrame>
      <p:sp>
        <p:nvSpPr>
          <p:cNvPr id="4" name="Text Placeholder 3">
            <a:extLst>
              <a:ext uri="{FF2B5EF4-FFF2-40B4-BE49-F238E27FC236}">
                <a16:creationId xmlns:a16="http://schemas.microsoft.com/office/drawing/2014/main" id="{273010F9-AF8E-49BF-8B57-9F7A9C29DD8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32806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CA277-7B39-436A-9C28-A8D3D8ADF76F}"/>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91D92794-2DBA-434F-B4BC-16CDA7EA6130}"/>
              </a:ext>
            </a:extLst>
          </p:cNvPr>
          <p:cNvGraphicFramePr>
            <a:graphicFrameLocks noGrp="1"/>
          </p:cNvGraphicFramePr>
          <p:nvPr>
            <p:ph type="tbl" sz="quarter" idx="13"/>
            <p:extLst>
              <p:ext uri="{D42A27DB-BD31-4B8C-83A1-F6EECF244321}">
                <p14:modId xmlns:p14="http://schemas.microsoft.com/office/powerpoint/2010/main" val="278695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8021044"/>
                    </a:ext>
                  </a:extLst>
                </a:gridCol>
                <a:gridCol w="658368">
                  <a:extLst>
                    <a:ext uri="{9D8B030D-6E8A-4147-A177-3AD203B41FA5}">
                      <a16:colId xmlns:a16="http://schemas.microsoft.com/office/drawing/2014/main" val="2401369802"/>
                    </a:ext>
                  </a:extLst>
                </a:gridCol>
                <a:gridCol w="658368">
                  <a:extLst>
                    <a:ext uri="{9D8B030D-6E8A-4147-A177-3AD203B41FA5}">
                      <a16:colId xmlns:a16="http://schemas.microsoft.com/office/drawing/2014/main" val="3460771078"/>
                    </a:ext>
                  </a:extLst>
                </a:gridCol>
                <a:gridCol w="576072">
                  <a:extLst>
                    <a:ext uri="{9D8B030D-6E8A-4147-A177-3AD203B41FA5}">
                      <a16:colId xmlns:a16="http://schemas.microsoft.com/office/drawing/2014/main" val="2597803838"/>
                    </a:ext>
                  </a:extLst>
                </a:gridCol>
                <a:gridCol w="576072">
                  <a:extLst>
                    <a:ext uri="{9D8B030D-6E8A-4147-A177-3AD203B41FA5}">
                      <a16:colId xmlns:a16="http://schemas.microsoft.com/office/drawing/2014/main" val="3183008344"/>
                    </a:ext>
                  </a:extLst>
                </a:gridCol>
                <a:gridCol w="493776">
                  <a:extLst>
                    <a:ext uri="{9D8B030D-6E8A-4147-A177-3AD203B41FA5}">
                      <a16:colId xmlns:a16="http://schemas.microsoft.com/office/drawing/2014/main" val="1722138155"/>
                    </a:ext>
                  </a:extLst>
                </a:gridCol>
                <a:gridCol w="576072">
                  <a:extLst>
                    <a:ext uri="{9D8B030D-6E8A-4147-A177-3AD203B41FA5}">
                      <a16:colId xmlns:a16="http://schemas.microsoft.com/office/drawing/2014/main" val="1867413387"/>
                    </a:ext>
                  </a:extLst>
                </a:gridCol>
                <a:gridCol w="576072">
                  <a:extLst>
                    <a:ext uri="{9D8B030D-6E8A-4147-A177-3AD203B41FA5}">
                      <a16:colId xmlns:a16="http://schemas.microsoft.com/office/drawing/2014/main" val="88680182"/>
                    </a:ext>
                  </a:extLst>
                </a:gridCol>
                <a:gridCol w="576072">
                  <a:extLst>
                    <a:ext uri="{9D8B030D-6E8A-4147-A177-3AD203B41FA5}">
                      <a16:colId xmlns:a16="http://schemas.microsoft.com/office/drawing/2014/main" val="2945364976"/>
                    </a:ext>
                  </a:extLst>
                </a:gridCol>
                <a:gridCol w="576072">
                  <a:extLst>
                    <a:ext uri="{9D8B030D-6E8A-4147-A177-3AD203B41FA5}">
                      <a16:colId xmlns:a16="http://schemas.microsoft.com/office/drawing/2014/main" val="3822544307"/>
                    </a:ext>
                  </a:extLst>
                </a:gridCol>
                <a:gridCol w="576072">
                  <a:extLst>
                    <a:ext uri="{9D8B030D-6E8A-4147-A177-3AD203B41FA5}">
                      <a16:colId xmlns:a16="http://schemas.microsoft.com/office/drawing/2014/main" val="1015982661"/>
                    </a:ext>
                  </a:extLst>
                </a:gridCol>
                <a:gridCol w="329184">
                  <a:extLst>
                    <a:ext uri="{9D8B030D-6E8A-4147-A177-3AD203B41FA5}">
                      <a16:colId xmlns:a16="http://schemas.microsoft.com/office/drawing/2014/main" val="2280684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797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5449758"/>
                  </a:ext>
                </a:extLst>
              </a:tr>
            </a:tbl>
          </a:graphicData>
        </a:graphic>
      </p:graphicFrame>
      <p:sp>
        <p:nvSpPr>
          <p:cNvPr id="4" name="Text Placeholder 3">
            <a:extLst>
              <a:ext uri="{FF2B5EF4-FFF2-40B4-BE49-F238E27FC236}">
                <a16:creationId xmlns:a16="http://schemas.microsoft.com/office/drawing/2014/main" id="{35FB45C1-36BB-454D-B283-9B1BB37D75B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542585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2021-07-12T02:30:03Z</dcterms:created>
  <dcterms:modified xsi:type="dcterms:W3CDTF">2021-07-12T02:33:45Z</dcterms:modified>
</cp:coreProperties>
</file>