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F4DA-B054-4C05-8294-B63D9B3506CD}"/>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BF5F4F32-19E8-4D35-AF90-307A4A1EF8CC}"/>
              </a:ext>
            </a:extLst>
          </p:cNvPr>
          <p:cNvGraphicFramePr>
            <a:graphicFrameLocks noGrp="1"/>
          </p:cNvGraphicFramePr>
          <p:nvPr>
            <p:ph type="tbl" sz="quarter" idx="13"/>
            <p:extLst>
              <p:ext uri="{D42A27DB-BD31-4B8C-83A1-F6EECF244321}">
                <p14:modId xmlns:p14="http://schemas.microsoft.com/office/powerpoint/2010/main" val="4234667983"/>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34529209"/>
                    </a:ext>
                  </a:extLst>
                </a:gridCol>
                <a:gridCol w="658368">
                  <a:extLst>
                    <a:ext uri="{9D8B030D-6E8A-4147-A177-3AD203B41FA5}">
                      <a16:colId xmlns:a16="http://schemas.microsoft.com/office/drawing/2014/main" val="3402985835"/>
                    </a:ext>
                  </a:extLst>
                </a:gridCol>
                <a:gridCol w="658368">
                  <a:extLst>
                    <a:ext uri="{9D8B030D-6E8A-4147-A177-3AD203B41FA5}">
                      <a16:colId xmlns:a16="http://schemas.microsoft.com/office/drawing/2014/main" val="2710734074"/>
                    </a:ext>
                  </a:extLst>
                </a:gridCol>
                <a:gridCol w="576072">
                  <a:extLst>
                    <a:ext uri="{9D8B030D-6E8A-4147-A177-3AD203B41FA5}">
                      <a16:colId xmlns:a16="http://schemas.microsoft.com/office/drawing/2014/main" val="4227860999"/>
                    </a:ext>
                  </a:extLst>
                </a:gridCol>
                <a:gridCol w="576072">
                  <a:extLst>
                    <a:ext uri="{9D8B030D-6E8A-4147-A177-3AD203B41FA5}">
                      <a16:colId xmlns:a16="http://schemas.microsoft.com/office/drawing/2014/main" val="2943358602"/>
                    </a:ext>
                  </a:extLst>
                </a:gridCol>
                <a:gridCol w="493776">
                  <a:extLst>
                    <a:ext uri="{9D8B030D-6E8A-4147-A177-3AD203B41FA5}">
                      <a16:colId xmlns:a16="http://schemas.microsoft.com/office/drawing/2014/main" val="2050872677"/>
                    </a:ext>
                  </a:extLst>
                </a:gridCol>
                <a:gridCol w="576072">
                  <a:extLst>
                    <a:ext uri="{9D8B030D-6E8A-4147-A177-3AD203B41FA5}">
                      <a16:colId xmlns:a16="http://schemas.microsoft.com/office/drawing/2014/main" val="3493989591"/>
                    </a:ext>
                  </a:extLst>
                </a:gridCol>
                <a:gridCol w="576072">
                  <a:extLst>
                    <a:ext uri="{9D8B030D-6E8A-4147-A177-3AD203B41FA5}">
                      <a16:colId xmlns:a16="http://schemas.microsoft.com/office/drawing/2014/main" val="1874504730"/>
                    </a:ext>
                  </a:extLst>
                </a:gridCol>
                <a:gridCol w="576072">
                  <a:extLst>
                    <a:ext uri="{9D8B030D-6E8A-4147-A177-3AD203B41FA5}">
                      <a16:colId xmlns:a16="http://schemas.microsoft.com/office/drawing/2014/main" val="1620893599"/>
                    </a:ext>
                  </a:extLst>
                </a:gridCol>
                <a:gridCol w="576072">
                  <a:extLst>
                    <a:ext uri="{9D8B030D-6E8A-4147-A177-3AD203B41FA5}">
                      <a16:colId xmlns:a16="http://schemas.microsoft.com/office/drawing/2014/main" val="3232229432"/>
                    </a:ext>
                  </a:extLst>
                </a:gridCol>
                <a:gridCol w="576072">
                  <a:extLst>
                    <a:ext uri="{9D8B030D-6E8A-4147-A177-3AD203B41FA5}">
                      <a16:colId xmlns:a16="http://schemas.microsoft.com/office/drawing/2014/main" val="3062532280"/>
                    </a:ext>
                  </a:extLst>
                </a:gridCol>
                <a:gridCol w="329184">
                  <a:extLst>
                    <a:ext uri="{9D8B030D-6E8A-4147-A177-3AD203B41FA5}">
                      <a16:colId xmlns:a16="http://schemas.microsoft.com/office/drawing/2014/main" val="2616291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3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124421"/>
                  </a:ext>
                </a:extLst>
              </a:tr>
            </a:tbl>
          </a:graphicData>
        </a:graphic>
      </p:graphicFrame>
      <p:sp>
        <p:nvSpPr>
          <p:cNvPr id="4" name="Text Placeholder 3">
            <a:extLst>
              <a:ext uri="{FF2B5EF4-FFF2-40B4-BE49-F238E27FC236}">
                <a16:creationId xmlns:a16="http://schemas.microsoft.com/office/drawing/2014/main" id="{68013358-6463-45C5-8BE3-A4CE137A758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8315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532C4-6EE2-4DA7-9998-75DB2748BCF5}"/>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4A66D6E1-6060-4F63-AA97-65459C6C2182}"/>
              </a:ext>
            </a:extLst>
          </p:cNvPr>
          <p:cNvGraphicFramePr>
            <a:graphicFrameLocks noGrp="1"/>
          </p:cNvGraphicFramePr>
          <p:nvPr>
            <p:ph type="tbl" sz="quarter" idx="13"/>
            <p:extLst>
              <p:ext uri="{D42A27DB-BD31-4B8C-83A1-F6EECF244321}">
                <p14:modId xmlns:p14="http://schemas.microsoft.com/office/powerpoint/2010/main" val="4153150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31079947"/>
                    </a:ext>
                  </a:extLst>
                </a:gridCol>
                <a:gridCol w="658368">
                  <a:extLst>
                    <a:ext uri="{9D8B030D-6E8A-4147-A177-3AD203B41FA5}">
                      <a16:colId xmlns:a16="http://schemas.microsoft.com/office/drawing/2014/main" val="2133862513"/>
                    </a:ext>
                  </a:extLst>
                </a:gridCol>
                <a:gridCol w="658368">
                  <a:extLst>
                    <a:ext uri="{9D8B030D-6E8A-4147-A177-3AD203B41FA5}">
                      <a16:colId xmlns:a16="http://schemas.microsoft.com/office/drawing/2014/main" val="3773179793"/>
                    </a:ext>
                  </a:extLst>
                </a:gridCol>
                <a:gridCol w="576072">
                  <a:extLst>
                    <a:ext uri="{9D8B030D-6E8A-4147-A177-3AD203B41FA5}">
                      <a16:colId xmlns:a16="http://schemas.microsoft.com/office/drawing/2014/main" val="3891922191"/>
                    </a:ext>
                  </a:extLst>
                </a:gridCol>
                <a:gridCol w="576072">
                  <a:extLst>
                    <a:ext uri="{9D8B030D-6E8A-4147-A177-3AD203B41FA5}">
                      <a16:colId xmlns:a16="http://schemas.microsoft.com/office/drawing/2014/main" val="2983607557"/>
                    </a:ext>
                  </a:extLst>
                </a:gridCol>
                <a:gridCol w="493776">
                  <a:extLst>
                    <a:ext uri="{9D8B030D-6E8A-4147-A177-3AD203B41FA5}">
                      <a16:colId xmlns:a16="http://schemas.microsoft.com/office/drawing/2014/main" val="3134732875"/>
                    </a:ext>
                  </a:extLst>
                </a:gridCol>
                <a:gridCol w="576072">
                  <a:extLst>
                    <a:ext uri="{9D8B030D-6E8A-4147-A177-3AD203B41FA5}">
                      <a16:colId xmlns:a16="http://schemas.microsoft.com/office/drawing/2014/main" val="247478048"/>
                    </a:ext>
                  </a:extLst>
                </a:gridCol>
                <a:gridCol w="576072">
                  <a:extLst>
                    <a:ext uri="{9D8B030D-6E8A-4147-A177-3AD203B41FA5}">
                      <a16:colId xmlns:a16="http://schemas.microsoft.com/office/drawing/2014/main" val="425043643"/>
                    </a:ext>
                  </a:extLst>
                </a:gridCol>
                <a:gridCol w="576072">
                  <a:extLst>
                    <a:ext uri="{9D8B030D-6E8A-4147-A177-3AD203B41FA5}">
                      <a16:colId xmlns:a16="http://schemas.microsoft.com/office/drawing/2014/main" val="87740716"/>
                    </a:ext>
                  </a:extLst>
                </a:gridCol>
                <a:gridCol w="576072">
                  <a:extLst>
                    <a:ext uri="{9D8B030D-6E8A-4147-A177-3AD203B41FA5}">
                      <a16:colId xmlns:a16="http://schemas.microsoft.com/office/drawing/2014/main" val="915960168"/>
                    </a:ext>
                  </a:extLst>
                </a:gridCol>
                <a:gridCol w="576072">
                  <a:extLst>
                    <a:ext uri="{9D8B030D-6E8A-4147-A177-3AD203B41FA5}">
                      <a16:colId xmlns:a16="http://schemas.microsoft.com/office/drawing/2014/main" val="3665924288"/>
                    </a:ext>
                  </a:extLst>
                </a:gridCol>
                <a:gridCol w="329184">
                  <a:extLst>
                    <a:ext uri="{9D8B030D-6E8A-4147-A177-3AD203B41FA5}">
                      <a16:colId xmlns:a16="http://schemas.microsoft.com/office/drawing/2014/main" val="447350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178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72383048"/>
                  </a:ext>
                </a:extLst>
              </a:tr>
            </a:tbl>
          </a:graphicData>
        </a:graphic>
      </p:graphicFrame>
      <p:sp>
        <p:nvSpPr>
          <p:cNvPr id="4" name="Text Placeholder 3">
            <a:extLst>
              <a:ext uri="{FF2B5EF4-FFF2-40B4-BE49-F238E27FC236}">
                <a16:creationId xmlns:a16="http://schemas.microsoft.com/office/drawing/2014/main" id="{775C125C-18B5-49C4-B477-8041B8F9006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03872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D7264-D191-4714-8C6E-B602D5DD92D5}"/>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9DFF00FC-8679-44E2-93AB-4A2A7809E1AB}"/>
              </a:ext>
            </a:extLst>
          </p:cNvPr>
          <p:cNvGraphicFramePr>
            <a:graphicFrameLocks noGrp="1"/>
          </p:cNvGraphicFramePr>
          <p:nvPr>
            <p:ph type="tbl" sz="quarter" idx="13"/>
            <p:extLst>
              <p:ext uri="{D42A27DB-BD31-4B8C-83A1-F6EECF244321}">
                <p14:modId xmlns:p14="http://schemas.microsoft.com/office/powerpoint/2010/main" val="3644656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21640947"/>
                    </a:ext>
                  </a:extLst>
                </a:gridCol>
                <a:gridCol w="658368">
                  <a:extLst>
                    <a:ext uri="{9D8B030D-6E8A-4147-A177-3AD203B41FA5}">
                      <a16:colId xmlns:a16="http://schemas.microsoft.com/office/drawing/2014/main" val="3960098454"/>
                    </a:ext>
                  </a:extLst>
                </a:gridCol>
                <a:gridCol w="658368">
                  <a:extLst>
                    <a:ext uri="{9D8B030D-6E8A-4147-A177-3AD203B41FA5}">
                      <a16:colId xmlns:a16="http://schemas.microsoft.com/office/drawing/2014/main" val="1068640326"/>
                    </a:ext>
                  </a:extLst>
                </a:gridCol>
                <a:gridCol w="576072">
                  <a:extLst>
                    <a:ext uri="{9D8B030D-6E8A-4147-A177-3AD203B41FA5}">
                      <a16:colId xmlns:a16="http://schemas.microsoft.com/office/drawing/2014/main" val="2021396010"/>
                    </a:ext>
                  </a:extLst>
                </a:gridCol>
                <a:gridCol w="576072">
                  <a:extLst>
                    <a:ext uri="{9D8B030D-6E8A-4147-A177-3AD203B41FA5}">
                      <a16:colId xmlns:a16="http://schemas.microsoft.com/office/drawing/2014/main" val="2106892848"/>
                    </a:ext>
                  </a:extLst>
                </a:gridCol>
                <a:gridCol w="493776">
                  <a:extLst>
                    <a:ext uri="{9D8B030D-6E8A-4147-A177-3AD203B41FA5}">
                      <a16:colId xmlns:a16="http://schemas.microsoft.com/office/drawing/2014/main" val="1403772675"/>
                    </a:ext>
                  </a:extLst>
                </a:gridCol>
                <a:gridCol w="576072">
                  <a:extLst>
                    <a:ext uri="{9D8B030D-6E8A-4147-A177-3AD203B41FA5}">
                      <a16:colId xmlns:a16="http://schemas.microsoft.com/office/drawing/2014/main" val="2990846376"/>
                    </a:ext>
                  </a:extLst>
                </a:gridCol>
                <a:gridCol w="576072">
                  <a:extLst>
                    <a:ext uri="{9D8B030D-6E8A-4147-A177-3AD203B41FA5}">
                      <a16:colId xmlns:a16="http://schemas.microsoft.com/office/drawing/2014/main" val="91302435"/>
                    </a:ext>
                  </a:extLst>
                </a:gridCol>
                <a:gridCol w="576072">
                  <a:extLst>
                    <a:ext uri="{9D8B030D-6E8A-4147-A177-3AD203B41FA5}">
                      <a16:colId xmlns:a16="http://schemas.microsoft.com/office/drawing/2014/main" val="206518747"/>
                    </a:ext>
                  </a:extLst>
                </a:gridCol>
                <a:gridCol w="576072">
                  <a:extLst>
                    <a:ext uri="{9D8B030D-6E8A-4147-A177-3AD203B41FA5}">
                      <a16:colId xmlns:a16="http://schemas.microsoft.com/office/drawing/2014/main" val="1549541611"/>
                    </a:ext>
                  </a:extLst>
                </a:gridCol>
                <a:gridCol w="576072">
                  <a:extLst>
                    <a:ext uri="{9D8B030D-6E8A-4147-A177-3AD203B41FA5}">
                      <a16:colId xmlns:a16="http://schemas.microsoft.com/office/drawing/2014/main" val="3954155890"/>
                    </a:ext>
                  </a:extLst>
                </a:gridCol>
                <a:gridCol w="329184">
                  <a:extLst>
                    <a:ext uri="{9D8B030D-6E8A-4147-A177-3AD203B41FA5}">
                      <a16:colId xmlns:a16="http://schemas.microsoft.com/office/drawing/2014/main" val="181501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060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8543293"/>
                  </a:ext>
                </a:extLst>
              </a:tr>
            </a:tbl>
          </a:graphicData>
        </a:graphic>
      </p:graphicFrame>
      <p:sp>
        <p:nvSpPr>
          <p:cNvPr id="4" name="Text Placeholder 3">
            <a:extLst>
              <a:ext uri="{FF2B5EF4-FFF2-40B4-BE49-F238E27FC236}">
                <a16:creationId xmlns:a16="http://schemas.microsoft.com/office/drawing/2014/main" id="{BC2B458B-D29A-4722-AFD2-6614E87CAC2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37091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7E95C-1377-41F8-A724-D356C3A48303}"/>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A2A12D07-066B-46D0-800F-DF8067F9B629}"/>
              </a:ext>
            </a:extLst>
          </p:cNvPr>
          <p:cNvGraphicFramePr>
            <a:graphicFrameLocks noGrp="1"/>
          </p:cNvGraphicFramePr>
          <p:nvPr>
            <p:ph type="tbl" sz="quarter" idx="13"/>
            <p:extLst>
              <p:ext uri="{D42A27DB-BD31-4B8C-83A1-F6EECF244321}">
                <p14:modId xmlns:p14="http://schemas.microsoft.com/office/powerpoint/2010/main" val="195504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55853227"/>
                    </a:ext>
                  </a:extLst>
                </a:gridCol>
                <a:gridCol w="658368">
                  <a:extLst>
                    <a:ext uri="{9D8B030D-6E8A-4147-A177-3AD203B41FA5}">
                      <a16:colId xmlns:a16="http://schemas.microsoft.com/office/drawing/2014/main" val="1886264529"/>
                    </a:ext>
                  </a:extLst>
                </a:gridCol>
                <a:gridCol w="658368">
                  <a:extLst>
                    <a:ext uri="{9D8B030D-6E8A-4147-A177-3AD203B41FA5}">
                      <a16:colId xmlns:a16="http://schemas.microsoft.com/office/drawing/2014/main" val="2573676523"/>
                    </a:ext>
                  </a:extLst>
                </a:gridCol>
                <a:gridCol w="576072">
                  <a:extLst>
                    <a:ext uri="{9D8B030D-6E8A-4147-A177-3AD203B41FA5}">
                      <a16:colId xmlns:a16="http://schemas.microsoft.com/office/drawing/2014/main" val="1325515217"/>
                    </a:ext>
                  </a:extLst>
                </a:gridCol>
                <a:gridCol w="576072">
                  <a:extLst>
                    <a:ext uri="{9D8B030D-6E8A-4147-A177-3AD203B41FA5}">
                      <a16:colId xmlns:a16="http://schemas.microsoft.com/office/drawing/2014/main" val="2366471377"/>
                    </a:ext>
                  </a:extLst>
                </a:gridCol>
                <a:gridCol w="493776">
                  <a:extLst>
                    <a:ext uri="{9D8B030D-6E8A-4147-A177-3AD203B41FA5}">
                      <a16:colId xmlns:a16="http://schemas.microsoft.com/office/drawing/2014/main" val="2831092572"/>
                    </a:ext>
                  </a:extLst>
                </a:gridCol>
                <a:gridCol w="576072">
                  <a:extLst>
                    <a:ext uri="{9D8B030D-6E8A-4147-A177-3AD203B41FA5}">
                      <a16:colId xmlns:a16="http://schemas.microsoft.com/office/drawing/2014/main" val="1793369322"/>
                    </a:ext>
                  </a:extLst>
                </a:gridCol>
                <a:gridCol w="576072">
                  <a:extLst>
                    <a:ext uri="{9D8B030D-6E8A-4147-A177-3AD203B41FA5}">
                      <a16:colId xmlns:a16="http://schemas.microsoft.com/office/drawing/2014/main" val="3288532211"/>
                    </a:ext>
                  </a:extLst>
                </a:gridCol>
                <a:gridCol w="576072">
                  <a:extLst>
                    <a:ext uri="{9D8B030D-6E8A-4147-A177-3AD203B41FA5}">
                      <a16:colId xmlns:a16="http://schemas.microsoft.com/office/drawing/2014/main" val="217032094"/>
                    </a:ext>
                  </a:extLst>
                </a:gridCol>
                <a:gridCol w="576072">
                  <a:extLst>
                    <a:ext uri="{9D8B030D-6E8A-4147-A177-3AD203B41FA5}">
                      <a16:colId xmlns:a16="http://schemas.microsoft.com/office/drawing/2014/main" val="1521802837"/>
                    </a:ext>
                  </a:extLst>
                </a:gridCol>
                <a:gridCol w="576072">
                  <a:extLst>
                    <a:ext uri="{9D8B030D-6E8A-4147-A177-3AD203B41FA5}">
                      <a16:colId xmlns:a16="http://schemas.microsoft.com/office/drawing/2014/main" val="3633989333"/>
                    </a:ext>
                  </a:extLst>
                </a:gridCol>
                <a:gridCol w="329184">
                  <a:extLst>
                    <a:ext uri="{9D8B030D-6E8A-4147-A177-3AD203B41FA5}">
                      <a16:colId xmlns:a16="http://schemas.microsoft.com/office/drawing/2014/main" val="1749594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3314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8259982"/>
                  </a:ext>
                </a:extLst>
              </a:tr>
            </a:tbl>
          </a:graphicData>
        </a:graphic>
      </p:graphicFrame>
      <p:sp>
        <p:nvSpPr>
          <p:cNvPr id="4" name="Text Placeholder 3">
            <a:extLst>
              <a:ext uri="{FF2B5EF4-FFF2-40B4-BE49-F238E27FC236}">
                <a16:creationId xmlns:a16="http://schemas.microsoft.com/office/drawing/2014/main" id="{CF047DA6-1DC3-4AD5-845B-70304125E60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20912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16F05-A775-442E-9A50-AAC8F9AF65FC}"/>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D7DDFA24-A860-4F48-88EF-D2456625298E}"/>
              </a:ext>
            </a:extLst>
          </p:cNvPr>
          <p:cNvGraphicFramePr>
            <a:graphicFrameLocks noGrp="1"/>
          </p:cNvGraphicFramePr>
          <p:nvPr>
            <p:ph type="tbl" sz="quarter" idx="13"/>
            <p:extLst>
              <p:ext uri="{D42A27DB-BD31-4B8C-83A1-F6EECF244321}">
                <p14:modId xmlns:p14="http://schemas.microsoft.com/office/powerpoint/2010/main" val="3464457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91360320"/>
                    </a:ext>
                  </a:extLst>
                </a:gridCol>
                <a:gridCol w="658368">
                  <a:extLst>
                    <a:ext uri="{9D8B030D-6E8A-4147-A177-3AD203B41FA5}">
                      <a16:colId xmlns:a16="http://schemas.microsoft.com/office/drawing/2014/main" val="1997673850"/>
                    </a:ext>
                  </a:extLst>
                </a:gridCol>
                <a:gridCol w="658368">
                  <a:extLst>
                    <a:ext uri="{9D8B030D-6E8A-4147-A177-3AD203B41FA5}">
                      <a16:colId xmlns:a16="http://schemas.microsoft.com/office/drawing/2014/main" val="2744712964"/>
                    </a:ext>
                  </a:extLst>
                </a:gridCol>
                <a:gridCol w="576072">
                  <a:extLst>
                    <a:ext uri="{9D8B030D-6E8A-4147-A177-3AD203B41FA5}">
                      <a16:colId xmlns:a16="http://schemas.microsoft.com/office/drawing/2014/main" val="4284086667"/>
                    </a:ext>
                  </a:extLst>
                </a:gridCol>
                <a:gridCol w="576072">
                  <a:extLst>
                    <a:ext uri="{9D8B030D-6E8A-4147-A177-3AD203B41FA5}">
                      <a16:colId xmlns:a16="http://schemas.microsoft.com/office/drawing/2014/main" val="1989011098"/>
                    </a:ext>
                  </a:extLst>
                </a:gridCol>
                <a:gridCol w="493776">
                  <a:extLst>
                    <a:ext uri="{9D8B030D-6E8A-4147-A177-3AD203B41FA5}">
                      <a16:colId xmlns:a16="http://schemas.microsoft.com/office/drawing/2014/main" val="3162572921"/>
                    </a:ext>
                  </a:extLst>
                </a:gridCol>
                <a:gridCol w="576072">
                  <a:extLst>
                    <a:ext uri="{9D8B030D-6E8A-4147-A177-3AD203B41FA5}">
                      <a16:colId xmlns:a16="http://schemas.microsoft.com/office/drawing/2014/main" val="1410751552"/>
                    </a:ext>
                  </a:extLst>
                </a:gridCol>
                <a:gridCol w="576072">
                  <a:extLst>
                    <a:ext uri="{9D8B030D-6E8A-4147-A177-3AD203B41FA5}">
                      <a16:colId xmlns:a16="http://schemas.microsoft.com/office/drawing/2014/main" val="553399473"/>
                    </a:ext>
                  </a:extLst>
                </a:gridCol>
                <a:gridCol w="576072">
                  <a:extLst>
                    <a:ext uri="{9D8B030D-6E8A-4147-A177-3AD203B41FA5}">
                      <a16:colId xmlns:a16="http://schemas.microsoft.com/office/drawing/2014/main" val="2598353404"/>
                    </a:ext>
                  </a:extLst>
                </a:gridCol>
                <a:gridCol w="576072">
                  <a:extLst>
                    <a:ext uri="{9D8B030D-6E8A-4147-A177-3AD203B41FA5}">
                      <a16:colId xmlns:a16="http://schemas.microsoft.com/office/drawing/2014/main" val="257268264"/>
                    </a:ext>
                  </a:extLst>
                </a:gridCol>
                <a:gridCol w="576072">
                  <a:extLst>
                    <a:ext uri="{9D8B030D-6E8A-4147-A177-3AD203B41FA5}">
                      <a16:colId xmlns:a16="http://schemas.microsoft.com/office/drawing/2014/main" val="3740030292"/>
                    </a:ext>
                  </a:extLst>
                </a:gridCol>
                <a:gridCol w="329184">
                  <a:extLst>
                    <a:ext uri="{9D8B030D-6E8A-4147-A177-3AD203B41FA5}">
                      <a16:colId xmlns:a16="http://schemas.microsoft.com/office/drawing/2014/main" val="904754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086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6748096"/>
                  </a:ext>
                </a:extLst>
              </a:tr>
            </a:tbl>
          </a:graphicData>
        </a:graphic>
      </p:graphicFrame>
      <p:sp>
        <p:nvSpPr>
          <p:cNvPr id="4" name="Text Placeholder 3">
            <a:extLst>
              <a:ext uri="{FF2B5EF4-FFF2-40B4-BE49-F238E27FC236}">
                <a16:creationId xmlns:a16="http://schemas.microsoft.com/office/drawing/2014/main" id="{B7677E34-53A0-4AF7-BB41-C3C2762F4CE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60737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A56D-EEE5-470E-AAE5-9AF175890C4B}"/>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78C0135D-0947-4EC5-B324-EB9DD48E0DB9}"/>
              </a:ext>
            </a:extLst>
          </p:cNvPr>
          <p:cNvGraphicFramePr>
            <a:graphicFrameLocks noGrp="1"/>
          </p:cNvGraphicFramePr>
          <p:nvPr>
            <p:ph type="tbl" sz="quarter" idx="13"/>
            <p:extLst>
              <p:ext uri="{D42A27DB-BD31-4B8C-83A1-F6EECF244321}">
                <p14:modId xmlns:p14="http://schemas.microsoft.com/office/powerpoint/2010/main" val="3435932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5247261"/>
                    </a:ext>
                  </a:extLst>
                </a:gridCol>
                <a:gridCol w="658368">
                  <a:extLst>
                    <a:ext uri="{9D8B030D-6E8A-4147-A177-3AD203B41FA5}">
                      <a16:colId xmlns:a16="http://schemas.microsoft.com/office/drawing/2014/main" val="2421506024"/>
                    </a:ext>
                  </a:extLst>
                </a:gridCol>
                <a:gridCol w="658368">
                  <a:extLst>
                    <a:ext uri="{9D8B030D-6E8A-4147-A177-3AD203B41FA5}">
                      <a16:colId xmlns:a16="http://schemas.microsoft.com/office/drawing/2014/main" val="402762478"/>
                    </a:ext>
                  </a:extLst>
                </a:gridCol>
                <a:gridCol w="576072">
                  <a:extLst>
                    <a:ext uri="{9D8B030D-6E8A-4147-A177-3AD203B41FA5}">
                      <a16:colId xmlns:a16="http://schemas.microsoft.com/office/drawing/2014/main" val="185758544"/>
                    </a:ext>
                  </a:extLst>
                </a:gridCol>
                <a:gridCol w="576072">
                  <a:extLst>
                    <a:ext uri="{9D8B030D-6E8A-4147-A177-3AD203B41FA5}">
                      <a16:colId xmlns:a16="http://schemas.microsoft.com/office/drawing/2014/main" val="3501327661"/>
                    </a:ext>
                  </a:extLst>
                </a:gridCol>
                <a:gridCol w="493776">
                  <a:extLst>
                    <a:ext uri="{9D8B030D-6E8A-4147-A177-3AD203B41FA5}">
                      <a16:colId xmlns:a16="http://schemas.microsoft.com/office/drawing/2014/main" val="2973705054"/>
                    </a:ext>
                  </a:extLst>
                </a:gridCol>
                <a:gridCol w="576072">
                  <a:extLst>
                    <a:ext uri="{9D8B030D-6E8A-4147-A177-3AD203B41FA5}">
                      <a16:colId xmlns:a16="http://schemas.microsoft.com/office/drawing/2014/main" val="21086785"/>
                    </a:ext>
                  </a:extLst>
                </a:gridCol>
                <a:gridCol w="576072">
                  <a:extLst>
                    <a:ext uri="{9D8B030D-6E8A-4147-A177-3AD203B41FA5}">
                      <a16:colId xmlns:a16="http://schemas.microsoft.com/office/drawing/2014/main" val="1441876844"/>
                    </a:ext>
                  </a:extLst>
                </a:gridCol>
                <a:gridCol w="576072">
                  <a:extLst>
                    <a:ext uri="{9D8B030D-6E8A-4147-A177-3AD203B41FA5}">
                      <a16:colId xmlns:a16="http://schemas.microsoft.com/office/drawing/2014/main" val="1620604556"/>
                    </a:ext>
                  </a:extLst>
                </a:gridCol>
                <a:gridCol w="576072">
                  <a:extLst>
                    <a:ext uri="{9D8B030D-6E8A-4147-A177-3AD203B41FA5}">
                      <a16:colId xmlns:a16="http://schemas.microsoft.com/office/drawing/2014/main" val="2952610746"/>
                    </a:ext>
                  </a:extLst>
                </a:gridCol>
                <a:gridCol w="576072">
                  <a:extLst>
                    <a:ext uri="{9D8B030D-6E8A-4147-A177-3AD203B41FA5}">
                      <a16:colId xmlns:a16="http://schemas.microsoft.com/office/drawing/2014/main" val="2606067230"/>
                    </a:ext>
                  </a:extLst>
                </a:gridCol>
                <a:gridCol w="329184">
                  <a:extLst>
                    <a:ext uri="{9D8B030D-6E8A-4147-A177-3AD203B41FA5}">
                      <a16:colId xmlns:a16="http://schemas.microsoft.com/office/drawing/2014/main" val="1790655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9143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2718340"/>
                  </a:ext>
                </a:extLst>
              </a:tr>
            </a:tbl>
          </a:graphicData>
        </a:graphic>
      </p:graphicFrame>
      <p:sp>
        <p:nvSpPr>
          <p:cNvPr id="4" name="Text Placeholder 3">
            <a:extLst>
              <a:ext uri="{FF2B5EF4-FFF2-40B4-BE49-F238E27FC236}">
                <a16:creationId xmlns:a16="http://schemas.microsoft.com/office/drawing/2014/main" id="{B57ECB09-F6C8-4E5F-B09D-7FC11BBEB85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69854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8F3F3-B92E-4B70-812E-7A691492CAC0}"/>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D5892D27-69BF-414D-8A9F-27087E718181}"/>
              </a:ext>
            </a:extLst>
          </p:cNvPr>
          <p:cNvGraphicFramePr>
            <a:graphicFrameLocks noGrp="1"/>
          </p:cNvGraphicFramePr>
          <p:nvPr>
            <p:ph type="tbl" sz="quarter" idx="13"/>
            <p:extLst>
              <p:ext uri="{D42A27DB-BD31-4B8C-83A1-F6EECF244321}">
                <p14:modId xmlns:p14="http://schemas.microsoft.com/office/powerpoint/2010/main" val="2370427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58500401"/>
                    </a:ext>
                  </a:extLst>
                </a:gridCol>
                <a:gridCol w="658368">
                  <a:extLst>
                    <a:ext uri="{9D8B030D-6E8A-4147-A177-3AD203B41FA5}">
                      <a16:colId xmlns:a16="http://schemas.microsoft.com/office/drawing/2014/main" val="2425367232"/>
                    </a:ext>
                  </a:extLst>
                </a:gridCol>
                <a:gridCol w="658368">
                  <a:extLst>
                    <a:ext uri="{9D8B030D-6E8A-4147-A177-3AD203B41FA5}">
                      <a16:colId xmlns:a16="http://schemas.microsoft.com/office/drawing/2014/main" val="1396613297"/>
                    </a:ext>
                  </a:extLst>
                </a:gridCol>
                <a:gridCol w="576072">
                  <a:extLst>
                    <a:ext uri="{9D8B030D-6E8A-4147-A177-3AD203B41FA5}">
                      <a16:colId xmlns:a16="http://schemas.microsoft.com/office/drawing/2014/main" val="3232142124"/>
                    </a:ext>
                  </a:extLst>
                </a:gridCol>
                <a:gridCol w="576072">
                  <a:extLst>
                    <a:ext uri="{9D8B030D-6E8A-4147-A177-3AD203B41FA5}">
                      <a16:colId xmlns:a16="http://schemas.microsoft.com/office/drawing/2014/main" val="2077831128"/>
                    </a:ext>
                  </a:extLst>
                </a:gridCol>
                <a:gridCol w="493776">
                  <a:extLst>
                    <a:ext uri="{9D8B030D-6E8A-4147-A177-3AD203B41FA5}">
                      <a16:colId xmlns:a16="http://schemas.microsoft.com/office/drawing/2014/main" val="3416030044"/>
                    </a:ext>
                  </a:extLst>
                </a:gridCol>
                <a:gridCol w="576072">
                  <a:extLst>
                    <a:ext uri="{9D8B030D-6E8A-4147-A177-3AD203B41FA5}">
                      <a16:colId xmlns:a16="http://schemas.microsoft.com/office/drawing/2014/main" val="3233136467"/>
                    </a:ext>
                  </a:extLst>
                </a:gridCol>
                <a:gridCol w="576072">
                  <a:extLst>
                    <a:ext uri="{9D8B030D-6E8A-4147-A177-3AD203B41FA5}">
                      <a16:colId xmlns:a16="http://schemas.microsoft.com/office/drawing/2014/main" val="2873723504"/>
                    </a:ext>
                  </a:extLst>
                </a:gridCol>
                <a:gridCol w="576072">
                  <a:extLst>
                    <a:ext uri="{9D8B030D-6E8A-4147-A177-3AD203B41FA5}">
                      <a16:colId xmlns:a16="http://schemas.microsoft.com/office/drawing/2014/main" val="2935717356"/>
                    </a:ext>
                  </a:extLst>
                </a:gridCol>
                <a:gridCol w="576072">
                  <a:extLst>
                    <a:ext uri="{9D8B030D-6E8A-4147-A177-3AD203B41FA5}">
                      <a16:colId xmlns:a16="http://schemas.microsoft.com/office/drawing/2014/main" val="3362120304"/>
                    </a:ext>
                  </a:extLst>
                </a:gridCol>
                <a:gridCol w="576072">
                  <a:extLst>
                    <a:ext uri="{9D8B030D-6E8A-4147-A177-3AD203B41FA5}">
                      <a16:colId xmlns:a16="http://schemas.microsoft.com/office/drawing/2014/main" val="4030514102"/>
                    </a:ext>
                  </a:extLst>
                </a:gridCol>
                <a:gridCol w="329184">
                  <a:extLst>
                    <a:ext uri="{9D8B030D-6E8A-4147-A177-3AD203B41FA5}">
                      <a16:colId xmlns:a16="http://schemas.microsoft.com/office/drawing/2014/main" val="4053903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770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1507237"/>
                  </a:ext>
                </a:extLst>
              </a:tr>
            </a:tbl>
          </a:graphicData>
        </a:graphic>
      </p:graphicFrame>
      <p:sp>
        <p:nvSpPr>
          <p:cNvPr id="4" name="Text Placeholder 3">
            <a:extLst>
              <a:ext uri="{FF2B5EF4-FFF2-40B4-BE49-F238E27FC236}">
                <a16:creationId xmlns:a16="http://schemas.microsoft.com/office/drawing/2014/main" id="{C67B1DB9-1629-4D63-A152-85136D84682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79334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201B4-B07F-4014-998D-FB5FA6158D43}"/>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45F3F5A7-52C6-400E-A5A7-CB0DBD7ADAD3}"/>
              </a:ext>
            </a:extLst>
          </p:cNvPr>
          <p:cNvGraphicFramePr>
            <a:graphicFrameLocks noGrp="1"/>
          </p:cNvGraphicFramePr>
          <p:nvPr>
            <p:ph type="tbl" sz="quarter" idx="13"/>
            <p:extLst>
              <p:ext uri="{D42A27DB-BD31-4B8C-83A1-F6EECF244321}">
                <p14:modId xmlns:p14="http://schemas.microsoft.com/office/powerpoint/2010/main" val="521541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55636948"/>
                    </a:ext>
                  </a:extLst>
                </a:gridCol>
                <a:gridCol w="658368">
                  <a:extLst>
                    <a:ext uri="{9D8B030D-6E8A-4147-A177-3AD203B41FA5}">
                      <a16:colId xmlns:a16="http://schemas.microsoft.com/office/drawing/2014/main" val="2323695761"/>
                    </a:ext>
                  </a:extLst>
                </a:gridCol>
                <a:gridCol w="658368">
                  <a:extLst>
                    <a:ext uri="{9D8B030D-6E8A-4147-A177-3AD203B41FA5}">
                      <a16:colId xmlns:a16="http://schemas.microsoft.com/office/drawing/2014/main" val="1756183921"/>
                    </a:ext>
                  </a:extLst>
                </a:gridCol>
                <a:gridCol w="576072">
                  <a:extLst>
                    <a:ext uri="{9D8B030D-6E8A-4147-A177-3AD203B41FA5}">
                      <a16:colId xmlns:a16="http://schemas.microsoft.com/office/drawing/2014/main" val="2107535332"/>
                    </a:ext>
                  </a:extLst>
                </a:gridCol>
                <a:gridCol w="576072">
                  <a:extLst>
                    <a:ext uri="{9D8B030D-6E8A-4147-A177-3AD203B41FA5}">
                      <a16:colId xmlns:a16="http://schemas.microsoft.com/office/drawing/2014/main" val="2884309099"/>
                    </a:ext>
                  </a:extLst>
                </a:gridCol>
                <a:gridCol w="493776">
                  <a:extLst>
                    <a:ext uri="{9D8B030D-6E8A-4147-A177-3AD203B41FA5}">
                      <a16:colId xmlns:a16="http://schemas.microsoft.com/office/drawing/2014/main" val="3582052216"/>
                    </a:ext>
                  </a:extLst>
                </a:gridCol>
                <a:gridCol w="576072">
                  <a:extLst>
                    <a:ext uri="{9D8B030D-6E8A-4147-A177-3AD203B41FA5}">
                      <a16:colId xmlns:a16="http://schemas.microsoft.com/office/drawing/2014/main" val="3806545502"/>
                    </a:ext>
                  </a:extLst>
                </a:gridCol>
                <a:gridCol w="576072">
                  <a:extLst>
                    <a:ext uri="{9D8B030D-6E8A-4147-A177-3AD203B41FA5}">
                      <a16:colId xmlns:a16="http://schemas.microsoft.com/office/drawing/2014/main" val="3148128460"/>
                    </a:ext>
                  </a:extLst>
                </a:gridCol>
                <a:gridCol w="576072">
                  <a:extLst>
                    <a:ext uri="{9D8B030D-6E8A-4147-A177-3AD203B41FA5}">
                      <a16:colId xmlns:a16="http://schemas.microsoft.com/office/drawing/2014/main" val="3823755837"/>
                    </a:ext>
                  </a:extLst>
                </a:gridCol>
                <a:gridCol w="576072">
                  <a:extLst>
                    <a:ext uri="{9D8B030D-6E8A-4147-A177-3AD203B41FA5}">
                      <a16:colId xmlns:a16="http://schemas.microsoft.com/office/drawing/2014/main" val="1054223537"/>
                    </a:ext>
                  </a:extLst>
                </a:gridCol>
                <a:gridCol w="576072">
                  <a:extLst>
                    <a:ext uri="{9D8B030D-6E8A-4147-A177-3AD203B41FA5}">
                      <a16:colId xmlns:a16="http://schemas.microsoft.com/office/drawing/2014/main" val="1326158269"/>
                    </a:ext>
                  </a:extLst>
                </a:gridCol>
                <a:gridCol w="329184">
                  <a:extLst>
                    <a:ext uri="{9D8B030D-6E8A-4147-A177-3AD203B41FA5}">
                      <a16:colId xmlns:a16="http://schemas.microsoft.com/office/drawing/2014/main" val="3329275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7576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9159920"/>
                  </a:ext>
                </a:extLst>
              </a:tr>
            </a:tbl>
          </a:graphicData>
        </a:graphic>
      </p:graphicFrame>
      <p:sp>
        <p:nvSpPr>
          <p:cNvPr id="4" name="Text Placeholder 3">
            <a:extLst>
              <a:ext uri="{FF2B5EF4-FFF2-40B4-BE49-F238E27FC236}">
                <a16:creationId xmlns:a16="http://schemas.microsoft.com/office/drawing/2014/main" id="{1BD80907-BA65-41E9-BC1C-6052D2993CF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91348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80C6E-4BA4-45E4-BA23-9271543183A6}"/>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C8ABC95C-A7F1-443F-B411-05082E404FF7}"/>
              </a:ext>
            </a:extLst>
          </p:cNvPr>
          <p:cNvGraphicFramePr>
            <a:graphicFrameLocks noGrp="1"/>
          </p:cNvGraphicFramePr>
          <p:nvPr>
            <p:ph type="tbl" sz="quarter" idx="13"/>
            <p:extLst>
              <p:ext uri="{D42A27DB-BD31-4B8C-83A1-F6EECF244321}">
                <p14:modId xmlns:p14="http://schemas.microsoft.com/office/powerpoint/2010/main" val="3518617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33493881"/>
                    </a:ext>
                  </a:extLst>
                </a:gridCol>
                <a:gridCol w="658368">
                  <a:extLst>
                    <a:ext uri="{9D8B030D-6E8A-4147-A177-3AD203B41FA5}">
                      <a16:colId xmlns:a16="http://schemas.microsoft.com/office/drawing/2014/main" val="862897836"/>
                    </a:ext>
                  </a:extLst>
                </a:gridCol>
                <a:gridCol w="658368">
                  <a:extLst>
                    <a:ext uri="{9D8B030D-6E8A-4147-A177-3AD203B41FA5}">
                      <a16:colId xmlns:a16="http://schemas.microsoft.com/office/drawing/2014/main" val="4177119500"/>
                    </a:ext>
                  </a:extLst>
                </a:gridCol>
                <a:gridCol w="576072">
                  <a:extLst>
                    <a:ext uri="{9D8B030D-6E8A-4147-A177-3AD203B41FA5}">
                      <a16:colId xmlns:a16="http://schemas.microsoft.com/office/drawing/2014/main" val="856803056"/>
                    </a:ext>
                  </a:extLst>
                </a:gridCol>
                <a:gridCol w="576072">
                  <a:extLst>
                    <a:ext uri="{9D8B030D-6E8A-4147-A177-3AD203B41FA5}">
                      <a16:colId xmlns:a16="http://schemas.microsoft.com/office/drawing/2014/main" val="1771327202"/>
                    </a:ext>
                  </a:extLst>
                </a:gridCol>
                <a:gridCol w="493776">
                  <a:extLst>
                    <a:ext uri="{9D8B030D-6E8A-4147-A177-3AD203B41FA5}">
                      <a16:colId xmlns:a16="http://schemas.microsoft.com/office/drawing/2014/main" val="1132211522"/>
                    </a:ext>
                  </a:extLst>
                </a:gridCol>
                <a:gridCol w="576072">
                  <a:extLst>
                    <a:ext uri="{9D8B030D-6E8A-4147-A177-3AD203B41FA5}">
                      <a16:colId xmlns:a16="http://schemas.microsoft.com/office/drawing/2014/main" val="3772924027"/>
                    </a:ext>
                  </a:extLst>
                </a:gridCol>
                <a:gridCol w="576072">
                  <a:extLst>
                    <a:ext uri="{9D8B030D-6E8A-4147-A177-3AD203B41FA5}">
                      <a16:colId xmlns:a16="http://schemas.microsoft.com/office/drawing/2014/main" val="3435798621"/>
                    </a:ext>
                  </a:extLst>
                </a:gridCol>
                <a:gridCol w="576072">
                  <a:extLst>
                    <a:ext uri="{9D8B030D-6E8A-4147-A177-3AD203B41FA5}">
                      <a16:colId xmlns:a16="http://schemas.microsoft.com/office/drawing/2014/main" val="1713182423"/>
                    </a:ext>
                  </a:extLst>
                </a:gridCol>
                <a:gridCol w="576072">
                  <a:extLst>
                    <a:ext uri="{9D8B030D-6E8A-4147-A177-3AD203B41FA5}">
                      <a16:colId xmlns:a16="http://schemas.microsoft.com/office/drawing/2014/main" val="2687760954"/>
                    </a:ext>
                  </a:extLst>
                </a:gridCol>
                <a:gridCol w="576072">
                  <a:extLst>
                    <a:ext uri="{9D8B030D-6E8A-4147-A177-3AD203B41FA5}">
                      <a16:colId xmlns:a16="http://schemas.microsoft.com/office/drawing/2014/main" val="1865946716"/>
                    </a:ext>
                  </a:extLst>
                </a:gridCol>
                <a:gridCol w="329184">
                  <a:extLst>
                    <a:ext uri="{9D8B030D-6E8A-4147-A177-3AD203B41FA5}">
                      <a16:colId xmlns:a16="http://schemas.microsoft.com/office/drawing/2014/main" val="133832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4819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7978279"/>
                  </a:ext>
                </a:extLst>
              </a:tr>
            </a:tbl>
          </a:graphicData>
        </a:graphic>
      </p:graphicFrame>
      <p:sp>
        <p:nvSpPr>
          <p:cNvPr id="4" name="Text Placeholder 3">
            <a:extLst>
              <a:ext uri="{FF2B5EF4-FFF2-40B4-BE49-F238E27FC236}">
                <a16:creationId xmlns:a16="http://schemas.microsoft.com/office/drawing/2014/main" id="{9E6D65C2-B415-4823-B59E-54912E47040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53510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7686C-95E0-470D-AE44-64295DC89634}"/>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A78AEA2F-9197-4680-9797-BAC4878936C5}"/>
              </a:ext>
            </a:extLst>
          </p:cNvPr>
          <p:cNvGraphicFramePr>
            <a:graphicFrameLocks noGrp="1"/>
          </p:cNvGraphicFramePr>
          <p:nvPr>
            <p:ph type="tbl" sz="quarter" idx="13"/>
            <p:extLst>
              <p:ext uri="{D42A27DB-BD31-4B8C-83A1-F6EECF244321}">
                <p14:modId xmlns:p14="http://schemas.microsoft.com/office/powerpoint/2010/main" val="3989674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64640155"/>
                    </a:ext>
                  </a:extLst>
                </a:gridCol>
                <a:gridCol w="658368">
                  <a:extLst>
                    <a:ext uri="{9D8B030D-6E8A-4147-A177-3AD203B41FA5}">
                      <a16:colId xmlns:a16="http://schemas.microsoft.com/office/drawing/2014/main" val="2366331297"/>
                    </a:ext>
                  </a:extLst>
                </a:gridCol>
                <a:gridCol w="658368">
                  <a:extLst>
                    <a:ext uri="{9D8B030D-6E8A-4147-A177-3AD203B41FA5}">
                      <a16:colId xmlns:a16="http://schemas.microsoft.com/office/drawing/2014/main" val="294774517"/>
                    </a:ext>
                  </a:extLst>
                </a:gridCol>
                <a:gridCol w="576072">
                  <a:extLst>
                    <a:ext uri="{9D8B030D-6E8A-4147-A177-3AD203B41FA5}">
                      <a16:colId xmlns:a16="http://schemas.microsoft.com/office/drawing/2014/main" val="3797571447"/>
                    </a:ext>
                  </a:extLst>
                </a:gridCol>
                <a:gridCol w="576072">
                  <a:extLst>
                    <a:ext uri="{9D8B030D-6E8A-4147-A177-3AD203B41FA5}">
                      <a16:colId xmlns:a16="http://schemas.microsoft.com/office/drawing/2014/main" val="3008225066"/>
                    </a:ext>
                  </a:extLst>
                </a:gridCol>
                <a:gridCol w="493776">
                  <a:extLst>
                    <a:ext uri="{9D8B030D-6E8A-4147-A177-3AD203B41FA5}">
                      <a16:colId xmlns:a16="http://schemas.microsoft.com/office/drawing/2014/main" val="1319999492"/>
                    </a:ext>
                  </a:extLst>
                </a:gridCol>
                <a:gridCol w="576072">
                  <a:extLst>
                    <a:ext uri="{9D8B030D-6E8A-4147-A177-3AD203B41FA5}">
                      <a16:colId xmlns:a16="http://schemas.microsoft.com/office/drawing/2014/main" val="268847934"/>
                    </a:ext>
                  </a:extLst>
                </a:gridCol>
                <a:gridCol w="576072">
                  <a:extLst>
                    <a:ext uri="{9D8B030D-6E8A-4147-A177-3AD203B41FA5}">
                      <a16:colId xmlns:a16="http://schemas.microsoft.com/office/drawing/2014/main" val="2160632854"/>
                    </a:ext>
                  </a:extLst>
                </a:gridCol>
                <a:gridCol w="576072">
                  <a:extLst>
                    <a:ext uri="{9D8B030D-6E8A-4147-A177-3AD203B41FA5}">
                      <a16:colId xmlns:a16="http://schemas.microsoft.com/office/drawing/2014/main" val="635300349"/>
                    </a:ext>
                  </a:extLst>
                </a:gridCol>
                <a:gridCol w="576072">
                  <a:extLst>
                    <a:ext uri="{9D8B030D-6E8A-4147-A177-3AD203B41FA5}">
                      <a16:colId xmlns:a16="http://schemas.microsoft.com/office/drawing/2014/main" val="2477098554"/>
                    </a:ext>
                  </a:extLst>
                </a:gridCol>
                <a:gridCol w="576072">
                  <a:extLst>
                    <a:ext uri="{9D8B030D-6E8A-4147-A177-3AD203B41FA5}">
                      <a16:colId xmlns:a16="http://schemas.microsoft.com/office/drawing/2014/main" val="497998527"/>
                    </a:ext>
                  </a:extLst>
                </a:gridCol>
                <a:gridCol w="329184">
                  <a:extLst>
                    <a:ext uri="{9D8B030D-6E8A-4147-A177-3AD203B41FA5}">
                      <a16:colId xmlns:a16="http://schemas.microsoft.com/office/drawing/2014/main" val="1804201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487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50221057"/>
                  </a:ext>
                </a:extLst>
              </a:tr>
            </a:tbl>
          </a:graphicData>
        </a:graphic>
      </p:graphicFrame>
      <p:sp>
        <p:nvSpPr>
          <p:cNvPr id="4" name="Text Placeholder 3">
            <a:extLst>
              <a:ext uri="{FF2B5EF4-FFF2-40B4-BE49-F238E27FC236}">
                <a16:creationId xmlns:a16="http://schemas.microsoft.com/office/drawing/2014/main" id="{4F2F8360-5B9D-45E6-BF19-72525EECB37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91317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81E91-EF3B-4155-A02A-9E96F3332942}"/>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F4DE5502-3CF6-4C28-8D5D-3BF9BE9ED2CF}"/>
              </a:ext>
            </a:extLst>
          </p:cNvPr>
          <p:cNvGraphicFramePr>
            <a:graphicFrameLocks noGrp="1"/>
          </p:cNvGraphicFramePr>
          <p:nvPr>
            <p:ph type="tbl" sz="quarter" idx="13"/>
            <p:extLst>
              <p:ext uri="{D42A27DB-BD31-4B8C-83A1-F6EECF244321}">
                <p14:modId xmlns:p14="http://schemas.microsoft.com/office/powerpoint/2010/main" val="2749278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86166274"/>
                    </a:ext>
                  </a:extLst>
                </a:gridCol>
                <a:gridCol w="658368">
                  <a:extLst>
                    <a:ext uri="{9D8B030D-6E8A-4147-A177-3AD203B41FA5}">
                      <a16:colId xmlns:a16="http://schemas.microsoft.com/office/drawing/2014/main" val="2501383326"/>
                    </a:ext>
                  </a:extLst>
                </a:gridCol>
                <a:gridCol w="658368">
                  <a:extLst>
                    <a:ext uri="{9D8B030D-6E8A-4147-A177-3AD203B41FA5}">
                      <a16:colId xmlns:a16="http://schemas.microsoft.com/office/drawing/2014/main" val="114461879"/>
                    </a:ext>
                  </a:extLst>
                </a:gridCol>
                <a:gridCol w="576072">
                  <a:extLst>
                    <a:ext uri="{9D8B030D-6E8A-4147-A177-3AD203B41FA5}">
                      <a16:colId xmlns:a16="http://schemas.microsoft.com/office/drawing/2014/main" val="3148927601"/>
                    </a:ext>
                  </a:extLst>
                </a:gridCol>
                <a:gridCol w="576072">
                  <a:extLst>
                    <a:ext uri="{9D8B030D-6E8A-4147-A177-3AD203B41FA5}">
                      <a16:colId xmlns:a16="http://schemas.microsoft.com/office/drawing/2014/main" val="1347867612"/>
                    </a:ext>
                  </a:extLst>
                </a:gridCol>
                <a:gridCol w="493776">
                  <a:extLst>
                    <a:ext uri="{9D8B030D-6E8A-4147-A177-3AD203B41FA5}">
                      <a16:colId xmlns:a16="http://schemas.microsoft.com/office/drawing/2014/main" val="2374740216"/>
                    </a:ext>
                  </a:extLst>
                </a:gridCol>
                <a:gridCol w="576072">
                  <a:extLst>
                    <a:ext uri="{9D8B030D-6E8A-4147-A177-3AD203B41FA5}">
                      <a16:colId xmlns:a16="http://schemas.microsoft.com/office/drawing/2014/main" val="1631160581"/>
                    </a:ext>
                  </a:extLst>
                </a:gridCol>
                <a:gridCol w="576072">
                  <a:extLst>
                    <a:ext uri="{9D8B030D-6E8A-4147-A177-3AD203B41FA5}">
                      <a16:colId xmlns:a16="http://schemas.microsoft.com/office/drawing/2014/main" val="4056060772"/>
                    </a:ext>
                  </a:extLst>
                </a:gridCol>
                <a:gridCol w="576072">
                  <a:extLst>
                    <a:ext uri="{9D8B030D-6E8A-4147-A177-3AD203B41FA5}">
                      <a16:colId xmlns:a16="http://schemas.microsoft.com/office/drawing/2014/main" val="2353494242"/>
                    </a:ext>
                  </a:extLst>
                </a:gridCol>
                <a:gridCol w="576072">
                  <a:extLst>
                    <a:ext uri="{9D8B030D-6E8A-4147-A177-3AD203B41FA5}">
                      <a16:colId xmlns:a16="http://schemas.microsoft.com/office/drawing/2014/main" val="3124571008"/>
                    </a:ext>
                  </a:extLst>
                </a:gridCol>
                <a:gridCol w="576072">
                  <a:extLst>
                    <a:ext uri="{9D8B030D-6E8A-4147-A177-3AD203B41FA5}">
                      <a16:colId xmlns:a16="http://schemas.microsoft.com/office/drawing/2014/main" val="4151244904"/>
                    </a:ext>
                  </a:extLst>
                </a:gridCol>
                <a:gridCol w="329184">
                  <a:extLst>
                    <a:ext uri="{9D8B030D-6E8A-4147-A177-3AD203B41FA5}">
                      <a16:colId xmlns:a16="http://schemas.microsoft.com/office/drawing/2014/main" val="310096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7659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21189894"/>
                  </a:ext>
                </a:extLst>
              </a:tr>
            </a:tbl>
          </a:graphicData>
        </a:graphic>
      </p:graphicFrame>
      <p:sp>
        <p:nvSpPr>
          <p:cNvPr id="4" name="Text Placeholder 3">
            <a:extLst>
              <a:ext uri="{FF2B5EF4-FFF2-40B4-BE49-F238E27FC236}">
                <a16:creationId xmlns:a16="http://schemas.microsoft.com/office/drawing/2014/main" id="{B4D2BDE3-81B7-4AA4-A8CC-5B8A02DE9B1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09580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012E-8934-4455-9C27-64AFC2C5670B}"/>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A2D69030-5A55-48D0-BF7E-A2694E69D5BF}"/>
              </a:ext>
            </a:extLst>
          </p:cNvPr>
          <p:cNvGraphicFramePr>
            <a:graphicFrameLocks noGrp="1"/>
          </p:cNvGraphicFramePr>
          <p:nvPr>
            <p:ph type="tbl" sz="quarter" idx="13"/>
            <p:extLst>
              <p:ext uri="{D42A27DB-BD31-4B8C-83A1-F6EECF244321}">
                <p14:modId xmlns:p14="http://schemas.microsoft.com/office/powerpoint/2010/main" val="1992232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82539579"/>
                    </a:ext>
                  </a:extLst>
                </a:gridCol>
                <a:gridCol w="658368">
                  <a:extLst>
                    <a:ext uri="{9D8B030D-6E8A-4147-A177-3AD203B41FA5}">
                      <a16:colId xmlns:a16="http://schemas.microsoft.com/office/drawing/2014/main" val="753098061"/>
                    </a:ext>
                  </a:extLst>
                </a:gridCol>
                <a:gridCol w="658368">
                  <a:extLst>
                    <a:ext uri="{9D8B030D-6E8A-4147-A177-3AD203B41FA5}">
                      <a16:colId xmlns:a16="http://schemas.microsoft.com/office/drawing/2014/main" val="418704602"/>
                    </a:ext>
                  </a:extLst>
                </a:gridCol>
                <a:gridCol w="576072">
                  <a:extLst>
                    <a:ext uri="{9D8B030D-6E8A-4147-A177-3AD203B41FA5}">
                      <a16:colId xmlns:a16="http://schemas.microsoft.com/office/drawing/2014/main" val="2223169064"/>
                    </a:ext>
                  </a:extLst>
                </a:gridCol>
                <a:gridCol w="576072">
                  <a:extLst>
                    <a:ext uri="{9D8B030D-6E8A-4147-A177-3AD203B41FA5}">
                      <a16:colId xmlns:a16="http://schemas.microsoft.com/office/drawing/2014/main" val="1159488159"/>
                    </a:ext>
                  </a:extLst>
                </a:gridCol>
                <a:gridCol w="493776">
                  <a:extLst>
                    <a:ext uri="{9D8B030D-6E8A-4147-A177-3AD203B41FA5}">
                      <a16:colId xmlns:a16="http://schemas.microsoft.com/office/drawing/2014/main" val="1279490357"/>
                    </a:ext>
                  </a:extLst>
                </a:gridCol>
                <a:gridCol w="576072">
                  <a:extLst>
                    <a:ext uri="{9D8B030D-6E8A-4147-A177-3AD203B41FA5}">
                      <a16:colId xmlns:a16="http://schemas.microsoft.com/office/drawing/2014/main" val="1774114134"/>
                    </a:ext>
                  </a:extLst>
                </a:gridCol>
                <a:gridCol w="576072">
                  <a:extLst>
                    <a:ext uri="{9D8B030D-6E8A-4147-A177-3AD203B41FA5}">
                      <a16:colId xmlns:a16="http://schemas.microsoft.com/office/drawing/2014/main" val="3984431614"/>
                    </a:ext>
                  </a:extLst>
                </a:gridCol>
                <a:gridCol w="576072">
                  <a:extLst>
                    <a:ext uri="{9D8B030D-6E8A-4147-A177-3AD203B41FA5}">
                      <a16:colId xmlns:a16="http://schemas.microsoft.com/office/drawing/2014/main" val="124178200"/>
                    </a:ext>
                  </a:extLst>
                </a:gridCol>
                <a:gridCol w="576072">
                  <a:extLst>
                    <a:ext uri="{9D8B030D-6E8A-4147-A177-3AD203B41FA5}">
                      <a16:colId xmlns:a16="http://schemas.microsoft.com/office/drawing/2014/main" val="1882115324"/>
                    </a:ext>
                  </a:extLst>
                </a:gridCol>
                <a:gridCol w="576072">
                  <a:extLst>
                    <a:ext uri="{9D8B030D-6E8A-4147-A177-3AD203B41FA5}">
                      <a16:colId xmlns:a16="http://schemas.microsoft.com/office/drawing/2014/main" val="1896469568"/>
                    </a:ext>
                  </a:extLst>
                </a:gridCol>
                <a:gridCol w="329184">
                  <a:extLst>
                    <a:ext uri="{9D8B030D-6E8A-4147-A177-3AD203B41FA5}">
                      <a16:colId xmlns:a16="http://schemas.microsoft.com/office/drawing/2014/main" val="2251349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2004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8609536"/>
                  </a:ext>
                </a:extLst>
              </a:tr>
            </a:tbl>
          </a:graphicData>
        </a:graphic>
      </p:graphicFrame>
      <p:sp>
        <p:nvSpPr>
          <p:cNvPr id="4" name="Text Placeholder 3">
            <a:extLst>
              <a:ext uri="{FF2B5EF4-FFF2-40B4-BE49-F238E27FC236}">
                <a16:creationId xmlns:a16="http://schemas.microsoft.com/office/drawing/2014/main" id="{64EBDF5A-26DD-482E-A6FF-46866C760E8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90981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9C3F-0B15-47B3-AC37-9A020C6290A1}"/>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F897FB90-E26D-49A1-A0BD-D980C464AE55}"/>
              </a:ext>
            </a:extLst>
          </p:cNvPr>
          <p:cNvGraphicFramePr>
            <a:graphicFrameLocks noGrp="1"/>
          </p:cNvGraphicFramePr>
          <p:nvPr>
            <p:ph type="tbl" sz="quarter" idx="13"/>
            <p:extLst>
              <p:ext uri="{D42A27DB-BD31-4B8C-83A1-F6EECF244321}">
                <p14:modId xmlns:p14="http://schemas.microsoft.com/office/powerpoint/2010/main" val="1354007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54849340"/>
                    </a:ext>
                  </a:extLst>
                </a:gridCol>
                <a:gridCol w="658368">
                  <a:extLst>
                    <a:ext uri="{9D8B030D-6E8A-4147-A177-3AD203B41FA5}">
                      <a16:colId xmlns:a16="http://schemas.microsoft.com/office/drawing/2014/main" val="2052134489"/>
                    </a:ext>
                  </a:extLst>
                </a:gridCol>
                <a:gridCol w="658368">
                  <a:extLst>
                    <a:ext uri="{9D8B030D-6E8A-4147-A177-3AD203B41FA5}">
                      <a16:colId xmlns:a16="http://schemas.microsoft.com/office/drawing/2014/main" val="3596472297"/>
                    </a:ext>
                  </a:extLst>
                </a:gridCol>
                <a:gridCol w="576072">
                  <a:extLst>
                    <a:ext uri="{9D8B030D-6E8A-4147-A177-3AD203B41FA5}">
                      <a16:colId xmlns:a16="http://schemas.microsoft.com/office/drawing/2014/main" val="1573824512"/>
                    </a:ext>
                  </a:extLst>
                </a:gridCol>
                <a:gridCol w="576072">
                  <a:extLst>
                    <a:ext uri="{9D8B030D-6E8A-4147-A177-3AD203B41FA5}">
                      <a16:colId xmlns:a16="http://schemas.microsoft.com/office/drawing/2014/main" val="3128777357"/>
                    </a:ext>
                  </a:extLst>
                </a:gridCol>
                <a:gridCol w="493776">
                  <a:extLst>
                    <a:ext uri="{9D8B030D-6E8A-4147-A177-3AD203B41FA5}">
                      <a16:colId xmlns:a16="http://schemas.microsoft.com/office/drawing/2014/main" val="3704772056"/>
                    </a:ext>
                  </a:extLst>
                </a:gridCol>
                <a:gridCol w="576072">
                  <a:extLst>
                    <a:ext uri="{9D8B030D-6E8A-4147-A177-3AD203B41FA5}">
                      <a16:colId xmlns:a16="http://schemas.microsoft.com/office/drawing/2014/main" val="1509755175"/>
                    </a:ext>
                  </a:extLst>
                </a:gridCol>
                <a:gridCol w="576072">
                  <a:extLst>
                    <a:ext uri="{9D8B030D-6E8A-4147-A177-3AD203B41FA5}">
                      <a16:colId xmlns:a16="http://schemas.microsoft.com/office/drawing/2014/main" val="2816113911"/>
                    </a:ext>
                  </a:extLst>
                </a:gridCol>
                <a:gridCol w="576072">
                  <a:extLst>
                    <a:ext uri="{9D8B030D-6E8A-4147-A177-3AD203B41FA5}">
                      <a16:colId xmlns:a16="http://schemas.microsoft.com/office/drawing/2014/main" val="2538680141"/>
                    </a:ext>
                  </a:extLst>
                </a:gridCol>
                <a:gridCol w="576072">
                  <a:extLst>
                    <a:ext uri="{9D8B030D-6E8A-4147-A177-3AD203B41FA5}">
                      <a16:colId xmlns:a16="http://schemas.microsoft.com/office/drawing/2014/main" val="2116187357"/>
                    </a:ext>
                  </a:extLst>
                </a:gridCol>
                <a:gridCol w="576072">
                  <a:extLst>
                    <a:ext uri="{9D8B030D-6E8A-4147-A177-3AD203B41FA5}">
                      <a16:colId xmlns:a16="http://schemas.microsoft.com/office/drawing/2014/main" val="175840618"/>
                    </a:ext>
                  </a:extLst>
                </a:gridCol>
                <a:gridCol w="329184">
                  <a:extLst>
                    <a:ext uri="{9D8B030D-6E8A-4147-A177-3AD203B41FA5}">
                      <a16:colId xmlns:a16="http://schemas.microsoft.com/office/drawing/2014/main" val="3191629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772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07898564"/>
                  </a:ext>
                </a:extLst>
              </a:tr>
            </a:tbl>
          </a:graphicData>
        </a:graphic>
      </p:graphicFrame>
      <p:sp>
        <p:nvSpPr>
          <p:cNvPr id="4" name="Text Placeholder 3">
            <a:extLst>
              <a:ext uri="{FF2B5EF4-FFF2-40B4-BE49-F238E27FC236}">
                <a16:creationId xmlns:a16="http://schemas.microsoft.com/office/drawing/2014/main" id="{86051A8A-B938-4D1F-B94E-6664523CED1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85639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ED285-B08A-4BD8-9E6C-7DF6E34C1AE3}"/>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CF143057-D9C8-4984-B2E6-BFE46995349A}"/>
              </a:ext>
            </a:extLst>
          </p:cNvPr>
          <p:cNvGraphicFramePr>
            <a:graphicFrameLocks noGrp="1"/>
          </p:cNvGraphicFramePr>
          <p:nvPr>
            <p:ph type="tbl" sz="quarter" idx="13"/>
            <p:extLst>
              <p:ext uri="{D42A27DB-BD31-4B8C-83A1-F6EECF244321}">
                <p14:modId xmlns:p14="http://schemas.microsoft.com/office/powerpoint/2010/main" val="1963145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597218"/>
                    </a:ext>
                  </a:extLst>
                </a:gridCol>
                <a:gridCol w="658368">
                  <a:extLst>
                    <a:ext uri="{9D8B030D-6E8A-4147-A177-3AD203B41FA5}">
                      <a16:colId xmlns:a16="http://schemas.microsoft.com/office/drawing/2014/main" val="1899655183"/>
                    </a:ext>
                  </a:extLst>
                </a:gridCol>
                <a:gridCol w="658368">
                  <a:extLst>
                    <a:ext uri="{9D8B030D-6E8A-4147-A177-3AD203B41FA5}">
                      <a16:colId xmlns:a16="http://schemas.microsoft.com/office/drawing/2014/main" val="928695997"/>
                    </a:ext>
                  </a:extLst>
                </a:gridCol>
                <a:gridCol w="576072">
                  <a:extLst>
                    <a:ext uri="{9D8B030D-6E8A-4147-A177-3AD203B41FA5}">
                      <a16:colId xmlns:a16="http://schemas.microsoft.com/office/drawing/2014/main" val="1332436961"/>
                    </a:ext>
                  </a:extLst>
                </a:gridCol>
                <a:gridCol w="576072">
                  <a:extLst>
                    <a:ext uri="{9D8B030D-6E8A-4147-A177-3AD203B41FA5}">
                      <a16:colId xmlns:a16="http://schemas.microsoft.com/office/drawing/2014/main" val="3195003212"/>
                    </a:ext>
                  </a:extLst>
                </a:gridCol>
                <a:gridCol w="493776">
                  <a:extLst>
                    <a:ext uri="{9D8B030D-6E8A-4147-A177-3AD203B41FA5}">
                      <a16:colId xmlns:a16="http://schemas.microsoft.com/office/drawing/2014/main" val="3155757756"/>
                    </a:ext>
                  </a:extLst>
                </a:gridCol>
                <a:gridCol w="576072">
                  <a:extLst>
                    <a:ext uri="{9D8B030D-6E8A-4147-A177-3AD203B41FA5}">
                      <a16:colId xmlns:a16="http://schemas.microsoft.com/office/drawing/2014/main" val="1170125704"/>
                    </a:ext>
                  </a:extLst>
                </a:gridCol>
                <a:gridCol w="576072">
                  <a:extLst>
                    <a:ext uri="{9D8B030D-6E8A-4147-A177-3AD203B41FA5}">
                      <a16:colId xmlns:a16="http://schemas.microsoft.com/office/drawing/2014/main" val="3379239809"/>
                    </a:ext>
                  </a:extLst>
                </a:gridCol>
                <a:gridCol w="576072">
                  <a:extLst>
                    <a:ext uri="{9D8B030D-6E8A-4147-A177-3AD203B41FA5}">
                      <a16:colId xmlns:a16="http://schemas.microsoft.com/office/drawing/2014/main" val="746599730"/>
                    </a:ext>
                  </a:extLst>
                </a:gridCol>
                <a:gridCol w="576072">
                  <a:extLst>
                    <a:ext uri="{9D8B030D-6E8A-4147-A177-3AD203B41FA5}">
                      <a16:colId xmlns:a16="http://schemas.microsoft.com/office/drawing/2014/main" val="688715389"/>
                    </a:ext>
                  </a:extLst>
                </a:gridCol>
                <a:gridCol w="576072">
                  <a:extLst>
                    <a:ext uri="{9D8B030D-6E8A-4147-A177-3AD203B41FA5}">
                      <a16:colId xmlns:a16="http://schemas.microsoft.com/office/drawing/2014/main" val="2358340607"/>
                    </a:ext>
                  </a:extLst>
                </a:gridCol>
                <a:gridCol w="329184">
                  <a:extLst>
                    <a:ext uri="{9D8B030D-6E8A-4147-A177-3AD203B41FA5}">
                      <a16:colId xmlns:a16="http://schemas.microsoft.com/office/drawing/2014/main" val="2801945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436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924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71264275"/>
                  </a:ext>
                </a:extLst>
              </a:tr>
            </a:tbl>
          </a:graphicData>
        </a:graphic>
      </p:graphicFrame>
      <p:sp>
        <p:nvSpPr>
          <p:cNvPr id="4" name="Text Placeholder 3">
            <a:extLst>
              <a:ext uri="{FF2B5EF4-FFF2-40B4-BE49-F238E27FC236}">
                <a16:creationId xmlns:a16="http://schemas.microsoft.com/office/drawing/2014/main" id="{A373E9BB-A1B8-4BED-B789-FB929AE6AC2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98982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E3E80-5CB7-4EF4-B6A1-1E544BD7CDF2}"/>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140D7416-E664-4E2A-904D-B0A8F5B72877}"/>
              </a:ext>
            </a:extLst>
          </p:cNvPr>
          <p:cNvGraphicFramePr>
            <a:graphicFrameLocks noGrp="1"/>
          </p:cNvGraphicFramePr>
          <p:nvPr>
            <p:ph type="tbl" sz="quarter" idx="13"/>
            <p:extLst>
              <p:ext uri="{D42A27DB-BD31-4B8C-83A1-F6EECF244321}">
                <p14:modId xmlns:p14="http://schemas.microsoft.com/office/powerpoint/2010/main" val="243871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31512683"/>
                    </a:ext>
                  </a:extLst>
                </a:gridCol>
                <a:gridCol w="658368">
                  <a:extLst>
                    <a:ext uri="{9D8B030D-6E8A-4147-A177-3AD203B41FA5}">
                      <a16:colId xmlns:a16="http://schemas.microsoft.com/office/drawing/2014/main" val="3480152034"/>
                    </a:ext>
                  </a:extLst>
                </a:gridCol>
                <a:gridCol w="658368">
                  <a:extLst>
                    <a:ext uri="{9D8B030D-6E8A-4147-A177-3AD203B41FA5}">
                      <a16:colId xmlns:a16="http://schemas.microsoft.com/office/drawing/2014/main" val="1152806902"/>
                    </a:ext>
                  </a:extLst>
                </a:gridCol>
                <a:gridCol w="576072">
                  <a:extLst>
                    <a:ext uri="{9D8B030D-6E8A-4147-A177-3AD203B41FA5}">
                      <a16:colId xmlns:a16="http://schemas.microsoft.com/office/drawing/2014/main" val="3055796437"/>
                    </a:ext>
                  </a:extLst>
                </a:gridCol>
                <a:gridCol w="576072">
                  <a:extLst>
                    <a:ext uri="{9D8B030D-6E8A-4147-A177-3AD203B41FA5}">
                      <a16:colId xmlns:a16="http://schemas.microsoft.com/office/drawing/2014/main" val="3083943190"/>
                    </a:ext>
                  </a:extLst>
                </a:gridCol>
                <a:gridCol w="493776">
                  <a:extLst>
                    <a:ext uri="{9D8B030D-6E8A-4147-A177-3AD203B41FA5}">
                      <a16:colId xmlns:a16="http://schemas.microsoft.com/office/drawing/2014/main" val="2239189227"/>
                    </a:ext>
                  </a:extLst>
                </a:gridCol>
                <a:gridCol w="576072">
                  <a:extLst>
                    <a:ext uri="{9D8B030D-6E8A-4147-A177-3AD203B41FA5}">
                      <a16:colId xmlns:a16="http://schemas.microsoft.com/office/drawing/2014/main" val="2781013163"/>
                    </a:ext>
                  </a:extLst>
                </a:gridCol>
                <a:gridCol w="576072">
                  <a:extLst>
                    <a:ext uri="{9D8B030D-6E8A-4147-A177-3AD203B41FA5}">
                      <a16:colId xmlns:a16="http://schemas.microsoft.com/office/drawing/2014/main" val="1144962345"/>
                    </a:ext>
                  </a:extLst>
                </a:gridCol>
                <a:gridCol w="576072">
                  <a:extLst>
                    <a:ext uri="{9D8B030D-6E8A-4147-A177-3AD203B41FA5}">
                      <a16:colId xmlns:a16="http://schemas.microsoft.com/office/drawing/2014/main" val="2453294058"/>
                    </a:ext>
                  </a:extLst>
                </a:gridCol>
                <a:gridCol w="576072">
                  <a:extLst>
                    <a:ext uri="{9D8B030D-6E8A-4147-A177-3AD203B41FA5}">
                      <a16:colId xmlns:a16="http://schemas.microsoft.com/office/drawing/2014/main" val="565724178"/>
                    </a:ext>
                  </a:extLst>
                </a:gridCol>
                <a:gridCol w="576072">
                  <a:extLst>
                    <a:ext uri="{9D8B030D-6E8A-4147-A177-3AD203B41FA5}">
                      <a16:colId xmlns:a16="http://schemas.microsoft.com/office/drawing/2014/main" val="2555518047"/>
                    </a:ext>
                  </a:extLst>
                </a:gridCol>
                <a:gridCol w="329184">
                  <a:extLst>
                    <a:ext uri="{9D8B030D-6E8A-4147-A177-3AD203B41FA5}">
                      <a16:colId xmlns:a16="http://schemas.microsoft.com/office/drawing/2014/main" val="2218642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02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56947312"/>
                  </a:ext>
                </a:extLst>
              </a:tr>
            </a:tbl>
          </a:graphicData>
        </a:graphic>
      </p:graphicFrame>
      <p:sp>
        <p:nvSpPr>
          <p:cNvPr id="4" name="Text Placeholder 3">
            <a:extLst>
              <a:ext uri="{FF2B5EF4-FFF2-40B4-BE49-F238E27FC236}">
                <a16:creationId xmlns:a16="http://schemas.microsoft.com/office/drawing/2014/main" id="{EABFEDA9-1316-438F-8693-7205D26325D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89342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99657-895A-4C29-B52D-E14620120C7E}"/>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4186A3A9-F0F8-46B3-98CB-05A4085C6CC4}"/>
              </a:ext>
            </a:extLst>
          </p:cNvPr>
          <p:cNvGraphicFramePr>
            <a:graphicFrameLocks noGrp="1"/>
          </p:cNvGraphicFramePr>
          <p:nvPr>
            <p:ph type="tbl" sz="quarter" idx="13"/>
            <p:extLst>
              <p:ext uri="{D42A27DB-BD31-4B8C-83A1-F6EECF244321}">
                <p14:modId xmlns:p14="http://schemas.microsoft.com/office/powerpoint/2010/main" val="2399826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22528597"/>
                    </a:ext>
                  </a:extLst>
                </a:gridCol>
                <a:gridCol w="658368">
                  <a:extLst>
                    <a:ext uri="{9D8B030D-6E8A-4147-A177-3AD203B41FA5}">
                      <a16:colId xmlns:a16="http://schemas.microsoft.com/office/drawing/2014/main" val="1835614552"/>
                    </a:ext>
                  </a:extLst>
                </a:gridCol>
                <a:gridCol w="658368">
                  <a:extLst>
                    <a:ext uri="{9D8B030D-6E8A-4147-A177-3AD203B41FA5}">
                      <a16:colId xmlns:a16="http://schemas.microsoft.com/office/drawing/2014/main" val="3037185002"/>
                    </a:ext>
                  </a:extLst>
                </a:gridCol>
                <a:gridCol w="576072">
                  <a:extLst>
                    <a:ext uri="{9D8B030D-6E8A-4147-A177-3AD203B41FA5}">
                      <a16:colId xmlns:a16="http://schemas.microsoft.com/office/drawing/2014/main" val="3116433938"/>
                    </a:ext>
                  </a:extLst>
                </a:gridCol>
                <a:gridCol w="576072">
                  <a:extLst>
                    <a:ext uri="{9D8B030D-6E8A-4147-A177-3AD203B41FA5}">
                      <a16:colId xmlns:a16="http://schemas.microsoft.com/office/drawing/2014/main" val="1206050274"/>
                    </a:ext>
                  </a:extLst>
                </a:gridCol>
                <a:gridCol w="493776">
                  <a:extLst>
                    <a:ext uri="{9D8B030D-6E8A-4147-A177-3AD203B41FA5}">
                      <a16:colId xmlns:a16="http://schemas.microsoft.com/office/drawing/2014/main" val="899567390"/>
                    </a:ext>
                  </a:extLst>
                </a:gridCol>
                <a:gridCol w="576072">
                  <a:extLst>
                    <a:ext uri="{9D8B030D-6E8A-4147-A177-3AD203B41FA5}">
                      <a16:colId xmlns:a16="http://schemas.microsoft.com/office/drawing/2014/main" val="1658218598"/>
                    </a:ext>
                  </a:extLst>
                </a:gridCol>
                <a:gridCol w="576072">
                  <a:extLst>
                    <a:ext uri="{9D8B030D-6E8A-4147-A177-3AD203B41FA5}">
                      <a16:colId xmlns:a16="http://schemas.microsoft.com/office/drawing/2014/main" val="3681260919"/>
                    </a:ext>
                  </a:extLst>
                </a:gridCol>
                <a:gridCol w="576072">
                  <a:extLst>
                    <a:ext uri="{9D8B030D-6E8A-4147-A177-3AD203B41FA5}">
                      <a16:colId xmlns:a16="http://schemas.microsoft.com/office/drawing/2014/main" val="1739557592"/>
                    </a:ext>
                  </a:extLst>
                </a:gridCol>
                <a:gridCol w="576072">
                  <a:extLst>
                    <a:ext uri="{9D8B030D-6E8A-4147-A177-3AD203B41FA5}">
                      <a16:colId xmlns:a16="http://schemas.microsoft.com/office/drawing/2014/main" val="1752907731"/>
                    </a:ext>
                  </a:extLst>
                </a:gridCol>
                <a:gridCol w="576072">
                  <a:extLst>
                    <a:ext uri="{9D8B030D-6E8A-4147-A177-3AD203B41FA5}">
                      <a16:colId xmlns:a16="http://schemas.microsoft.com/office/drawing/2014/main" val="1733872221"/>
                    </a:ext>
                  </a:extLst>
                </a:gridCol>
                <a:gridCol w="329184">
                  <a:extLst>
                    <a:ext uri="{9D8B030D-6E8A-4147-A177-3AD203B41FA5}">
                      <a16:colId xmlns:a16="http://schemas.microsoft.com/office/drawing/2014/main" val="4191533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357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6567919"/>
                  </a:ext>
                </a:extLst>
              </a:tr>
            </a:tbl>
          </a:graphicData>
        </a:graphic>
      </p:graphicFrame>
      <p:sp>
        <p:nvSpPr>
          <p:cNvPr id="4" name="Text Placeholder 3">
            <a:extLst>
              <a:ext uri="{FF2B5EF4-FFF2-40B4-BE49-F238E27FC236}">
                <a16:creationId xmlns:a16="http://schemas.microsoft.com/office/drawing/2014/main" id="{0245F752-2EF8-4EE2-BB90-A02D19FD92E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44129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D985A-156C-4B5B-B320-6ED4C5901C91}"/>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E9AF8A34-44E7-4145-885B-D25698925999}"/>
              </a:ext>
            </a:extLst>
          </p:cNvPr>
          <p:cNvGraphicFramePr>
            <a:graphicFrameLocks noGrp="1"/>
          </p:cNvGraphicFramePr>
          <p:nvPr>
            <p:ph type="tbl" sz="quarter" idx="13"/>
            <p:extLst>
              <p:ext uri="{D42A27DB-BD31-4B8C-83A1-F6EECF244321}">
                <p14:modId xmlns:p14="http://schemas.microsoft.com/office/powerpoint/2010/main" val="2944238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45400409"/>
                    </a:ext>
                  </a:extLst>
                </a:gridCol>
                <a:gridCol w="658368">
                  <a:extLst>
                    <a:ext uri="{9D8B030D-6E8A-4147-A177-3AD203B41FA5}">
                      <a16:colId xmlns:a16="http://schemas.microsoft.com/office/drawing/2014/main" val="2744520172"/>
                    </a:ext>
                  </a:extLst>
                </a:gridCol>
                <a:gridCol w="658368">
                  <a:extLst>
                    <a:ext uri="{9D8B030D-6E8A-4147-A177-3AD203B41FA5}">
                      <a16:colId xmlns:a16="http://schemas.microsoft.com/office/drawing/2014/main" val="647921715"/>
                    </a:ext>
                  </a:extLst>
                </a:gridCol>
                <a:gridCol w="576072">
                  <a:extLst>
                    <a:ext uri="{9D8B030D-6E8A-4147-A177-3AD203B41FA5}">
                      <a16:colId xmlns:a16="http://schemas.microsoft.com/office/drawing/2014/main" val="2780377558"/>
                    </a:ext>
                  </a:extLst>
                </a:gridCol>
                <a:gridCol w="576072">
                  <a:extLst>
                    <a:ext uri="{9D8B030D-6E8A-4147-A177-3AD203B41FA5}">
                      <a16:colId xmlns:a16="http://schemas.microsoft.com/office/drawing/2014/main" val="2326251151"/>
                    </a:ext>
                  </a:extLst>
                </a:gridCol>
                <a:gridCol w="493776">
                  <a:extLst>
                    <a:ext uri="{9D8B030D-6E8A-4147-A177-3AD203B41FA5}">
                      <a16:colId xmlns:a16="http://schemas.microsoft.com/office/drawing/2014/main" val="2025101765"/>
                    </a:ext>
                  </a:extLst>
                </a:gridCol>
                <a:gridCol w="576072">
                  <a:extLst>
                    <a:ext uri="{9D8B030D-6E8A-4147-A177-3AD203B41FA5}">
                      <a16:colId xmlns:a16="http://schemas.microsoft.com/office/drawing/2014/main" val="4203762918"/>
                    </a:ext>
                  </a:extLst>
                </a:gridCol>
                <a:gridCol w="576072">
                  <a:extLst>
                    <a:ext uri="{9D8B030D-6E8A-4147-A177-3AD203B41FA5}">
                      <a16:colId xmlns:a16="http://schemas.microsoft.com/office/drawing/2014/main" val="2460720591"/>
                    </a:ext>
                  </a:extLst>
                </a:gridCol>
                <a:gridCol w="576072">
                  <a:extLst>
                    <a:ext uri="{9D8B030D-6E8A-4147-A177-3AD203B41FA5}">
                      <a16:colId xmlns:a16="http://schemas.microsoft.com/office/drawing/2014/main" val="3201928142"/>
                    </a:ext>
                  </a:extLst>
                </a:gridCol>
                <a:gridCol w="576072">
                  <a:extLst>
                    <a:ext uri="{9D8B030D-6E8A-4147-A177-3AD203B41FA5}">
                      <a16:colId xmlns:a16="http://schemas.microsoft.com/office/drawing/2014/main" val="1630095628"/>
                    </a:ext>
                  </a:extLst>
                </a:gridCol>
                <a:gridCol w="576072">
                  <a:extLst>
                    <a:ext uri="{9D8B030D-6E8A-4147-A177-3AD203B41FA5}">
                      <a16:colId xmlns:a16="http://schemas.microsoft.com/office/drawing/2014/main" val="3587117746"/>
                    </a:ext>
                  </a:extLst>
                </a:gridCol>
                <a:gridCol w="329184">
                  <a:extLst>
                    <a:ext uri="{9D8B030D-6E8A-4147-A177-3AD203B41FA5}">
                      <a16:colId xmlns:a16="http://schemas.microsoft.com/office/drawing/2014/main" val="1689690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9871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4500733"/>
                  </a:ext>
                </a:extLst>
              </a:tr>
            </a:tbl>
          </a:graphicData>
        </a:graphic>
      </p:graphicFrame>
      <p:sp>
        <p:nvSpPr>
          <p:cNvPr id="4" name="Text Placeholder 3">
            <a:extLst>
              <a:ext uri="{FF2B5EF4-FFF2-40B4-BE49-F238E27FC236}">
                <a16:creationId xmlns:a16="http://schemas.microsoft.com/office/drawing/2014/main" id="{B3CAEE26-97E6-4FD9-8087-2ACD015EFDA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85064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340DA-7E5D-4242-865D-7150748B50C7}"/>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0179C2BA-836A-4D56-A184-1DBF24EBAF26}"/>
              </a:ext>
            </a:extLst>
          </p:cNvPr>
          <p:cNvGraphicFramePr>
            <a:graphicFrameLocks noGrp="1"/>
          </p:cNvGraphicFramePr>
          <p:nvPr>
            <p:ph type="tbl" sz="quarter" idx="13"/>
            <p:extLst>
              <p:ext uri="{D42A27DB-BD31-4B8C-83A1-F6EECF244321}">
                <p14:modId xmlns:p14="http://schemas.microsoft.com/office/powerpoint/2010/main" val="772864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93912537"/>
                    </a:ext>
                  </a:extLst>
                </a:gridCol>
                <a:gridCol w="658368">
                  <a:extLst>
                    <a:ext uri="{9D8B030D-6E8A-4147-A177-3AD203B41FA5}">
                      <a16:colId xmlns:a16="http://schemas.microsoft.com/office/drawing/2014/main" val="754977438"/>
                    </a:ext>
                  </a:extLst>
                </a:gridCol>
                <a:gridCol w="658368">
                  <a:extLst>
                    <a:ext uri="{9D8B030D-6E8A-4147-A177-3AD203B41FA5}">
                      <a16:colId xmlns:a16="http://schemas.microsoft.com/office/drawing/2014/main" val="2054774338"/>
                    </a:ext>
                  </a:extLst>
                </a:gridCol>
                <a:gridCol w="576072">
                  <a:extLst>
                    <a:ext uri="{9D8B030D-6E8A-4147-A177-3AD203B41FA5}">
                      <a16:colId xmlns:a16="http://schemas.microsoft.com/office/drawing/2014/main" val="950170264"/>
                    </a:ext>
                  </a:extLst>
                </a:gridCol>
                <a:gridCol w="576072">
                  <a:extLst>
                    <a:ext uri="{9D8B030D-6E8A-4147-A177-3AD203B41FA5}">
                      <a16:colId xmlns:a16="http://schemas.microsoft.com/office/drawing/2014/main" val="1759269924"/>
                    </a:ext>
                  </a:extLst>
                </a:gridCol>
                <a:gridCol w="493776">
                  <a:extLst>
                    <a:ext uri="{9D8B030D-6E8A-4147-A177-3AD203B41FA5}">
                      <a16:colId xmlns:a16="http://schemas.microsoft.com/office/drawing/2014/main" val="2696772730"/>
                    </a:ext>
                  </a:extLst>
                </a:gridCol>
                <a:gridCol w="576072">
                  <a:extLst>
                    <a:ext uri="{9D8B030D-6E8A-4147-A177-3AD203B41FA5}">
                      <a16:colId xmlns:a16="http://schemas.microsoft.com/office/drawing/2014/main" val="2317197109"/>
                    </a:ext>
                  </a:extLst>
                </a:gridCol>
                <a:gridCol w="576072">
                  <a:extLst>
                    <a:ext uri="{9D8B030D-6E8A-4147-A177-3AD203B41FA5}">
                      <a16:colId xmlns:a16="http://schemas.microsoft.com/office/drawing/2014/main" val="1009910626"/>
                    </a:ext>
                  </a:extLst>
                </a:gridCol>
                <a:gridCol w="576072">
                  <a:extLst>
                    <a:ext uri="{9D8B030D-6E8A-4147-A177-3AD203B41FA5}">
                      <a16:colId xmlns:a16="http://schemas.microsoft.com/office/drawing/2014/main" val="2106495259"/>
                    </a:ext>
                  </a:extLst>
                </a:gridCol>
                <a:gridCol w="576072">
                  <a:extLst>
                    <a:ext uri="{9D8B030D-6E8A-4147-A177-3AD203B41FA5}">
                      <a16:colId xmlns:a16="http://schemas.microsoft.com/office/drawing/2014/main" val="1122177077"/>
                    </a:ext>
                  </a:extLst>
                </a:gridCol>
                <a:gridCol w="576072">
                  <a:extLst>
                    <a:ext uri="{9D8B030D-6E8A-4147-A177-3AD203B41FA5}">
                      <a16:colId xmlns:a16="http://schemas.microsoft.com/office/drawing/2014/main" val="873259416"/>
                    </a:ext>
                  </a:extLst>
                </a:gridCol>
                <a:gridCol w="329184">
                  <a:extLst>
                    <a:ext uri="{9D8B030D-6E8A-4147-A177-3AD203B41FA5}">
                      <a16:colId xmlns:a16="http://schemas.microsoft.com/office/drawing/2014/main" val="1205450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30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5474378"/>
                  </a:ext>
                </a:extLst>
              </a:tr>
            </a:tbl>
          </a:graphicData>
        </a:graphic>
      </p:graphicFrame>
      <p:sp>
        <p:nvSpPr>
          <p:cNvPr id="4" name="Text Placeholder 3">
            <a:extLst>
              <a:ext uri="{FF2B5EF4-FFF2-40B4-BE49-F238E27FC236}">
                <a16:creationId xmlns:a16="http://schemas.microsoft.com/office/drawing/2014/main" id="{F488C218-B270-4DF7-8A33-F2E446408B4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25954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BCF12-1B71-4A9C-962C-78DEA357C4F4}"/>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07A023D7-3368-43D7-88BD-3676353162D5}"/>
              </a:ext>
            </a:extLst>
          </p:cNvPr>
          <p:cNvGraphicFramePr>
            <a:graphicFrameLocks noGrp="1"/>
          </p:cNvGraphicFramePr>
          <p:nvPr>
            <p:ph type="tbl" sz="quarter" idx="13"/>
            <p:extLst>
              <p:ext uri="{D42A27DB-BD31-4B8C-83A1-F6EECF244321}">
                <p14:modId xmlns:p14="http://schemas.microsoft.com/office/powerpoint/2010/main" val="264880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74479084"/>
                    </a:ext>
                  </a:extLst>
                </a:gridCol>
                <a:gridCol w="658368">
                  <a:extLst>
                    <a:ext uri="{9D8B030D-6E8A-4147-A177-3AD203B41FA5}">
                      <a16:colId xmlns:a16="http://schemas.microsoft.com/office/drawing/2014/main" val="1708468973"/>
                    </a:ext>
                  </a:extLst>
                </a:gridCol>
                <a:gridCol w="658368">
                  <a:extLst>
                    <a:ext uri="{9D8B030D-6E8A-4147-A177-3AD203B41FA5}">
                      <a16:colId xmlns:a16="http://schemas.microsoft.com/office/drawing/2014/main" val="1315260383"/>
                    </a:ext>
                  </a:extLst>
                </a:gridCol>
                <a:gridCol w="576072">
                  <a:extLst>
                    <a:ext uri="{9D8B030D-6E8A-4147-A177-3AD203B41FA5}">
                      <a16:colId xmlns:a16="http://schemas.microsoft.com/office/drawing/2014/main" val="3418597615"/>
                    </a:ext>
                  </a:extLst>
                </a:gridCol>
                <a:gridCol w="576072">
                  <a:extLst>
                    <a:ext uri="{9D8B030D-6E8A-4147-A177-3AD203B41FA5}">
                      <a16:colId xmlns:a16="http://schemas.microsoft.com/office/drawing/2014/main" val="1915136499"/>
                    </a:ext>
                  </a:extLst>
                </a:gridCol>
                <a:gridCol w="493776">
                  <a:extLst>
                    <a:ext uri="{9D8B030D-6E8A-4147-A177-3AD203B41FA5}">
                      <a16:colId xmlns:a16="http://schemas.microsoft.com/office/drawing/2014/main" val="4131160632"/>
                    </a:ext>
                  </a:extLst>
                </a:gridCol>
                <a:gridCol w="576072">
                  <a:extLst>
                    <a:ext uri="{9D8B030D-6E8A-4147-A177-3AD203B41FA5}">
                      <a16:colId xmlns:a16="http://schemas.microsoft.com/office/drawing/2014/main" val="2303780965"/>
                    </a:ext>
                  </a:extLst>
                </a:gridCol>
                <a:gridCol w="576072">
                  <a:extLst>
                    <a:ext uri="{9D8B030D-6E8A-4147-A177-3AD203B41FA5}">
                      <a16:colId xmlns:a16="http://schemas.microsoft.com/office/drawing/2014/main" val="2780337918"/>
                    </a:ext>
                  </a:extLst>
                </a:gridCol>
                <a:gridCol w="576072">
                  <a:extLst>
                    <a:ext uri="{9D8B030D-6E8A-4147-A177-3AD203B41FA5}">
                      <a16:colId xmlns:a16="http://schemas.microsoft.com/office/drawing/2014/main" val="126290914"/>
                    </a:ext>
                  </a:extLst>
                </a:gridCol>
                <a:gridCol w="576072">
                  <a:extLst>
                    <a:ext uri="{9D8B030D-6E8A-4147-A177-3AD203B41FA5}">
                      <a16:colId xmlns:a16="http://schemas.microsoft.com/office/drawing/2014/main" val="340726311"/>
                    </a:ext>
                  </a:extLst>
                </a:gridCol>
                <a:gridCol w="576072">
                  <a:extLst>
                    <a:ext uri="{9D8B030D-6E8A-4147-A177-3AD203B41FA5}">
                      <a16:colId xmlns:a16="http://schemas.microsoft.com/office/drawing/2014/main" val="3325661144"/>
                    </a:ext>
                  </a:extLst>
                </a:gridCol>
                <a:gridCol w="329184">
                  <a:extLst>
                    <a:ext uri="{9D8B030D-6E8A-4147-A177-3AD203B41FA5}">
                      <a16:colId xmlns:a16="http://schemas.microsoft.com/office/drawing/2014/main" val="3253835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228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0393843"/>
                  </a:ext>
                </a:extLst>
              </a:tr>
            </a:tbl>
          </a:graphicData>
        </a:graphic>
      </p:graphicFrame>
      <p:sp>
        <p:nvSpPr>
          <p:cNvPr id="4" name="Text Placeholder 3">
            <a:extLst>
              <a:ext uri="{FF2B5EF4-FFF2-40B4-BE49-F238E27FC236}">
                <a16:creationId xmlns:a16="http://schemas.microsoft.com/office/drawing/2014/main" id="{1482F42C-7F37-4CCA-9A51-58CA88DB09E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87754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61958-0DA5-48A3-A90A-F31E8AF8B916}"/>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14CEA1F1-C99B-4CF1-A875-1B0F10C6BC91}"/>
              </a:ext>
            </a:extLst>
          </p:cNvPr>
          <p:cNvGraphicFramePr>
            <a:graphicFrameLocks noGrp="1"/>
          </p:cNvGraphicFramePr>
          <p:nvPr>
            <p:ph type="tbl" sz="quarter" idx="13"/>
            <p:extLst>
              <p:ext uri="{D42A27DB-BD31-4B8C-83A1-F6EECF244321}">
                <p14:modId xmlns:p14="http://schemas.microsoft.com/office/powerpoint/2010/main" val="1763638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68856902"/>
                    </a:ext>
                  </a:extLst>
                </a:gridCol>
                <a:gridCol w="658368">
                  <a:extLst>
                    <a:ext uri="{9D8B030D-6E8A-4147-A177-3AD203B41FA5}">
                      <a16:colId xmlns:a16="http://schemas.microsoft.com/office/drawing/2014/main" val="1908932239"/>
                    </a:ext>
                  </a:extLst>
                </a:gridCol>
                <a:gridCol w="658368">
                  <a:extLst>
                    <a:ext uri="{9D8B030D-6E8A-4147-A177-3AD203B41FA5}">
                      <a16:colId xmlns:a16="http://schemas.microsoft.com/office/drawing/2014/main" val="1920662692"/>
                    </a:ext>
                  </a:extLst>
                </a:gridCol>
                <a:gridCol w="576072">
                  <a:extLst>
                    <a:ext uri="{9D8B030D-6E8A-4147-A177-3AD203B41FA5}">
                      <a16:colId xmlns:a16="http://schemas.microsoft.com/office/drawing/2014/main" val="2467987612"/>
                    </a:ext>
                  </a:extLst>
                </a:gridCol>
                <a:gridCol w="576072">
                  <a:extLst>
                    <a:ext uri="{9D8B030D-6E8A-4147-A177-3AD203B41FA5}">
                      <a16:colId xmlns:a16="http://schemas.microsoft.com/office/drawing/2014/main" val="859411406"/>
                    </a:ext>
                  </a:extLst>
                </a:gridCol>
                <a:gridCol w="493776">
                  <a:extLst>
                    <a:ext uri="{9D8B030D-6E8A-4147-A177-3AD203B41FA5}">
                      <a16:colId xmlns:a16="http://schemas.microsoft.com/office/drawing/2014/main" val="1225876110"/>
                    </a:ext>
                  </a:extLst>
                </a:gridCol>
                <a:gridCol w="576072">
                  <a:extLst>
                    <a:ext uri="{9D8B030D-6E8A-4147-A177-3AD203B41FA5}">
                      <a16:colId xmlns:a16="http://schemas.microsoft.com/office/drawing/2014/main" val="933505820"/>
                    </a:ext>
                  </a:extLst>
                </a:gridCol>
                <a:gridCol w="576072">
                  <a:extLst>
                    <a:ext uri="{9D8B030D-6E8A-4147-A177-3AD203B41FA5}">
                      <a16:colId xmlns:a16="http://schemas.microsoft.com/office/drawing/2014/main" val="1375360257"/>
                    </a:ext>
                  </a:extLst>
                </a:gridCol>
                <a:gridCol w="576072">
                  <a:extLst>
                    <a:ext uri="{9D8B030D-6E8A-4147-A177-3AD203B41FA5}">
                      <a16:colId xmlns:a16="http://schemas.microsoft.com/office/drawing/2014/main" val="3633553538"/>
                    </a:ext>
                  </a:extLst>
                </a:gridCol>
                <a:gridCol w="576072">
                  <a:extLst>
                    <a:ext uri="{9D8B030D-6E8A-4147-A177-3AD203B41FA5}">
                      <a16:colId xmlns:a16="http://schemas.microsoft.com/office/drawing/2014/main" val="2640372117"/>
                    </a:ext>
                  </a:extLst>
                </a:gridCol>
                <a:gridCol w="576072">
                  <a:extLst>
                    <a:ext uri="{9D8B030D-6E8A-4147-A177-3AD203B41FA5}">
                      <a16:colId xmlns:a16="http://schemas.microsoft.com/office/drawing/2014/main" val="3509127588"/>
                    </a:ext>
                  </a:extLst>
                </a:gridCol>
                <a:gridCol w="329184">
                  <a:extLst>
                    <a:ext uri="{9D8B030D-6E8A-4147-A177-3AD203B41FA5}">
                      <a16:colId xmlns:a16="http://schemas.microsoft.com/office/drawing/2014/main" val="1607325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0040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0386901"/>
                  </a:ext>
                </a:extLst>
              </a:tr>
            </a:tbl>
          </a:graphicData>
        </a:graphic>
      </p:graphicFrame>
      <p:sp>
        <p:nvSpPr>
          <p:cNvPr id="4" name="Text Placeholder 3">
            <a:extLst>
              <a:ext uri="{FF2B5EF4-FFF2-40B4-BE49-F238E27FC236}">
                <a16:creationId xmlns:a16="http://schemas.microsoft.com/office/drawing/2014/main" id="{2B6570F0-B75C-45F4-86B9-550A501F9BF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54000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8910E-289A-47B5-A188-F9A0D6F82C4D}"/>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0D49C9B7-9AB3-455D-BA01-0F0721AE725E}"/>
              </a:ext>
            </a:extLst>
          </p:cNvPr>
          <p:cNvGraphicFramePr>
            <a:graphicFrameLocks noGrp="1"/>
          </p:cNvGraphicFramePr>
          <p:nvPr>
            <p:ph type="tbl" sz="quarter" idx="13"/>
            <p:extLst>
              <p:ext uri="{D42A27DB-BD31-4B8C-83A1-F6EECF244321}">
                <p14:modId xmlns:p14="http://schemas.microsoft.com/office/powerpoint/2010/main" val="2490086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62510381"/>
                    </a:ext>
                  </a:extLst>
                </a:gridCol>
                <a:gridCol w="658368">
                  <a:extLst>
                    <a:ext uri="{9D8B030D-6E8A-4147-A177-3AD203B41FA5}">
                      <a16:colId xmlns:a16="http://schemas.microsoft.com/office/drawing/2014/main" val="4145006684"/>
                    </a:ext>
                  </a:extLst>
                </a:gridCol>
                <a:gridCol w="658368">
                  <a:extLst>
                    <a:ext uri="{9D8B030D-6E8A-4147-A177-3AD203B41FA5}">
                      <a16:colId xmlns:a16="http://schemas.microsoft.com/office/drawing/2014/main" val="978533634"/>
                    </a:ext>
                  </a:extLst>
                </a:gridCol>
                <a:gridCol w="576072">
                  <a:extLst>
                    <a:ext uri="{9D8B030D-6E8A-4147-A177-3AD203B41FA5}">
                      <a16:colId xmlns:a16="http://schemas.microsoft.com/office/drawing/2014/main" val="3059207848"/>
                    </a:ext>
                  </a:extLst>
                </a:gridCol>
                <a:gridCol w="576072">
                  <a:extLst>
                    <a:ext uri="{9D8B030D-6E8A-4147-A177-3AD203B41FA5}">
                      <a16:colId xmlns:a16="http://schemas.microsoft.com/office/drawing/2014/main" val="3991770549"/>
                    </a:ext>
                  </a:extLst>
                </a:gridCol>
                <a:gridCol w="493776">
                  <a:extLst>
                    <a:ext uri="{9D8B030D-6E8A-4147-A177-3AD203B41FA5}">
                      <a16:colId xmlns:a16="http://schemas.microsoft.com/office/drawing/2014/main" val="425115721"/>
                    </a:ext>
                  </a:extLst>
                </a:gridCol>
                <a:gridCol w="576072">
                  <a:extLst>
                    <a:ext uri="{9D8B030D-6E8A-4147-A177-3AD203B41FA5}">
                      <a16:colId xmlns:a16="http://schemas.microsoft.com/office/drawing/2014/main" val="4078518450"/>
                    </a:ext>
                  </a:extLst>
                </a:gridCol>
                <a:gridCol w="576072">
                  <a:extLst>
                    <a:ext uri="{9D8B030D-6E8A-4147-A177-3AD203B41FA5}">
                      <a16:colId xmlns:a16="http://schemas.microsoft.com/office/drawing/2014/main" val="3729876966"/>
                    </a:ext>
                  </a:extLst>
                </a:gridCol>
                <a:gridCol w="576072">
                  <a:extLst>
                    <a:ext uri="{9D8B030D-6E8A-4147-A177-3AD203B41FA5}">
                      <a16:colId xmlns:a16="http://schemas.microsoft.com/office/drawing/2014/main" val="897380159"/>
                    </a:ext>
                  </a:extLst>
                </a:gridCol>
                <a:gridCol w="576072">
                  <a:extLst>
                    <a:ext uri="{9D8B030D-6E8A-4147-A177-3AD203B41FA5}">
                      <a16:colId xmlns:a16="http://schemas.microsoft.com/office/drawing/2014/main" val="1173408625"/>
                    </a:ext>
                  </a:extLst>
                </a:gridCol>
                <a:gridCol w="576072">
                  <a:extLst>
                    <a:ext uri="{9D8B030D-6E8A-4147-A177-3AD203B41FA5}">
                      <a16:colId xmlns:a16="http://schemas.microsoft.com/office/drawing/2014/main" val="916886654"/>
                    </a:ext>
                  </a:extLst>
                </a:gridCol>
                <a:gridCol w="329184">
                  <a:extLst>
                    <a:ext uri="{9D8B030D-6E8A-4147-A177-3AD203B41FA5}">
                      <a16:colId xmlns:a16="http://schemas.microsoft.com/office/drawing/2014/main" val="2795388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157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7307743"/>
                  </a:ext>
                </a:extLst>
              </a:tr>
            </a:tbl>
          </a:graphicData>
        </a:graphic>
      </p:graphicFrame>
      <p:sp>
        <p:nvSpPr>
          <p:cNvPr id="4" name="Text Placeholder 3">
            <a:extLst>
              <a:ext uri="{FF2B5EF4-FFF2-40B4-BE49-F238E27FC236}">
                <a16:creationId xmlns:a16="http://schemas.microsoft.com/office/drawing/2014/main" id="{A0704278-660A-4466-BFB8-70B832A198B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82967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2CEB7-319D-4CCA-A86C-31324FCE3932}"/>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0C12FA23-38EF-4EEE-A54B-7B81176E482B}"/>
              </a:ext>
            </a:extLst>
          </p:cNvPr>
          <p:cNvGraphicFramePr>
            <a:graphicFrameLocks noGrp="1"/>
          </p:cNvGraphicFramePr>
          <p:nvPr>
            <p:ph type="tbl" sz="quarter" idx="13"/>
            <p:extLst>
              <p:ext uri="{D42A27DB-BD31-4B8C-83A1-F6EECF244321}">
                <p14:modId xmlns:p14="http://schemas.microsoft.com/office/powerpoint/2010/main" val="3362570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80205601"/>
                    </a:ext>
                  </a:extLst>
                </a:gridCol>
                <a:gridCol w="658368">
                  <a:extLst>
                    <a:ext uri="{9D8B030D-6E8A-4147-A177-3AD203B41FA5}">
                      <a16:colId xmlns:a16="http://schemas.microsoft.com/office/drawing/2014/main" val="1259921676"/>
                    </a:ext>
                  </a:extLst>
                </a:gridCol>
                <a:gridCol w="658368">
                  <a:extLst>
                    <a:ext uri="{9D8B030D-6E8A-4147-A177-3AD203B41FA5}">
                      <a16:colId xmlns:a16="http://schemas.microsoft.com/office/drawing/2014/main" val="895108811"/>
                    </a:ext>
                  </a:extLst>
                </a:gridCol>
                <a:gridCol w="576072">
                  <a:extLst>
                    <a:ext uri="{9D8B030D-6E8A-4147-A177-3AD203B41FA5}">
                      <a16:colId xmlns:a16="http://schemas.microsoft.com/office/drawing/2014/main" val="535711080"/>
                    </a:ext>
                  </a:extLst>
                </a:gridCol>
                <a:gridCol w="576072">
                  <a:extLst>
                    <a:ext uri="{9D8B030D-6E8A-4147-A177-3AD203B41FA5}">
                      <a16:colId xmlns:a16="http://schemas.microsoft.com/office/drawing/2014/main" val="249568204"/>
                    </a:ext>
                  </a:extLst>
                </a:gridCol>
                <a:gridCol w="493776">
                  <a:extLst>
                    <a:ext uri="{9D8B030D-6E8A-4147-A177-3AD203B41FA5}">
                      <a16:colId xmlns:a16="http://schemas.microsoft.com/office/drawing/2014/main" val="4150186429"/>
                    </a:ext>
                  </a:extLst>
                </a:gridCol>
                <a:gridCol w="576072">
                  <a:extLst>
                    <a:ext uri="{9D8B030D-6E8A-4147-A177-3AD203B41FA5}">
                      <a16:colId xmlns:a16="http://schemas.microsoft.com/office/drawing/2014/main" val="537851541"/>
                    </a:ext>
                  </a:extLst>
                </a:gridCol>
                <a:gridCol w="576072">
                  <a:extLst>
                    <a:ext uri="{9D8B030D-6E8A-4147-A177-3AD203B41FA5}">
                      <a16:colId xmlns:a16="http://schemas.microsoft.com/office/drawing/2014/main" val="790684593"/>
                    </a:ext>
                  </a:extLst>
                </a:gridCol>
                <a:gridCol w="576072">
                  <a:extLst>
                    <a:ext uri="{9D8B030D-6E8A-4147-A177-3AD203B41FA5}">
                      <a16:colId xmlns:a16="http://schemas.microsoft.com/office/drawing/2014/main" val="3501559378"/>
                    </a:ext>
                  </a:extLst>
                </a:gridCol>
                <a:gridCol w="576072">
                  <a:extLst>
                    <a:ext uri="{9D8B030D-6E8A-4147-A177-3AD203B41FA5}">
                      <a16:colId xmlns:a16="http://schemas.microsoft.com/office/drawing/2014/main" val="4155629039"/>
                    </a:ext>
                  </a:extLst>
                </a:gridCol>
                <a:gridCol w="576072">
                  <a:extLst>
                    <a:ext uri="{9D8B030D-6E8A-4147-A177-3AD203B41FA5}">
                      <a16:colId xmlns:a16="http://schemas.microsoft.com/office/drawing/2014/main" val="574190858"/>
                    </a:ext>
                  </a:extLst>
                </a:gridCol>
                <a:gridCol w="329184">
                  <a:extLst>
                    <a:ext uri="{9D8B030D-6E8A-4147-A177-3AD203B41FA5}">
                      <a16:colId xmlns:a16="http://schemas.microsoft.com/office/drawing/2014/main" val="2362484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578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51622693"/>
                  </a:ext>
                </a:extLst>
              </a:tr>
            </a:tbl>
          </a:graphicData>
        </a:graphic>
      </p:graphicFrame>
      <p:sp>
        <p:nvSpPr>
          <p:cNvPr id="4" name="Text Placeholder 3">
            <a:extLst>
              <a:ext uri="{FF2B5EF4-FFF2-40B4-BE49-F238E27FC236}">
                <a16:creationId xmlns:a16="http://schemas.microsoft.com/office/drawing/2014/main" id="{30C01576-94E9-476B-92FB-EADE4DADFFD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39580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DC6E0-E27F-4157-8DD6-DAB2AFC1B6F9}"/>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F131D49B-E711-4311-B37F-1AA0D3FC9E76}"/>
              </a:ext>
            </a:extLst>
          </p:cNvPr>
          <p:cNvGraphicFramePr>
            <a:graphicFrameLocks noGrp="1"/>
          </p:cNvGraphicFramePr>
          <p:nvPr>
            <p:ph type="tbl" sz="quarter" idx="13"/>
            <p:extLst>
              <p:ext uri="{D42A27DB-BD31-4B8C-83A1-F6EECF244321}">
                <p14:modId xmlns:p14="http://schemas.microsoft.com/office/powerpoint/2010/main" val="464045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93500110"/>
                    </a:ext>
                  </a:extLst>
                </a:gridCol>
                <a:gridCol w="658368">
                  <a:extLst>
                    <a:ext uri="{9D8B030D-6E8A-4147-A177-3AD203B41FA5}">
                      <a16:colId xmlns:a16="http://schemas.microsoft.com/office/drawing/2014/main" val="2324348125"/>
                    </a:ext>
                  </a:extLst>
                </a:gridCol>
                <a:gridCol w="658368">
                  <a:extLst>
                    <a:ext uri="{9D8B030D-6E8A-4147-A177-3AD203B41FA5}">
                      <a16:colId xmlns:a16="http://schemas.microsoft.com/office/drawing/2014/main" val="1862707822"/>
                    </a:ext>
                  </a:extLst>
                </a:gridCol>
                <a:gridCol w="576072">
                  <a:extLst>
                    <a:ext uri="{9D8B030D-6E8A-4147-A177-3AD203B41FA5}">
                      <a16:colId xmlns:a16="http://schemas.microsoft.com/office/drawing/2014/main" val="953764611"/>
                    </a:ext>
                  </a:extLst>
                </a:gridCol>
                <a:gridCol w="576072">
                  <a:extLst>
                    <a:ext uri="{9D8B030D-6E8A-4147-A177-3AD203B41FA5}">
                      <a16:colId xmlns:a16="http://schemas.microsoft.com/office/drawing/2014/main" val="3497258600"/>
                    </a:ext>
                  </a:extLst>
                </a:gridCol>
                <a:gridCol w="493776">
                  <a:extLst>
                    <a:ext uri="{9D8B030D-6E8A-4147-A177-3AD203B41FA5}">
                      <a16:colId xmlns:a16="http://schemas.microsoft.com/office/drawing/2014/main" val="1599663201"/>
                    </a:ext>
                  </a:extLst>
                </a:gridCol>
                <a:gridCol w="576072">
                  <a:extLst>
                    <a:ext uri="{9D8B030D-6E8A-4147-A177-3AD203B41FA5}">
                      <a16:colId xmlns:a16="http://schemas.microsoft.com/office/drawing/2014/main" val="4191299131"/>
                    </a:ext>
                  </a:extLst>
                </a:gridCol>
                <a:gridCol w="576072">
                  <a:extLst>
                    <a:ext uri="{9D8B030D-6E8A-4147-A177-3AD203B41FA5}">
                      <a16:colId xmlns:a16="http://schemas.microsoft.com/office/drawing/2014/main" val="295477368"/>
                    </a:ext>
                  </a:extLst>
                </a:gridCol>
                <a:gridCol w="576072">
                  <a:extLst>
                    <a:ext uri="{9D8B030D-6E8A-4147-A177-3AD203B41FA5}">
                      <a16:colId xmlns:a16="http://schemas.microsoft.com/office/drawing/2014/main" val="1050662565"/>
                    </a:ext>
                  </a:extLst>
                </a:gridCol>
                <a:gridCol w="576072">
                  <a:extLst>
                    <a:ext uri="{9D8B030D-6E8A-4147-A177-3AD203B41FA5}">
                      <a16:colId xmlns:a16="http://schemas.microsoft.com/office/drawing/2014/main" val="1435493847"/>
                    </a:ext>
                  </a:extLst>
                </a:gridCol>
                <a:gridCol w="576072">
                  <a:extLst>
                    <a:ext uri="{9D8B030D-6E8A-4147-A177-3AD203B41FA5}">
                      <a16:colId xmlns:a16="http://schemas.microsoft.com/office/drawing/2014/main" val="928363771"/>
                    </a:ext>
                  </a:extLst>
                </a:gridCol>
                <a:gridCol w="329184">
                  <a:extLst>
                    <a:ext uri="{9D8B030D-6E8A-4147-A177-3AD203B41FA5}">
                      <a16:colId xmlns:a16="http://schemas.microsoft.com/office/drawing/2014/main" val="2298118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1680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76593202"/>
                  </a:ext>
                </a:extLst>
              </a:tr>
            </a:tbl>
          </a:graphicData>
        </a:graphic>
      </p:graphicFrame>
      <p:sp>
        <p:nvSpPr>
          <p:cNvPr id="4" name="Text Placeholder 3">
            <a:extLst>
              <a:ext uri="{FF2B5EF4-FFF2-40B4-BE49-F238E27FC236}">
                <a16:creationId xmlns:a16="http://schemas.microsoft.com/office/drawing/2014/main" id="{7B3895B3-E5F7-4BEE-B548-6EFA325B6D7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24370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66B58-B789-4152-A2D7-5A85DC8D78BF}"/>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872F5AAB-8D8E-4CD7-B21B-8609EFF45FD8}"/>
              </a:ext>
            </a:extLst>
          </p:cNvPr>
          <p:cNvGraphicFramePr>
            <a:graphicFrameLocks noGrp="1"/>
          </p:cNvGraphicFramePr>
          <p:nvPr>
            <p:ph type="tbl" sz="quarter" idx="13"/>
            <p:extLst>
              <p:ext uri="{D42A27DB-BD31-4B8C-83A1-F6EECF244321}">
                <p14:modId xmlns:p14="http://schemas.microsoft.com/office/powerpoint/2010/main" val="787800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24099893"/>
                    </a:ext>
                  </a:extLst>
                </a:gridCol>
                <a:gridCol w="658368">
                  <a:extLst>
                    <a:ext uri="{9D8B030D-6E8A-4147-A177-3AD203B41FA5}">
                      <a16:colId xmlns:a16="http://schemas.microsoft.com/office/drawing/2014/main" val="435369610"/>
                    </a:ext>
                  </a:extLst>
                </a:gridCol>
                <a:gridCol w="658368">
                  <a:extLst>
                    <a:ext uri="{9D8B030D-6E8A-4147-A177-3AD203B41FA5}">
                      <a16:colId xmlns:a16="http://schemas.microsoft.com/office/drawing/2014/main" val="2946844319"/>
                    </a:ext>
                  </a:extLst>
                </a:gridCol>
                <a:gridCol w="576072">
                  <a:extLst>
                    <a:ext uri="{9D8B030D-6E8A-4147-A177-3AD203B41FA5}">
                      <a16:colId xmlns:a16="http://schemas.microsoft.com/office/drawing/2014/main" val="2454986588"/>
                    </a:ext>
                  </a:extLst>
                </a:gridCol>
                <a:gridCol w="576072">
                  <a:extLst>
                    <a:ext uri="{9D8B030D-6E8A-4147-A177-3AD203B41FA5}">
                      <a16:colId xmlns:a16="http://schemas.microsoft.com/office/drawing/2014/main" val="1852439995"/>
                    </a:ext>
                  </a:extLst>
                </a:gridCol>
                <a:gridCol w="493776">
                  <a:extLst>
                    <a:ext uri="{9D8B030D-6E8A-4147-A177-3AD203B41FA5}">
                      <a16:colId xmlns:a16="http://schemas.microsoft.com/office/drawing/2014/main" val="43095441"/>
                    </a:ext>
                  </a:extLst>
                </a:gridCol>
                <a:gridCol w="576072">
                  <a:extLst>
                    <a:ext uri="{9D8B030D-6E8A-4147-A177-3AD203B41FA5}">
                      <a16:colId xmlns:a16="http://schemas.microsoft.com/office/drawing/2014/main" val="2319918945"/>
                    </a:ext>
                  </a:extLst>
                </a:gridCol>
                <a:gridCol w="576072">
                  <a:extLst>
                    <a:ext uri="{9D8B030D-6E8A-4147-A177-3AD203B41FA5}">
                      <a16:colId xmlns:a16="http://schemas.microsoft.com/office/drawing/2014/main" val="2302114249"/>
                    </a:ext>
                  </a:extLst>
                </a:gridCol>
                <a:gridCol w="576072">
                  <a:extLst>
                    <a:ext uri="{9D8B030D-6E8A-4147-A177-3AD203B41FA5}">
                      <a16:colId xmlns:a16="http://schemas.microsoft.com/office/drawing/2014/main" val="2618648068"/>
                    </a:ext>
                  </a:extLst>
                </a:gridCol>
                <a:gridCol w="576072">
                  <a:extLst>
                    <a:ext uri="{9D8B030D-6E8A-4147-A177-3AD203B41FA5}">
                      <a16:colId xmlns:a16="http://schemas.microsoft.com/office/drawing/2014/main" val="508429757"/>
                    </a:ext>
                  </a:extLst>
                </a:gridCol>
                <a:gridCol w="576072">
                  <a:extLst>
                    <a:ext uri="{9D8B030D-6E8A-4147-A177-3AD203B41FA5}">
                      <a16:colId xmlns:a16="http://schemas.microsoft.com/office/drawing/2014/main" val="1657289217"/>
                    </a:ext>
                  </a:extLst>
                </a:gridCol>
                <a:gridCol w="329184">
                  <a:extLst>
                    <a:ext uri="{9D8B030D-6E8A-4147-A177-3AD203B41FA5}">
                      <a16:colId xmlns:a16="http://schemas.microsoft.com/office/drawing/2014/main" val="769456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803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42242475"/>
                  </a:ext>
                </a:extLst>
              </a:tr>
            </a:tbl>
          </a:graphicData>
        </a:graphic>
      </p:graphicFrame>
      <p:sp>
        <p:nvSpPr>
          <p:cNvPr id="4" name="Text Placeholder 3">
            <a:extLst>
              <a:ext uri="{FF2B5EF4-FFF2-40B4-BE49-F238E27FC236}">
                <a16:creationId xmlns:a16="http://schemas.microsoft.com/office/drawing/2014/main" id="{B6D08AEA-F4C0-4C60-A12D-BE2E33E9056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366479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2021-07-10T08:12:16Z</dcterms:created>
  <dcterms:modified xsi:type="dcterms:W3CDTF">2021-07-10T08:15:59Z</dcterms:modified>
</cp:coreProperties>
</file>