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4E119-CADC-4B1B-81A7-D1EC0D032849}"/>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BE8DC448-DE88-425A-8F3A-B1D6C1562A3B}"/>
              </a:ext>
            </a:extLst>
          </p:cNvPr>
          <p:cNvGraphicFramePr>
            <a:graphicFrameLocks noGrp="1"/>
          </p:cNvGraphicFramePr>
          <p:nvPr>
            <p:ph type="tbl" sz="quarter" idx="13"/>
            <p:extLst>
              <p:ext uri="{D42A27DB-BD31-4B8C-83A1-F6EECF244321}">
                <p14:modId xmlns:p14="http://schemas.microsoft.com/office/powerpoint/2010/main" val="1620400840"/>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19085875"/>
                    </a:ext>
                  </a:extLst>
                </a:gridCol>
                <a:gridCol w="658368">
                  <a:extLst>
                    <a:ext uri="{9D8B030D-6E8A-4147-A177-3AD203B41FA5}">
                      <a16:colId xmlns:a16="http://schemas.microsoft.com/office/drawing/2014/main" val="2864872292"/>
                    </a:ext>
                  </a:extLst>
                </a:gridCol>
                <a:gridCol w="658368">
                  <a:extLst>
                    <a:ext uri="{9D8B030D-6E8A-4147-A177-3AD203B41FA5}">
                      <a16:colId xmlns:a16="http://schemas.microsoft.com/office/drawing/2014/main" val="2920637846"/>
                    </a:ext>
                  </a:extLst>
                </a:gridCol>
                <a:gridCol w="576072">
                  <a:extLst>
                    <a:ext uri="{9D8B030D-6E8A-4147-A177-3AD203B41FA5}">
                      <a16:colId xmlns:a16="http://schemas.microsoft.com/office/drawing/2014/main" val="1546571162"/>
                    </a:ext>
                  </a:extLst>
                </a:gridCol>
                <a:gridCol w="576072">
                  <a:extLst>
                    <a:ext uri="{9D8B030D-6E8A-4147-A177-3AD203B41FA5}">
                      <a16:colId xmlns:a16="http://schemas.microsoft.com/office/drawing/2014/main" val="1897129982"/>
                    </a:ext>
                  </a:extLst>
                </a:gridCol>
                <a:gridCol w="493776">
                  <a:extLst>
                    <a:ext uri="{9D8B030D-6E8A-4147-A177-3AD203B41FA5}">
                      <a16:colId xmlns:a16="http://schemas.microsoft.com/office/drawing/2014/main" val="419297236"/>
                    </a:ext>
                  </a:extLst>
                </a:gridCol>
                <a:gridCol w="576072">
                  <a:extLst>
                    <a:ext uri="{9D8B030D-6E8A-4147-A177-3AD203B41FA5}">
                      <a16:colId xmlns:a16="http://schemas.microsoft.com/office/drawing/2014/main" val="1476161305"/>
                    </a:ext>
                  </a:extLst>
                </a:gridCol>
                <a:gridCol w="576072">
                  <a:extLst>
                    <a:ext uri="{9D8B030D-6E8A-4147-A177-3AD203B41FA5}">
                      <a16:colId xmlns:a16="http://schemas.microsoft.com/office/drawing/2014/main" val="50447229"/>
                    </a:ext>
                  </a:extLst>
                </a:gridCol>
                <a:gridCol w="576072">
                  <a:extLst>
                    <a:ext uri="{9D8B030D-6E8A-4147-A177-3AD203B41FA5}">
                      <a16:colId xmlns:a16="http://schemas.microsoft.com/office/drawing/2014/main" val="1181499523"/>
                    </a:ext>
                  </a:extLst>
                </a:gridCol>
                <a:gridCol w="576072">
                  <a:extLst>
                    <a:ext uri="{9D8B030D-6E8A-4147-A177-3AD203B41FA5}">
                      <a16:colId xmlns:a16="http://schemas.microsoft.com/office/drawing/2014/main" val="1337752573"/>
                    </a:ext>
                  </a:extLst>
                </a:gridCol>
                <a:gridCol w="576072">
                  <a:extLst>
                    <a:ext uri="{9D8B030D-6E8A-4147-A177-3AD203B41FA5}">
                      <a16:colId xmlns:a16="http://schemas.microsoft.com/office/drawing/2014/main" val="3460371033"/>
                    </a:ext>
                  </a:extLst>
                </a:gridCol>
                <a:gridCol w="329184">
                  <a:extLst>
                    <a:ext uri="{9D8B030D-6E8A-4147-A177-3AD203B41FA5}">
                      <a16:colId xmlns:a16="http://schemas.microsoft.com/office/drawing/2014/main" val="2701371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688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2920389"/>
                  </a:ext>
                </a:extLst>
              </a:tr>
            </a:tbl>
          </a:graphicData>
        </a:graphic>
      </p:graphicFrame>
      <p:sp>
        <p:nvSpPr>
          <p:cNvPr id="4" name="Text Placeholder 3">
            <a:extLst>
              <a:ext uri="{FF2B5EF4-FFF2-40B4-BE49-F238E27FC236}">
                <a16:creationId xmlns:a16="http://schemas.microsoft.com/office/drawing/2014/main" id="{6D67250C-3FB6-4496-87A4-FA0CD881AE8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73108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2E7C-413D-42EC-AAE2-91E4F7BDC786}"/>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FAF747E4-D118-4DA8-AC04-F8B9356C3287}"/>
              </a:ext>
            </a:extLst>
          </p:cNvPr>
          <p:cNvGraphicFramePr>
            <a:graphicFrameLocks noGrp="1"/>
          </p:cNvGraphicFramePr>
          <p:nvPr>
            <p:ph type="tbl" sz="quarter" idx="13"/>
            <p:extLst>
              <p:ext uri="{D42A27DB-BD31-4B8C-83A1-F6EECF244321}">
                <p14:modId xmlns:p14="http://schemas.microsoft.com/office/powerpoint/2010/main" val="3479354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92263850"/>
                    </a:ext>
                  </a:extLst>
                </a:gridCol>
                <a:gridCol w="658368">
                  <a:extLst>
                    <a:ext uri="{9D8B030D-6E8A-4147-A177-3AD203B41FA5}">
                      <a16:colId xmlns:a16="http://schemas.microsoft.com/office/drawing/2014/main" val="804519405"/>
                    </a:ext>
                  </a:extLst>
                </a:gridCol>
                <a:gridCol w="658368">
                  <a:extLst>
                    <a:ext uri="{9D8B030D-6E8A-4147-A177-3AD203B41FA5}">
                      <a16:colId xmlns:a16="http://schemas.microsoft.com/office/drawing/2014/main" val="2255546044"/>
                    </a:ext>
                  </a:extLst>
                </a:gridCol>
                <a:gridCol w="576072">
                  <a:extLst>
                    <a:ext uri="{9D8B030D-6E8A-4147-A177-3AD203B41FA5}">
                      <a16:colId xmlns:a16="http://schemas.microsoft.com/office/drawing/2014/main" val="2576448316"/>
                    </a:ext>
                  </a:extLst>
                </a:gridCol>
                <a:gridCol w="576072">
                  <a:extLst>
                    <a:ext uri="{9D8B030D-6E8A-4147-A177-3AD203B41FA5}">
                      <a16:colId xmlns:a16="http://schemas.microsoft.com/office/drawing/2014/main" val="645611488"/>
                    </a:ext>
                  </a:extLst>
                </a:gridCol>
                <a:gridCol w="493776">
                  <a:extLst>
                    <a:ext uri="{9D8B030D-6E8A-4147-A177-3AD203B41FA5}">
                      <a16:colId xmlns:a16="http://schemas.microsoft.com/office/drawing/2014/main" val="1465064899"/>
                    </a:ext>
                  </a:extLst>
                </a:gridCol>
                <a:gridCol w="576072">
                  <a:extLst>
                    <a:ext uri="{9D8B030D-6E8A-4147-A177-3AD203B41FA5}">
                      <a16:colId xmlns:a16="http://schemas.microsoft.com/office/drawing/2014/main" val="4052149042"/>
                    </a:ext>
                  </a:extLst>
                </a:gridCol>
                <a:gridCol w="576072">
                  <a:extLst>
                    <a:ext uri="{9D8B030D-6E8A-4147-A177-3AD203B41FA5}">
                      <a16:colId xmlns:a16="http://schemas.microsoft.com/office/drawing/2014/main" val="650998881"/>
                    </a:ext>
                  </a:extLst>
                </a:gridCol>
                <a:gridCol w="576072">
                  <a:extLst>
                    <a:ext uri="{9D8B030D-6E8A-4147-A177-3AD203B41FA5}">
                      <a16:colId xmlns:a16="http://schemas.microsoft.com/office/drawing/2014/main" val="3158905646"/>
                    </a:ext>
                  </a:extLst>
                </a:gridCol>
                <a:gridCol w="576072">
                  <a:extLst>
                    <a:ext uri="{9D8B030D-6E8A-4147-A177-3AD203B41FA5}">
                      <a16:colId xmlns:a16="http://schemas.microsoft.com/office/drawing/2014/main" val="1305934159"/>
                    </a:ext>
                  </a:extLst>
                </a:gridCol>
                <a:gridCol w="576072">
                  <a:extLst>
                    <a:ext uri="{9D8B030D-6E8A-4147-A177-3AD203B41FA5}">
                      <a16:colId xmlns:a16="http://schemas.microsoft.com/office/drawing/2014/main" val="2841649761"/>
                    </a:ext>
                  </a:extLst>
                </a:gridCol>
                <a:gridCol w="329184">
                  <a:extLst>
                    <a:ext uri="{9D8B030D-6E8A-4147-A177-3AD203B41FA5}">
                      <a16:colId xmlns:a16="http://schemas.microsoft.com/office/drawing/2014/main" val="3157310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880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59322810"/>
                  </a:ext>
                </a:extLst>
              </a:tr>
            </a:tbl>
          </a:graphicData>
        </a:graphic>
      </p:graphicFrame>
      <p:sp>
        <p:nvSpPr>
          <p:cNvPr id="4" name="Text Placeholder 3">
            <a:extLst>
              <a:ext uri="{FF2B5EF4-FFF2-40B4-BE49-F238E27FC236}">
                <a16:creationId xmlns:a16="http://schemas.microsoft.com/office/drawing/2014/main" id="{1D936717-6412-49A9-9453-3C4EE864C1E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03707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9B67-5D1F-41FD-95C1-949B0F1C06EB}"/>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6A34DAC6-BAEE-4AC1-A041-E672C0A421F8}"/>
              </a:ext>
            </a:extLst>
          </p:cNvPr>
          <p:cNvGraphicFramePr>
            <a:graphicFrameLocks noGrp="1"/>
          </p:cNvGraphicFramePr>
          <p:nvPr>
            <p:ph type="tbl" sz="quarter" idx="13"/>
            <p:extLst>
              <p:ext uri="{D42A27DB-BD31-4B8C-83A1-F6EECF244321}">
                <p14:modId xmlns:p14="http://schemas.microsoft.com/office/powerpoint/2010/main" val="2014124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15541296"/>
                    </a:ext>
                  </a:extLst>
                </a:gridCol>
                <a:gridCol w="658368">
                  <a:extLst>
                    <a:ext uri="{9D8B030D-6E8A-4147-A177-3AD203B41FA5}">
                      <a16:colId xmlns:a16="http://schemas.microsoft.com/office/drawing/2014/main" val="3548351254"/>
                    </a:ext>
                  </a:extLst>
                </a:gridCol>
                <a:gridCol w="658368">
                  <a:extLst>
                    <a:ext uri="{9D8B030D-6E8A-4147-A177-3AD203B41FA5}">
                      <a16:colId xmlns:a16="http://schemas.microsoft.com/office/drawing/2014/main" val="2789281879"/>
                    </a:ext>
                  </a:extLst>
                </a:gridCol>
                <a:gridCol w="576072">
                  <a:extLst>
                    <a:ext uri="{9D8B030D-6E8A-4147-A177-3AD203B41FA5}">
                      <a16:colId xmlns:a16="http://schemas.microsoft.com/office/drawing/2014/main" val="3836541467"/>
                    </a:ext>
                  </a:extLst>
                </a:gridCol>
                <a:gridCol w="576072">
                  <a:extLst>
                    <a:ext uri="{9D8B030D-6E8A-4147-A177-3AD203B41FA5}">
                      <a16:colId xmlns:a16="http://schemas.microsoft.com/office/drawing/2014/main" val="3659617829"/>
                    </a:ext>
                  </a:extLst>
                </a:gridCol>
                <a:gridCol w="493776">
                  <a:extLst>
                    <a:ext uri="{9D8B030D-6E8A-4147-A177-3AD203B41FA5}">
                      <a16:colId xmlns:a16="http://schemas.microsoft.com/office/drawing/2014/main" val="1573381198"/>
                    </a:ext>
                  </a:extLst>
                </a:gridCol>
                <a:gridCol w="576072">
                  <a:extLst>
                    <a:ext uri="{9D8B030D-6E8A-4147-A177-3AD203B41FA5}">
                      <a16:colId xmlns:a16="http://schemas.microsoft.com/office/drawing/2014/main" val="45438826"/>
                    </a:ext>
                  </a:extLst>
                </a:gridCol>
                <a:gridCol w="576072">
                  <a:extLst>
                    <a:ext uri="{9D8B030D-6E8A-4147-A177-3AD203B41FA5}">
                      <a16:colId xmlns:a16="http://schemas.microsoft.com/office/drawing/2014/main" val="3061056976"/>
                    </a:ext>
                  </a:extLst>
                </a:gridCol>
                <a:gridCol w="576072">
                  <a:extLst>
                    <a:ext uri="{9D8B030D-6E8A-4147-A177-3AD203B41FA5}">
                      <a16:colId xmlns:a16="http://schemas.microsoft.com/office/drawing/2014/main" val="3947456788"/>
                    </a:ext>
                  </a:extLst>
                </a:gridCol>
                <a:gridCol w="576072">
                  <a:extLst>
                    <a:ext uri="{9D8B030D-6E8A-4147-A177-3AD203B41FA5}">
                      <a16:colId xmlns:a16="http://schemas.microsoft.com/office/drawing/2014/main" val="3201281032"/>
                    </a:ext>
                  </a:extLst>
                </a:gridCol>
                <a:gridCol w="576072">
                  <a:extLst>
                    <a:ext uri="{9D8B030D-6E8A-4147-A177-3AD203B41FA5}">
                      <a16:colId xmlns:a16="http://schemas.microsoft.com/office/drawing/2014/main" val="2871565419"/>
                    </a:ext>
                  </a:extLst>
                </a:gridCol>
                <a:gridCol w="329184">
                  <a:extLst>
                    <a:ext uri="{9D8B030D-6E8A-4147-A177-3AD203B41FA5}">
                      <a16:colId xmlns:a16="http://schemas.microsoft.com/office/drawing/2014/main" val="1432966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433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7680146"/>
                  </a:ext>
                </a:extLst>
              </a:tr>
            </a:tbl>
          </a:graphicData>
        </a:graphic>
      </p:graphicFrame>
      <p:sp>
        <p:nvSpPr>
          <p:cNvPr id="4" name="Text Placeholder 3">
            <a:extLst>
              <a:ext uri="{FF2B5EF4-FFF2-40B4-BE49-F238E27FC236}">
                <a16:creationId xmlns:a16="http://schemas.microsoft.com/office/drawing/2014/main" id="{A2DDF575-AA9B-4935-BE60-68A512270F2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65909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DF887-E108-44F7-87A6-23906CAF2958}"/>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142B0DFD-E103-4E4B-96F0-CB4405986A4F}"/>
              </a:ext>
            </a:extLst>
          </p:cNvPr>
          <p:cNvGraphicFramePr>
            <a:graphicFrameLocks noGrp="1"/>
          </p:cNvGraphicFramePr>
          <p:nvPr>
            <p:ph type="tbl" sz="quarter" idx="13"/>
            <p:extLst>
              <p:ext uri="{D42A27DB-BD31-4B8C-83A1-F6EECF244321}">
                <p14:modId xmlns:p14="http://schemas.microsoft.com/office/powerpoint/2010/main" val="4078320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52811777"/>
                    </a:ext>
                  </a:extLst>
                </a:gridCol>
                <a:gridCol w="658368">
                  <a:extLst>
                    <a:ext uri="{9D8B030D-6E8A-4147-A177-3AD203B41FA5}">
                      <a16:colId xmlns:a16="http://schemas.microsoft.com/office/drawing/2014/main" val="848802459"/>
                    </a:ext>
                  </a:extLst>
                </a:gridCol>
                <a:gridCol w="658368">
                  <a:extLst>
                    <a:ext uri="{9D8B030D-6E8A-4147-A177-3AD203B41FA5}">
                      <a16:colId xmlns:a16="http://schemas.microsoft.com/office/drawing/2014/main" val="4001224765"/>
                    </a:ext>
                  </a:extLst>
                </a:gridCol>
                <a:gridCol w="576072">
                  <a:extLst>
                    <a:ext uri="{9D8B030D-6E8A-4147-A177-3AD203B41FA5}">
                      <a16:colId xmlns:a16="http://schemas.microsoft.com/office/drawing/2014/main" val="553281371"/>
                    </a:ext>
                  </a:extLst>
                </a:gridCol>
                <a:gridCol w="576072">
                  <a:extLst>
                    <a:ext uri="{9D8B030D-6E8A-4147-A177-3AD203B41FA5}">
                      <a16:colId xmlns:a16="http://schemas.microsoft.com/office/drawing/2014/main" val="238985786"/>
                    </a:ext>
                  </a:extLst>
                </a:gridCol>
                <a:gridCol w="493776">
                  <a:extLst>
                    <a:ext uri="{9D8B030D-6E8A-4147-A177-3AD203B41FA5}">
                      <a16:colId xmlns:a16="http://schemas.microsoft.com/office/drawing/2014/main" val="4031685039"/>
                    </a:ext>
                  </a:extLst>
                </a:gridCol>
                <a:gridCol w="576072">
                  <a:extLst>
                    <a:ext uri="{9D8B030D-6E8A-4147-A177-3AD203B41FA5}">
                      <a16:colId xmlns:a16="http://schemas.microsoft.com/office/drawing/2014/main" val="2338631987"/>
                    </a:ext>
                  </a:extLst>
                </a:gridCol>
                <a:gridCol w="576072">
                  <a:extLst>
                    <a:ext uri="{9D8B030D-6E8A-4147-A177-3AD203B41FA5}">
                      <a16:colId xmlns:a16="http://schemas.microsoft.com/office/drawing/2014/main" val="1921430085"/>
                    </a:ext>
                  </a:extLst>
                </a:gridCol>
                <a:gridCol w="576072">
                  <a:extLst>
                    <a:ext uri="{9D8B030D-6E8A-4147-A177-3AD203B41FA5}">
                      <a16:colId xmlns:a16="http://schemas.microsoft.com/office/drawing/2014/main" val="3973983358"/>
                    </a:ext>
                  </a:extLst>
                </a:gridCol>
                <a:gridCol w="576072">
                  <a:extLst>
                    <a:ext uri="{9D8B030D-6E8A-4147-A177-3AD203B41FA5}">
                      <a16:colId xmlns:a16="http://schemas.microsoft.com/office/drawing/2014/main" val="2765287951"/>
                    </a:ext>
                  </a:extLst>
                </a:gridCol>
                <a:gridCol w="576072">
                  <a:extLst>
                    <a:ext uri="{9D8B030D-6E8A-4147-A177-3AD203B41FA5}">
                      <a16:colId xmlns:a16="http://schemas.microsoft.com/office/drawing/2014/main" val="2227570439"/>
                    </a:ext>
                  </a:extLst>
                </a:gridCol>
                <a:gridCol w="329184">
                  <a:extLst>
                    <a:ext uri="{9D8B030D-6E8A-4147-A177-3AD203B41FA5}">
                      <a16:colId xmlns:a16="http://schemas.microsoft.com/office/drawing/2014/main" val="2581850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3503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2300912"/>
                  </a:ext>
                </a:extLst>
              </a:tr>
            </a:tbl>
          </a:graphicData>
        </a:graphic>
      </p:graphicFrame>
      <p:sp>
        <p:nvSpPr>
          <p:cNvPr id="4" name="Text Placeholder 3">
            <a:extLst>
              <a:ext uri="{FF2B5EF4-FFF2-40B4-BE49-F238E27FC236}">
                <a16:creationId xmlns:a16="http://schemas.microsoft.com/office/drawing/2014/main" id="{A47BB641-D51F-49AE-B909-558EB90CDB7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90005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E3612-DBC4-4AFA-A659-C1D7CC272F66}"/>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DEE8C35D-FAB4-4D12-B634-CD1D1449CF25}"/>
              </a:ext>
            </a:extLst>
          </p:cNvPr>
          <p:cNvGraphicFramePr>
            <a:graphicFrameLocks noGrp="1"/>
          </p:cNvGraphicFramePr>
          <p:nvPr>
            <p:ph type="tbl" sz="quarter" idx="13"/>
            <p:extLst>
              <p:ext uri="{D42A27DB-BD31-4B8C-83A1-F6EECF244321}">
                <p14:modId xmlns:p14="http://schemas.microsoft.com/office/powerpoint/2010/main" val="33789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1672706"/>
                    </a:ext>
                  </a:extLst>
                </a:gridCol>
                <a:gridCol w="658368">
                  <a:extLst>
                    <a:ext uri="{9D8B030D-6E8A-4147-A177-3AD203B41FA5}">
                      <a16:colId xmlns:a16="http://schemas.microsoft.com/office/drawing/2014/main" val="3267381389"/>
                    </a:ext>
                  </a:extLst>
                </a:gridCol>
                <a:gridCol w="658368">
                  <a:extLst>
                    <a:ext uri="{9D8B030D-6E8A-4147-A177-3AD203B41FA5}">
                      <a16:colId xmlns:a16="http://schemas.microsoft.com/office/drawing/2014/main" val="1506154378"/>
                    </a:ext>
                  </a:extLst>
                </a:gridCol>
                <a:gridCol w="576072">
                  <a:extLst>
                    <a:ext uri="{9D8B030D-6E8A-4147-A177-3AD203B41FA5}">
                      <a16:colId xmlns:a16="http://schemas.microsoft.com/office/drawing/2014/main" val="1713159908"/>
                    </a:ext>
                  </a:extLst>
                </a:gridCol>
                <a:gridCol w="576072">
                  <a:extLst>
                    <a:ext uri="{9D8B030D-6E8A-4147-A177-3AD203B41FA5}">
                      <a16:colId xmlns:a16="http://schemas.microsoft.com/office/drawing/2014/main" val="1039210345"/>
                    </a:ext>
                  </a:extLst>
                </a:gridCol>
                <a:gridCol w="493776">
                  <a:extLst>
                    <a:ext uri="{9D8B030D-6E8A-4147-A177-3AD203B41FA5}">
                      <a16:colId xmlns:a16="http://schemas.microsoft.com/office/drawing/2014/main" val="987810396"/>
                    </a:ext>
                  </a:extLst>
                </a:gridCol>
                <a:gridCol w="576072">
                  <a:extLst>
                    <a:ext uri="{9D8B030D-6E8A-4147-A177-3AD203B41FA5}">
                      <a16:colId xmlns:a16="http://schemas.microsoft.com/office/drawing/2014/main" val="2022107185"/>
                    </a:ext>
                  </a:extLst>
                </a:gridCol>
                <a:gridCol w="576072">
                  <a:extLst>
                    <a:ext uri="{9D8B030D-6E8A-4147-A177-3AD203B41FA5}">
                      <a16:colId xmlns:a16="http://schemas.microsoft.com/office/drawing/2014/main" val="3202522270"/>
                    </a:ext>
                  </a:extLst>
                </a:gridCol>
                <a:gridCol w="576072">
                  <a:extLst>
                    <a:ext uri="{9D8B030D-6E8A-4147-A177-3AD203B41FA5}">
                      <a16:colId xmlns:a16="http://schemas.microsoft.com/office/drawing/2014/main" val="1476310561"/>
                    </a:ext>
                  </a:extLst>
                </a:gridCol>
                <a:gridCol w="576072">
                  <a:extLst>
                    <a:ext uri="{9D8B030D-6E8A-4147-A177-3AD203B41FA5}">
                      <a16:colId xmlns:a16="http://schemas.microsoft.com/office/drawing/2014/main" val="2593022137"/>
                    </a:ext>
                  </a:extLst>
                </a:gridCol>
                <a:gridCol w="576072">
                  <a:extLst>
                    <a:ext uri="{9D8B030D-6E8A-4147-A177-3AD203B41FA5}">
                      <a16:colId xmlns:a16="http://schemas.microsoft.com/office/drawing/2014/main" val="1292217744"/>
                    </a:ext>
                  </a:extLst>
                </a:gridCol>
                <a:gridCol w="329184">
                  <a:extLst>
                    <a:ext uri="{9D8B030D-6E8A-4147-A177-3AD203B41FA5}">
                      <a16:colId xmlns:a16="http://schemas.microsoft.com/office/drawing/2014/main" val="471386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90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1721036"/>
                  </a:ext>
                </a:extLst>
              </a:tr>
            </a:tbl>
          </a:graphicData>
        </a:graphic>
      </p:graphicFrame>
      <p:sp>
        <p:nvSpPr>
          <p:cNvPr id="4" name="Text Placeholder 3">
            <a:extLst>
              <a:ext uri="{FF2B5EF4-FFF2-40B4-BE49-F238E27FC236}">
                <a16:creationId xmlns:a16="http://schemas.microsoft.com/office/drawing/2014/main" id="{61F6E2E6-B856-462B-9593-EBBC731ACE0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42135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54B12-7E9D-423A-96F2-5722D38BD9FD}"/>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42BD35A7-4CE3-4AF2-91B4-F8FFC89EB6E1}"/>
              </a:ext>
            </a:extLst>
          </p:cNvPr>
          <p:cNvGraphicFramePr>
            <a:graphicFrameLocks noGrp="1"/>
          </p:cNvGraphicFramePr>
          <p:nvPr>
            <p:ph type="tbl" sz="quarter" idx="13"/>
            <p:extLst>
              <p:ext uri="{D42A27DB-BD31-4B8C-83A1-F6EECF244321}">
                <p14:modId xmlns:p14="http://schemas.microsoft.com/office/powerpoint/2010/main" val="1047107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63365412"/>
                    </a:ext>
                  </a:extLst>
                </a:gridCol>
                <a:gridCol w="658368">
                  <a:extLst>
                    <a:ext uri="{9D8B030D-6E8A-4147-A177-3AD203B41FA5}">
                      <a16:colId xmlns:a16="http://schemas.microsoft.com/office/drawing/2014/main" val="3009759268"/>
                    </a:ext>
                  </a:extLst>
                </a:gridCol>
                <a:gridCol w="658368">
                  <a:extLst>
                    <a:ext uri="{9D8B030D-6E8A-4147-A177-3AD203B41FA5}">
                      <a16:colId xmlns:a16="http://schemas.microsoft.com/office/drawing/2014/main" val="1921345174"/>
                    </a:ext>
                  </a:extLst>
                </a:gridCol>
                <a:gridCol w="576072">
                  <a:extLst>
                    <a:ext uri="{9D8B030D-6E8A-4147-A177-3AD203B41FA5}">
                      <a16:colId xmlns:a16="http://schemas.microsoft.com/office/drawing/2014/main" val="2008456814"/>
                    </a:ext>
                  </a:extLst>
                </a:gridCol>
                <a:gridCol w="576072">
                  <a:extLst>
                    <a:ext uri="{9D8B030D-6E8A-4147-A177-3AD203B41FA5}">
                      <a16:colId xmlns:a16="http://schemas.microsoft.com/office/drawing/2014/main" val="3447963001"/>
                    </a:ext>
                  </a:extLst>
                </a:gridCol>
                <a:gridCol w="493776">
                  <a:extLst>
                    <a:ext uri="{9D8B030D-6E8A-4147-A177-3AD203B41FA5}">
                      <a16:colId xmlns:a16="http://schemas.microsoft.com/office/drawing/2014/main" val="2989946411"/>
                    </a:ext>
                  </a:extLst>
                </a:gridCol>
                <a:gridCol w="576072">
                  <a:extLst>
                    <a:ext uri="{9D8B030D-6E8A-4147-A177-3AD203B41FA5}">
                      <a16:colId xmlns:a16="http://schemas.microsoft.com/office/drawing/2014/main" val="3914259664"/>
                    </a:ext>
                  </a:extLst>
                </a:gridCol>
                <a:gridCol w="576072">
                  <a:extLst>
                    <a:ext uri="{9D8B030D-6E8A-4147-A177-3AD203B41FA5}">
                      <a16:colId xmlns:a16="http://schemas.microsoft.com/office/drawing/2014/main" val="842076692"/>
                    </a:ext>
                  </a:extLst>
                </a:gridCol>
                <a:gridCol w="576072">
                  <a:extLst>
                    <a:ext uri="{9D8B030D-6E8A-4147-A177-3AD203B41FA5}">
                      <a16:colId xmlns:a16="http://schemas.microsoft.com/office/drawing/2014/main" val="2603699920"/>
                    </a:ext>
                  </a:extLst>
                </a:gridCol>
                <a:gridCol w="576072">
                  <a:extLst>
                    <a:ext uri="{9D8B030D-6E8A-4147-A177-3AD203B41FA5}">
                      <a16:colId xmlns:a16="http://schemas.microsoft.com/office/drawing/2014/main" val="3605122127"/>
                    </a:ext>
                  </a:extLst>
                </a:gridCol>
                <a:gridCol w="576072">
                  <a:extLst>
                    <a:ext uri="{9D8B030D-6E8A-4147-A177-3AD203B41FA5}">
                      <a16:colId xmlns:a16="http://schemas.microsoft.com/office/drawing/2014/main" val="3379588184"/>
                    </a:ext>
                  </a:extLst>
                </a:gridCol>
                <a:gridCol w="329184">
                  <a:extLst>
                    <a:ext uri="{9D8B030D-6E8A-4147-A177-3AD203B41FA5}">
                      <a16:colId xmlns:a16="http://schemas.microsoft.com/office/drawing/2014/main" val="2260139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105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6967598"/>
                  </a:ext>
                </a:extLst>
              </a:tr>
            </a:tbl>
          </a:graphicData>
        </a:graphic>
      </p:graphicFrame>
      <p:sp>
        <p:nvSpPr>
          <p:cNvPr id="4" name="Text Placeholder 3">
            <a:extLst>
              <a:ext uri="{FF2B5EF4-FFF2-40B4-BE49-F238E27FC236}">
                <a16:creationId xmlns:a16="http://schemas.microsoft.com/office/drawing/2014/main" id="{95F9882D-6E13-4E9E-9E39-6C75375DEB0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59833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618A2-0CAA-414F-B858-664AF17BD357}"/>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8EE15C6C-0DCE-4822-86A0-694D2B0F3049}"/>
              </a:ext>
            </a:extLst>
          </p:cNvPr>
          <p:cNvGraphicFramePr>
            <a:graphicFrameLocks noGrp="1"/>
          </p:cNvGraphicFramePr>
          <p:nvPr>
            <p:ph type="tbl" sz="quarter" idx="13"/>
            <p:extLst>
              <p:ext uri="{D42A27DB-BD31-4B8C-83A1-F6EECF244321}">
                <p14:modId xmlns:p14="http://schemas.microsoft.com/office/powerpoint/2010/main" val="303151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70343348"/>
                    </a:ext>
                  </a:extLst>
                </a:gridCol>
                <a:gridCol w="658368">
                  <a:extLst>
                    <a:ext uri="{9D8B030D-6E8A-4147-A177-3AD203B41FA5}">
                      <a16:colId xmlns:a16="http://schemas.microsoft.com/office/drawing/2014/main" val="1012652136"/>
                    </a:ext>
                  </a:extLst>
                </a:gridCol>
                <a:gridCol w="658368">
                  <a:extLst>
                    <a:ext uri="{9D8B030D-6E8A-4147-A177-3AD203B41FA5}">
                      <a16:colId xmlns:a16="http://schemas.microsoft.com/office/drawing/2014/main" val="2534291337"/>
                    </a:ext>
                  </a:extLst>
                </a:gridCol>
                <a:gridCol w="576072">
                  <a:extLst>
                    <a:ext uri="{9D8B030D-6E8A-4147-A177-3AD203B41FA5}">
                      <a16:colId xmlns:a16="http://schemas.microsoft.com/office/drawing/2014/main" val="2748814327"/>
                    </a:ext>
                  </a:extLst>
                </a:gridCol>
                <a:gridCol w="576072">
                  <a:extLst>
                    <a:ext uri="{9D8B030D-6E8A-4147-A177-3AD203B41FA5}">
                      <a16:colId xmlns:a16="http://schemas.microsoft.com/office/drawing/2014/main" val="1344320970"/>
                    </a:ext>
                  </a:extLst>
                </a:gridCol>
                <a:gridCol w="493776">
                  <a:extLst>
                    <a:ext uri="{9D8B030D-6E8A-4147-A177-3AD203B41FA5}">
                      <a16:colId xmlns:a16="http://schemas.microsoft.com/office/drawing/2014/main" val="1265812186"/>
                    </a:ext>
                  </a:extLst>
                </a:gridCol>
                <a:gridCol w="576072">
                  <a:extLst>
                    <a:ext uri="{9D8B030D-6E8A-4147-A177-3AD203B41FA5}">
                      <a16:colId xmlns:a16="http://schemas.microsoft.com/office/drawing/2014/main" val="3834031552"/>
                    </a:ext>
                  </a:extLst>
                </a:gridCol>
                <a:gridCol w="576072">
                  <a:extLst>
                    <a:ext uri="{9D8B030D-6E8A-4147-A177-3AD203B41FA5}">
                      <a16:colId xmlns:a16="http://schemas.microsoft.com/office/drawing/2014/main" val="1174520373"/>
                    </a:ext>
                  </a:extLst>
                </a:gridCol>
                <a:gridCol w="576072">
                  <a:extLst>
                    <a:ext uri="{9D8B030D-6E8A-4147-A177-3AD203B41FA5}">
                      <a16:colId xmlns:a16="http://schemas.microsoft.com/office/drawing/2014/main" val="2161359184"/>
                    </a:ext>
                  </a:extLst>
                </a:gridCol>
                <a:gridCol w="576072">
                  <a:extLst>
                    <a:ext uri="{9D8B030D-6E8A-4147-A177-3AD203B41FA5}">
                      <a16:colId xmlns:a16="http://schemas.microsoft.com/office/drawing/2014/main" val="506040931"/>
                    </a:ext>
                  </a:extLst>
                </a:gridCol>
                <a:gridCol w="576072">
                  <a:extLst>
                    <a:ext uri="{9D8B030D-6E8A-4147-A177-3AD203B41FA5}">
                      <a16:colId xmlns:a16="http://schemas.microsoft.com/office/drawing/2014/main" val="3003939360"/>
                    </a:ext>
                  </a:extLst>
                </a:gridCol>
                <a:gridCol w="329184">
                  <a:extLst>
                    <a:ext uri="{9D8B030D-6E8A-4147-A177-3AD203B41FA5}">
                      <a16:colId xmlns:a16="http://schemas.microsoft.com/office/drawing/2014/main" val="3171367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075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0107564"/>
                  </a:ext>
                </a:extLst>
              </a:tr>
            </a:tbl>
          </a:graphicData>
        </a:graphic>
      </p:graphicFrame>
      <p:sp>
        <p:nvSpPr>
          <p:cNvPr id="4" name="Text Placeholder 3">
            <a:extLst>
              <a:ext uri="{FF2B5EF4-FFF2-40B4-BE49-F238E27FC236}">
                <a16:creationId xmlns:a16="http://schemas.microsoft.com/office/drawing/2014/main" id="{F4FE3C27-B26B-4B08-9882-5D763D3800C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53335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5BD03-6325-4048-AEB8-CA9FAC19042E}"/>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EC8EC83D-2882-4B26-891C-14787C87FAE8}"/>
              </a:ext>
            </a:extLst>
          </p:cNvPr>
          <p:cNvGraphicFramePr>
            <a:graphicFrameLocks noGrp="1"/>
          </p:cNvGraphicFramePr>
          <p:nvPr>
            <p:ph type="tbl" sz="quarter" idx="13"/>
            <p:extLst>
              <p:ext uri="{D42A27DB-BD31-4B8C-83A1-F6EECF244321}">
                <p14:modId xmlns:p14="http://schemas.microsoft.com/office/powerpoint/2010/main" val="3322515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23542676"/>
                    </a:ext>
                  </a:extLst>
                </a:gridCol>
                <a:gridCol w="658368">
                  <a:extLst>
                    <a:ext uri="{9D8B030D-6E8A-4147-A177-3AD203B41FA5}">
                      <a16:colId xmlns:a16="http://schemas.microsoft.com/office/drawing/2014/main" val="3133367447"/>
                    </a:ext>
                  </a:extLst>
                </a:gridCol>
                <a:gridCol w="658368">
                  <a:extLst>
                    <a:ext uri="{9D8B030D-6E8A-4147-A177-3AD203B41FA5}">
                      <a16:colId xmlns:a16="http://schemas.microsoft.com/office/drawing/2014/main" val="1774669987"/>
                    </a:ext>
                  </a:extLst>
                </a:gridCol>
                <a:gridCol w="576072">
                  <a:extLst>
                    <a:ext uri="{9D8B030D-6E8A-4147-A177-3AD203B41FA5}">
                      <a16:colId xmlns:a16="http://schemas.microsoft.com/office/drawing/2014/main" val="1320433849"/>
                    </a:ext>
                  </a:extLst>
                </a:gridCol>
                <a:gridCol w="576072">
                  <a:extLst>
                    <a:ext uri="{9D8B030D-6E8A-4147-A177-3AD203B41FA5}">
                      <a16:colId xmlns:a16="http://schemas.microsoft.com/office/drawing/2014/main" val="2987851039"/>
                    </a:ext>
                  </a:extLst>
                </a:gridCol>
                <a:gridCol w="493776">
                  <a:extLst>
                    <a:ext uri="{9D8B030D-6E8A-4147-A177-3AD203B41FA5}">
                      <a16:colId xmlns:a16="http://schemas.microsoft.com/office/drawing/2014/main" val="2493182992"/>
                    </a:ext>
                  </a:extLst>
                </a:gridCol>
                <a:gridCol w="576072">
                  <a:extLst>
                    <a:ext uri="{9D8B030D-6E8A-4147-A177-3AD203B41FA5}">
                      <a16:colId xmlns:a16="http://schemas.microsoft.com/office/drawing/2014/main" val="1846406962"/>
                    </a:ext>
                  </a:extLst>
                </a:gridCol>
                <a:gridCol w="576072">
                  <a:extLst>
                    <a:ext uri="{9D8B030D-6E8A-4147-A177-3AD203B41FA5}">
                      <a16:colId xmlns:a16="http://schemas.microsoft.com/office/drawing/2014/main" val="2854558929"/>
                    </a:ext>
                  </a:extLst>
                </a:gridCol>
                <a:gridCol w="576072">
                  <a:extLst>
                    <a:ext uri="{9D8B030D-6E8A-4147-A177-3AD203B41FA5}">
                      <a16:colId xmlns:a16="http://schemas.microsoft.com/office/drawing/2014/main" val="3587403226"/>
                    </a:ext>
                  </a:extLst>
                </a:gridCol>
                <a:gridCol w="576072">
                  <a:extLst>
                    <a:ext uri="{9D8B030D-6E8A-4147-A177-3AD203B41FA5}">
                      <a16:colId xmlns:a16="http://schemas.microsoft.com/office/drawing/2014/main" val="1051937515"/>
                    </a:ext>
                  </a:extLst>
                </a:gridCol>
                <a:gridCol w="576072">
                  <a:extLst>
                    <a:ext uri="{9D8B030D-6E8A-4147-A177-3AD203B41FA5}">
                      <a16:colId xmlns:a16="http://schemas.microsoft.com/office/drawing/2014/main" val="14508320"/>
                    </a:ext>
                  </a:extLst>
                </a:gridCol>
                <a:gridCol w="329184">
                  <a:extLst>
                    <a:ext uri="{9D8B030D-6E8A-4147-A177-3AD203B41FA5}">
                      <a16:colId xmlns:a16="http://schemas.microsoft.com/office/drawing/2014/main" val="173368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866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26314385"/>
                  </a:ext>
                </a:extLst>
              </a:tr>
            </a:tbl>
          </a:graphicData>
        </a:graphic>
      </p:graphicFrame>
      <p:sp>
        <p:nvSpPr>
          <p:cNvPr id="4" name="Text Placeholder 3">
            <a:extLst>
              <a:ext uri="{FF2B5EF4-FFF2-40B4-BE49-F238E27FC236}">
                <a16:creationId xmlns:a16="http://schemas.microsoft.com/office/drawing/2014/main" id="{D97E67BF-B8AE-4C01-815C-AF13E2204E2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90541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5DB0-B97F-4CFE-ABFA-3879828A9ECD}"/>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DC5D92DF-C136-4B76-B4E0-68FA8841552B}"/>
              </a:ext>
            </a:extLst>
          </p:cNvPr>
          <p:cNvGraphicFramePr>
            <a:graphicFrameLocks noGrp="1"/>
          </p:cNvGraphicFramePr>
          <p:nvPr>
            <p:ph type="tbl" sz="quarter" idx="13"/>
            <p:extLst>
              <p:ext uri="{D42A27DB-BD31-4B8C-83A1-F6EECF244321}">
                <p14:modId xmlns:p14="http://schemas.microsoft.com/office/powerpoint/2010/main" val="4112447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41505816"/>
                    </a:ext>
                  </a:extLst>
                </a:gridCol>
                <a:gridCol w="658368">
                  <a:extLst>
                    <a:ext uri="{9D8B030D-6E8A-4147-A177-3AD203B41FA5}">
                      <a16:colId xmlns:a16="http://schemas.microsoft.com/office/drawing/2014/main" val="3351405612"/>
                    </a:ext>
                  </a:extLst>
                </a:gridCol>
                <a:gridCol w="658368">
                  <a:extLst>
                    <a:ext uri="{9D8B030D-6E8A-4147-A177-3AD203B41FA5}">
                      <a16:colId xmlns:a16="http://schemas.microsoft.com/office/drawing/2014/main" val="3204677394"/>
                    </a:ext>
                  </a:extLst>
                </a:gridCol>
                <a:gridCol w="576072">
                  <a:extLst>
                    <a:ext uri="{9D8B030D-6E8A-4147-A177-3AD203B41FA5}">
                      <a16:colId xmlns:a16="http://schemas.microsoft.com/office/drawing/2014/main" val="101570745"/>
                    </a:ext>
                  </a:extLst>
                </a:gridCol>
                <a:gridCol w="576072">
                  <a:extLst>
                    <a:ext uri="{9D8B030D-6E8A-4147-A177-3AD203B41FA5}">
                      <a16:colId xmlns:a16="http://schemas.microsoft.com/office/drawing/2014/main" val="3737922900"/>
                    </a:ext>
                  </a:extLst>
                </a:gridCol>
                <a:gridCol w="493776">
                  <a:extLst>
                    <a:ext uri="{9D8B030D-6E8A-4147-A177-3AD203B41FA5}">
                      <a16:colId xmlns:a16="http://schemas.microsoft.com/office/drawing/2014/main" val="2251233742"/>
                    </a:ext>
                  </a:extLst>
                </a:gridCol>
                <a:gridCol w="576072">
                  <a:extLst>
                    <a:ext uri="{9D8B030D-6E8A-4147-A177-3AD203B41FA5}">
                      <a16:colId xmlns:a16="http://schemas.microsoft.com/office/drawing/2014/main" val="4011516776"/>
                    </a:ext>
                  </a:extLst>
                </a:gridCol>
                <a:gridCol w="576072">
                  <a:extLst>
                    <a:ext uri="{9D8B030D-6E8A-4147-A177-3AD203B41FA5}">
                      <a16:colId xmlns:a16="http://schemas.microsoft.com/office/drawing/2014/main" val="3137054632"/>
                    </a:ext>
                  </a:extLst>
                </a:gridCol>
                <a:gridCol w="576072">
                  <a:extLst>
                    <a:ext uri="{9D8B030D-6E8A-4147-A177-3AD203B41FA5}">
                      <a16:colId xmlns:a16="http://schemas.microsoft.com/office/drawing/2014/main" val="1846361283"/>
                    </a:ext>
                  </a:extLst>
                </a:gridCol>
                <a:gridCol w="576072">
                  <a:extLst>
                    <a:ext uri="{9D8B030D-6E8A-4147-A177-3AD203B41FA5}">
                      <a16:colId xmlns:a16="http://schemas.microsoft.com/office/drawing/2014/main" val="3039904911"/>
                    </a:ext>
                  </a:extLst>
                </a:gridCol>
                <a:gridCol w="576072">
                  <a:extLst>
                    <a:ext uri="{9D8B030D-6E8A-4147-A177-3AD203B41FA5}">
                      <a16:colId xmlns:a16="http://schemas.microsoft.com/office/drawing/2014/main" val="448114555"/>
                    </a:ext>
                  </a:extLst>
                </a:gridCol>
                <a:gridCol w="329184">
                  <a:extLst>
                    <a:ext uri="{9D8B030D-6E8A-4147-A177-3AD203B41FA5}">
                      <a16:colId xmlns:a16="http://schemas.microsoft.com/office/drawing/2014/main" val="3137974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2162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6982691"/>
                  </a:ext>
                </a:extLst>
              </a:tr>
            </a:tbl>
          </a:graphicData>
        </a:graphic>
      </p:graphicFrame>
      <p:sp>
        <p:nvSpPr>
          <p:cNvPr id="4" name="Text Placeholder 3">
            <a:extLst>
              <a:ext uri="{FF2B5EF4-FFF2-40B4-BE49-F238E27FC236}">
                <a16:creationId xmlns:a16="http://schemas.microsoft.com/office/drawing/2014/main" id="{05543773-670C-4106-B5A5-D33E88B9ED6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19830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326AA-688D-4A67-BFFB-E294A3A4C980}"/>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3659586F-2BD3-4BA9-B781-12695F4D53BF}"/>
              </a:ext>
            </a:extLst>
          </p:cNvPr>
          <p:cNvGraphicFramePr>
            <a:graphicFrameLocks noGrp="1"/>
          </p:cNvGraphicFramePr>
          <p:nvPr>
            <p:ph type="tbl" sz="quarter" idx="13"/>
            <p:extLst>
              <p:ext uri="{D42A27DB-BD31-4B8C-83A1-F6EECF244321}">
                <p14:modId xmlns:p14="http://schemas.microsoft.com/office/powerpoint/2010/main" val="808237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50340428"/>
                    </a:ext>
                  </a:extLst>
                </a:gridCol>
                <a:gridCol w="658368">
                  <a:extLst>
                    <a:ext uri="{9D8B030D-6E8A-4147-A177-3AD203B41FA5}">
                      <a16:colId xmlns:a16="http://schemas.microsoft.com/office/drawing/2014/main" val="2136781732"/>
                    </a:ext>
                  </a:extLst>
                </a:gridCol>
                <a:gridCol w="658368">
                  <a:extLst>
                    <a:ext uri="{9D8B030D-6E8A-4147-A177-3AD203B41FA5}">
                      <a16:colId xmlns:a16="http://schemas.microsoft.com/office/drawing/2014/main" val="1411214691"/>
                    </a:ext>
                  </a:extLst>
                </a:gridCol>
                <a:gridCol w="576072">
                  <a:extLst>
                    <a:ext uri="{9D8B030D-6E8A-4147-A177-3AD203B41FA5}">
                      <a16:colId xmlns:a16="http://schemas.microsoft.com/office/drawing/2014/main" val="801876116"/>
                    </a:ext>
                  </a:extLst>
                </a:gridCol>
                <a:gridCol w="576072">
                  <a:extLst>
                    <a:ext uri="{9D8B030D-6E8A-4147-A177-3AD203B41FA5}">
                      <a16:colId xmlns:a16="http://schemas.microsoft.com/office/drawing/2014/main" val="1898994032"/>
                    </a:ext>
                  </a:extLst>
                </a:gridCol>
                <a:gridCol w="493776">
                  <a:extLst>
                    <a:ext uri="{9D8B030D-6E8A-4147-A177-3AD203B41FA5}">
                      <a16:colId xmlns:a16="http://schemas.microsoft.com/office/drawing/2014/main" val="4095544113"/>
                    </a:ext>
                  </a:extLst>
                </a:gridCol>
                <a:gridCol w="576072">
                  <a:extLst>
                    <a:ext uri="{9D8B030D-6E8A-4147-A177-3AD203B41FA5}">
                      <a16:colId xmlns:a16="http://schemas.microsoft.com/office/drawing/2014/main" val="1516949025"/>
                    </a:ext>
                  </a:extLst>
                </a:gridCol>
                <a:gridCol w="576072">
                  <a:extLst>
                    <a:ext uri="{9D8B030D-6E8A-4147-A177-3AD203B41FA5}">
                      <a16:colId xmlns:a16="http://schemas.microsoft.com/office/drawing/2014/main" val="2112243222"/>
                    </a:ext>
                  </a:extLst>
                </a:gridCol>
                <a:gridCol w="576072">
                  <a:extLst>
                    <a:ext uri="{9D8B030D-6E8A-4147-A177-3AD203B41FA5}">
                      <a16:colId xmlns:a16="http://schemas.microsoft.com/office/drawing/2014/main" val="2452767801"/>
                    </a:ext>
                  </a:extLst>
                </a:gridCol>
                <a:gridCol w="576072">
                  <a:extLst>
                    <a:ext uri="{9D8B030D-6E8A-4147-A177-3AD203B41FA5}">
                      <a16:colId xmlns:a16="http://schemas.microsoft.com/office/drawing/2014/main" val="318019655"/>
                    </a:ext>
                  </a:extLst>
                </a:gridCol>
                <a:gridCol w="576072">
                  <a:extLst>
                    <a:ext uri="{9D8B030D-6E8A-4147-A177-3AD203B41FA5}">
                      <a16:colId xmlns:a16="http://schemas.microsoft.com/office/drawing/2014/main" val="966172107"/>
                    </a:ext>
                  </a:extLst>
                </a:gridCol>
                <a:gridCol w="329184">
                  <a:extLst>
                    <a:ext uri="{9D8B030D-6E8A-4147-A177-3AD203B41FA5}">
                      <a16:colId xmlns:a16="http://schemas.microsoft.com/office/drawing/2014/main" val="102121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53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7071661"/>
                  </a:ext>
                </a:extLst>
              </a:tr>
            </a:tbl>
          </a:graphicData>
        </a:graphic>
      </p:graphicFrame>
      <p:sp>
        <p:nvSpPr>
          <p:cNvPr id="4" name="Text Placeholder 3">
            <a:extLst>
              <a:ext uri="{FF2B5EF4-FFF2-40B4-BE49-F238E27FC236}">
                <a16:creationId xmlns:a16="http://schemas.microsoft.com/office/drawing/2014/main" id="{D1E527AD-372E-45F1-861F-19749A8852F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7752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DE2D2-28FE-4A2B-8676-77A9494981D7}"/>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274108BF-5CDF-4329-AF33-A796ED1EC128}"/>
              </a:ext>
            </a:extLst>
          </p:cNvPr>
          <p:cNvGraphicFramePr>
            <a:graphicFrameLocks noGrp="1"/>
          </p:cNvGraphicFramePr>
          <p:nvPr>
            <p:ph type="tbl" sz="quarter" idx="13"/>
            <p:extLst>
              <p:ext uri="{D42A27DB-BD31-4B8C-83A1-F6EECF244321}">
                <p14:modId xmlns:p14="http://schemas.microsoft.com/office/powerpoint/2010/main" val="4219836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73329448"/>
                    </a:ext>
                  </a:extLst>
                </a:gridCol>
                <a:gridCol w="658368">
                  <a:extLst>
                    <a:ext uri="{9D8B030D-6E8A-4147-A177-3AD203B41FA5}">
                      <a16:colId xmlns:a16="http://schemas.microsoft.com/office/drawing/2014/main" val="2461134730"/>
                    </a:ext>
                  </a:extLst>
                </a:gridCol>
                <a:gridCol w="658368">
                  <a:extLst>
                    <a:ext uri="{9D8B030D-6E8A-4147-A177-3AD203B41FA5}">
                      <a16:colId xmlns:a16="http://schemas.microsoft.com/office/drawing/2014/main" val="3628088643"/>
                    </a:ext>
                  </a:extLst>
                </a:gridCol>
                <a:gridCol w="576072">
                  <a:extLst>
                    <a:ext uri="{9D8B030D-6E8A-4147-A177-3AD203B41FA5}">
                      <a16:colId xmlns:a16="http://schemas.microsoft.com/office/drawing/2014/main" val="2006889949"/>
                    </a:ext>
                  </a:extLst>
                </a:gridCol>
                <a:gridCol w="576072">
                  <a:extLst>
                    <a:ext uri="{9D8B030D-6E8A-4147-A177-3AD203B41FA5}">
                      <a16:colId xmlns:a16="http://schemas.microsoft.com/office/drawing/2014/main" val="4270461418"/>
                    </a:ext>
                  </a:extLst>
                </a:gridCol>
                <a:gridCol w="493776">
                  <a:extLst>
                    <a:ext uri="{9D8B030D-6E8A-4147-A177-3AD203B41FA5}">
                      <a16:colId xmlns:a16="http://schemas.microsoft.com/office/drawing/2014/main" val="850232286"/>
                    </a:ext>
                  </a:extLst>
                </a:gridCol>
                <a:gridCol w="576072">
                  <a:extLst>
                    <a:ext uri="{9D8B030D-6E8A-4147-A177-3AD203B41FA5}">
                      <a16:colId xmlns:a16="http://schemas.microsoft.com/office/drawing/2014/main" val="2752733003"/>
                    </a:ext>
                  </a:extLst>
                </a:gridCol>
                <a:gridCol w="576072">
                  <a:extLst>
                    <a:ext uri="{9D8B030D-6E8A-4147-A177-3AD203B41FA5}">
                      <a16:colId xmlns:a16="http://schemas.microsoft.com/office/drawing/2014/main" val="2062061570"/>
                    </a:ext>
                  </a:extLst>
                </a:gridCol>
                <a:gridCol w="576072">
                  <a:extLst>
                    <a:ext uri="{9D8B030D-6E8A-4147-A177-3AD203B41FA5}">
                      <a16:colId xmlns:a16="http://schemas.microsoft.com/office/drawing/2014/main" val="2905639433"/>
                    </a:ext>
                  </a:extLst>
                </a:gridCol>
                <a:gridCol w="576072">
                  <a:extLst>
                    <a:ext uri="{9D8B030D-6E8A-4147-A177-3AD203B41FA5}">
                      <a16:colId xmlns:a16="http://schemas.microsoft.com/office/drawing/2014/main" val="2218679608"/>
                    </a:ext>
                  </a:extLst>
                </a:gridCol>
                <a:gridCol w="576072">
                  <a:extLst>
                    <a:ext uri="{9D8B030D-6E8A-4147-A177-3AD203B41FA5}">
                      <a16:colId xmlns:a16="http://schemas.microsoft.com/office/drawing/2014/main" val="4139855366"/>
                    </a:ext>
                  </a:extLst>
                </a:gridCol>
                <a:gridCol w="329184">
                  <a:extLst>
                    <a:ext uri="{9D8B030D-6E8A-4147-A177-3AD203B41FA5}">
                      <a16:colId xmlns:a16="http://schemas.microsoft.com/office/drawing/2014/main" val="52354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42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145733"/>
                  </a:ext>
                </a:extLst>
              </a:tr>
            </a:tbl>
          </a:graphicData>
        </a:graphic>
      </p:graphicFrame>
      <p:sp>
        <p:nvSpPr>
          <p:cNvPr id="4" name="Text Placeholder 3">
            <a:extLst>
              <a:ext uri="{FF2B5EF4-FFF2-40B4-BE49-F238E27FC236}">
                <a16:creationId xmlns:a16="http://schemas.microsoft.com/office/drawing/2014/main" id="{B2E8D3CB-816C-46FF-8684-84934F24B21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49654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F69A9-938F-4E6F-8B93-C39AF61020EC}"/>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E47FF91E-0B20-4EB6-BC72-843D7086AC0D}"/>
              </a:ext>
            </a:extLst>
          </p:cNvPr>
          <p:cNvGraphicFramePr>
            <a:graphicFrameLocks noGrp="1"/>
          </p:cNvGraphicFramePr>
          <p:nvPr>
            <p:ph type="tbl" sz="quarter" idx="13"/>
            <p:extLst>
              <p:ext uri="{D42A27DB-BD31-4B8C-83A1-F6EECF244321}">
                <p14:modId xmlns:p14="http://schemas.microsoft.com/office/powerpoint/2010/main" val="3579431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53735637"/>
                    </a:ext>
                  </a:extLst>
                </a:gridCol>
                <a:gridCol w="658368">
                  <a:extLst>
                    <a:ext uri="{9D8B030D-6E8A-4147-A177-3AD203B41FA5}">
                      <a16:colId xmlns:a16="http://schemas.microsoft.com/office/drawing/2014/main" val="2932910866"/>
                    </a:ext>
                  </a:extLst>
                </a:gridCol>
                <a:gridCol w="658368">
                  <a:extLst>
                    <a:ext uri="{9D8B030D-6E8A-4147-A177-3AD203B41FA5}">
                      <a16:colId xmlns:a16="http://schemas.microsoft.com/office/drawing/2014/main" val="838382115"/>
                    </a:ext>
                  </a:extLst>
                </a:gridCol>
                <a:gridCol w="576072">
                  <a:extLst>
                    <a:ext uri="{9D8B030D-6E8A-4147-A177-3AD203B41FA5}">
                      <a16:colId xmlns:a16="http://schemas.microsoft.com/office/drawing/2014/main" val="49978820"/>
                    </a:ext>
                  </a:extLst>
                </a:gridCol>
                <a:gridCol w="576072">
                  <a:extLst>
                    <a:ext uri="{9D8B030D-6E8A-4147-A177-3AD203B41FA5}">
                      <a16:colId xmlns:a16="http://schemas.microsoft.com/office/drawing/2014/main" val="2518094560"/>
                    </a:ext>
                  </a:extLst>
                </a:gridCol>
                <a:gridCol w="493776">
                  <a:extLst>
                    <a:ext uri="{9D8B030D-6E8A-4147-A177-3AD203B41FA5}">
                      <a16:colId xmlns:a16="http://schemas.microsoft.com/office/drawing/2014/main" val="2094580313"/>
                    </a:ext>
                  </a:extLst>
                </a:gridCol>
                <a:gridCol w="576072">
                  <a:extLst>
                    <a:ext uri="{9D8B030D-6E8A-4147-A177-3AD203B41FA5}">
                      <a16:colId xmlns:a16="http://schemas.microsoft.com/office/drawing/2014/main" val="2442674622"/>
                    </a:ext>
                  </a:extLst>
                </a:gridCol>
                <a:gridCol w="576072">
                  <a:extLst>
                    <a:ext uri="{9D8B030D-6E8A-4147-A177-3AD203B41FA5}">
                      <a16:colId xmlns:a16="http://schemas.microsoft.com/office/drawing/2014/main" val="687386570"/>
                    </a:ext>
                  </a:extLst>
                </a:gridCol>
                <a:gridCol w="576072">
                  <a:extLst>
                    <a:ext uri="{9D8B030D-6E8A-4147-A177-3AD203B41FA5}">
                      <a16:colId xmlns:a16="http://schemas.microsoft.com/office/drawing/2014/main" val="2761657683"/>
                    </a:ext>
                  </a:extLst>
                </a:gridCol>
                <a:gridCol w="576072">
                  <a:extLst>
                    <a:ext uri="{9D8B030D-6E8A-4147-A177-3AD203B41FA5}">
                      <a16:colId xmlns:a16="http://schemas.microsoft.com/office/drawing/2014/main" val="3639572800"/>
                    </a:ext>
                  </a:extLst>
                </a:gridCol>
                <a:gridCol w="576072">
                  <a:extLst>
                    <a:ext uri="{9D8B030D-6E8A-4147-A177-3AD203B41FA5}">
                      <a16:colId xmlns:a16="http://schemas.microsoft.com/office/drawing/2014/main" val="3131244695"/>
                    </a:ext>
                  </a:extLst>
                </a:gridCol>
                <a:gridCol w="329184">
                  <a:extLst>
                    <a:ext uri="{9D8B030D-6E8A-4147-A177-3AD203B41FA5}">
                      <a16:colId xmlns:a16="http://schemas.microsoft.com/office/drawing/2014/main" val="1062386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516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2453734"/>
                  </a:ext>
                </a:extLst>
              </a:tr>
            </a:tbl>
          </a:graphicData>
        </a:graphic>
      </p:graphicFrame>
      <p:sp>
        <p:nvSpPr>
          <p:cNvPr id="4" name="Text Placeholder 3">
            <a:extLst>
              <a:ext uri="{FF2B5EF4-FFF2-40B4-BE49-F238E27FC236}">
                <a16:creationId xmlns:a16="http://schemas.microsoft.com/office/drawing/2014/main" id="{2649A3EC-7E80-42BD-821E-516D9D07697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75867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95156-512A-4295-BCEB-21D890F19D15}"/>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26CA228A-25C8-4A03-A265-DAF931E4CCCB}"/>
              </a:ext>
            </a:extLst>
          </p:cNvPr>
          <p:cNvGraphicFramePr>
            <a:graphicFrameLocks noGrp="1"/>
          </p:cNvGraphicFramePr>
          <p:nvPr>
            <p:ph type="tbl" sz="quarter" idx="13"/>
            <p:extLst>
              <p:ext uri="{D42A27DB-BD31-4B8C-83A1-F6EECF244321}">
                <p14:modId xmlns:p14="http://schemas.microsoft.com/office/powerpoint/2010/main" val="644093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0289264"/>
                    </a:ext>
                  </a:extLst>
                </a:gridCol>
                <a:gridCol w="658368">
                  <a:extLst>
                    <a:ext uri="{9D8B030D-6E8A-4147-A177-3AD203B41FA5}">
                      <a16:colId xmlns:a16="http://schemas.microsoft.com/office/drawing/2014/main" val="581247064"/>
                    </a:ext>
                  </a:extLst>
                </a:gridCol>
                <a:gridCol w="658368">
                  <a:extLst>
                    <a:ext uri="{9D8B030D-6E8A-4147-A177-3AD203B41FA5}">
                      <a16:colId xmlns:a16="http://schemas.microsoft.com/office/drawing/2014/main" val="1517545217"/>
                    </a:ext>
                  </a:extLst>
                </a:gridCol>
                <a:gridCol w="576072">
                  <a:extLst>
                    <a:ext uri="{9D8B030D-6E8A-4147-A177-3AD203B41FA5}">
                      <a16:colId xmlns:a16="http://schemas.microsoft.com/office/drawing/2014/main" val="3134473365"/>
                    </a:ext>
                  </a:extLst>
                </a:gridCol>
                <a:gridCol w="576072">
                  <a:extLst>
                    <a:ext uri="{9D8B030D-6E8A-4147-A177-3AD203B41FA5}">
                      <a16:colId xmlns:a16="http://schemas.microsoft.com/office/drawing/2014/main" val="638321343"/>
                    </a:ext>
                  </a:extLst>
                </a:gridCol>
                <a:gridCol w="493776">
                  <a:extLst>
                    <a:ext uri="{9D8B030D-6E8A-4147-A177-3AD203B41FA5}">
                      <a16:colId xmlns:a16="http://schemas.microsoft.com/office/drawing/2014/main" val="319356872"/>
                    </a:ext>
                  </a:extLst>
                </a:gridCol>
                <a:gridCol w="576072">
                  <a:extLst>
                    <a:ext uri="{9D8B030D-6E8A-4147-A177-3AD203B41FA5}">
                      <a16:colId xmlns:a16="http://schemas.microsoft.com/office/drawing/2014/main" val="991141630"/>
                    </a:ext>
                  </a:extLst>
                </a:gridCol>
                <a:gridCol w="576072">
                  <a:extLst>
                    <a:ext uri="{9D8B030D-6E8A-4147-A177-3AD203B41FA5}">
                      <a16:colId xmlns:a16="http://schemas.microsoft.com/office/drawing/2014/main" val="1563047824"/>
                    </a:ext>
                  </a:extLst>
                </a:gridCol>
                <a:gridCol w="576072">
                  <a:extLst>
                    <a:ext uri="{9D8B030D-6E8A-4147-A177-3AD203B41FA5}">
                      <a16:colId xmlns:a16="http://schemas.microsoft.com/office/drawing/2014/main" val="1390974856"/>
                    </a:ext>
                  </a:extLst>
                </a:gridCol>
                <a:gridCol w="576072">
                  <a:extLst>
                    <a:ext uri="{9D8B030D-6E8A-4147-A177-3AD203B41FA5}">
                      <a16:colId xmlns:a16="http://schemas.microsoft.com/office/drawing/2014/main" val="731187694"/>
                    </a:ext>
                  </a:extLst>
                </a:gridCol>
                <a:gridCol w="576072">
                  <a:extLst>
                    <a:ext uri="{9D8B030D-6E8A-4147-A177-3AD203B41FA5}">
                      <a16:colId xmlns:a16="http://schemas.microsoft.com/office/drawing/2014/main" val="1765261219"/>
                    </a:ext>
                  </a:extLst>
                </a:gridCol>
                <a:gridCol w="329184">
                  <a:extLst>
                    <a:ext uri="{9D8B030D-6E8A-4147-A177-3AD203B41FA5}">
                      <a16:colId xmlns:a16="http://schemas.microsoft.com/office/drawing/2014/main" val="4263345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1568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425091"/>
                  </a:ext>
                </a:extLst>
              </a:tr>
            </a:tbl>
          </a:graphicData>
        </a:graphic>
      </p:graphicFrame>
      <p:sp>
        <p:nvSpPr>
          <p:cNvPr id="4" name="Text Placeholder 3">
            <a:extLst>
              <a:ext uri="{FF2B5EF4-FFF2-40B4-BE49-F238E27FC236}">
                <a16:creationId xmlns:a16="http://schemas.microsoft.com/office/drawing/2014/main" id="{E3EC0058-6536-4A58-9CEF-253F37768D5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92969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4B41A-6F5A-485D-A546-F2D4E273AB30}"/>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948F429E-24E0-45D1-87AC-37A79A605DF2}"/>
              </a:ext>
            </a:extLst>
          </p:cNvPr>
          <p:cNvGraphicFramePr>
            <a:graphicFrameLocks noGrp="1"/>
          </p:cNvGraphicFramePr>
          <p:nvPr>
            <p:ph type="tbl" sz="quarter" idx="13"/>
            <p:extLst>
              <p:ext uri="{D42A27DB-BD31-4B8C-83A1-F6EECF244321}">
                <p14:modId xmlns:p14="http://schemas.microsoft.com/office/powerpoint/2010/main" val="869588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1317041"/>
                    </a:ext>
                  </a:extLst>
                </a:gridCol>
                <a:gridCol w="658368">
                  <a:extLst>
                    <a:ext uri="{9D8B030D-6E8A-4147-A177-3AD203B41FA5}">
                      <a16:colId xmlns:a16="http://schemas.microsoft.com/office/drawing/2014/main" val="3417277693"/>
                    </a:ext>
                  </a:extLst>
                </a:gridCol>
                <a:gridCol w="658368">
                  <a:extLst>
                    <a:ext uri="{9D8B030D-6E8A-4147-A177-3AD203B41FA5}">
                      <a16:colId xmlns:a16="http://schemas.microsoft.com/office/drawing/2014/main" val="3621557862"/>
                    </a:ext>
                  </a:extLst>
                </a:gridCol>
                <a:gridCol w="576072">
                  <a:extLst>
                    <a:ext uri="{9D8B030D-6E8A-4147-A177-3AD203B41FA5}">
                      <a16:colId xmlns:a16="http://schemas.microsoft.com/office/drawing/2014/main" val="1773622250"/>
                    </a:ext>
                  </a:extLst>
                </a:gridCol>
                <a:gridCol w="576072">
                  <a:extLst>
                    <a:ext uri="{9D8B030D-6E8A-4147-A177-3AD203B41FA5}">
                      <a16:colId xmlns:a16="http://schemas.microsoft.com/office/drawing/2014/main" val="3683481566"/>
                    </a:ext>
                  </a:extLst>
                </a:gridCol>
                <a:gridCol w="493776">
                  <a:extLst>
                    <a:ext uri="{9D8B030D-6E8A-4147-A177-3AD203B41FA5}">
                      <a16:colId xmlns:a16="http://schemas.microsoft.com/office/drawing/2014/main" val="2040175097"/>
                    </a:ext>
                  </a:extLst>
                </a:gridCol>
                <a:gridCol w="576072">
                  <a:extLst>
                    <a:ext uri="{9D8B030D-6E8A-4147-A177-3AD203B41FA5}">
                      <a16:colId xmlns:a16="http://schemas.microsoft.com/office/drawing/2014/main" val="3469819600"/>
                    </a:ext>
                  </a:extLst>
                </a:gridCol>
                <a:gridCol w="576072">
                  <a:extLst>
                    <a:ext uri="{9D8B030D-6E8A-4147-A177-3AD203B41FA5}">
                      <a16:colId xmlns:a16="http://schemas.microsoft.com/office/drawing/2014/main" val="1330044123"/>
                    </a:ext>
                  </a:extLst>
                </a:gridCol>
                <a:gridCol w="576072">
                  <a:extLst>
                    <a:ext uri="{9D8B030D-6E8A-4147-A177-3AD203B41FA5}">
                      <a16:colId xmlns:a16="http://schemas.microsoft.com/office/drawing/2014/main" val="989389878"/>
                    </a:ext>
                  </a:extLst>
                </a:gridCol>
                <a:gridCol w="576072">
                  <a:extLst>
                    <a:ext uri="{9D8B030D-6E8A-4147-A177-3AD203B41FA5}">
                      <a16:colId xmlns:a16="http://schemas.microsoft.com/office/drawing/2014/main" val="1002552592"/>
                    </a:ext>
                  </a:extLst>
                </a:gridCol>
                <a:gridCol w="576072">
                  <a:extLst>
                    <a:ext uri="{9D8B030D-6E8A-4147-A177-3AD203B41FA5}">
                      <a16:colId xmlns:a16="http://schemas.microsoft.com/office/drawing/2014/main" val="2886592928"/>
                    </a:ext>
                  </a:extLst>
                </a:gridCol>
                <a:gridCol w="329184">
                  <a:extLst>
                    <a:ext uri="{9D8B030D-6E8A-4147-A177-3AD203B41FA5}">
                      <a16:colId xmlns:a16="http://schemas.microsoft.com/office/drawing/2014/main" val="324381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019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029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07231564"/>
                  </a:ext>
                </a:extLst>
              </a:tr>
            </a:tbl>
          </a:graphicData>
        </a:graphic>
      </p:graphicFrame>
      <p:sp>
        <p:nvSpPr>
          <p:cNvPr id="4" name="Text Placeholder 3">
            <a:extLst>
              <a:ext uri="{FF2B5EF4-FFF2-40B4-BE49-F238E27FC236}">
                <a16:creationId xmlns:a16="http://schemas.microsoft.com/office/drawing/2014/main" id="{3FF94255-518D-4B00-AD9D-A91C37C97E4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82711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4ADC7-0200-4F09-9547-E1B15D6A862C}"/>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E27B82B0-BF9C-434C-BC3E-BCDAD2C42495}"/>
              </a:ext>
            </a:extLst>
          </p:cNvPr>
          <p:cNvGraphicFramePr>
            <a:graphicFrameLocks noGrp="1"/>
          </p:cNvGraphicFramePr>
          <p:nvPr>
            <p:ph type="tbl" sz="quarter" idx="13"/>
            <p:extLst>
              <p:ext uri="{D42A27DB-BD31-4B8C-83A1-F6EECF244321}">
                <p14:modId xmlns:p14="http://schemas.microsoft.com/office/powerpoint/2010/main" val="594461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1106760"/>
                    </a:ext>
                  </a:extLst>
                </a:gridCol>
                <a:gridCol w="658368">
                  <a:extLst>
                    <a:ext uri="{9D8B030D-6E8A-4147-A177-3AD203B41FA5}">
                      <a16:colId xmlns:a16="http://schemas.microsoft.com/office/drawing/2014/main" val="4223505460"/>
                    </a:ext>
                  </a:extLst>
                </a:gridCol>
                <a:gridCol w="658368">
                  <a:extLst>
                    <a:ext uri="{9D8B030D-6E8A-4147-A177-3AD203B41FA5}">
                      <a16:colId xmlns:a16="http://schemas.microsoft.com/office/drawing/2014/main" val="2126427339"/>
                    </a:ext>
                  </a:extLst>
                </a:gridCol>
                <a:gridCol w="576072">
                  <a:extLst>
                    <a:ext uri="{9D8B030D-6E8A-4147-A177-3AD203B41FA5}">
                      <a16:colId xmlns:a16="http://schemas.microsoft.com/office/drawing/2014/main" val="3281761760"/>
                    </a:ext>
                  </a:extLst>
                </a:gridCol>
                <a:gridCol w="576072">
                  <a:extLst>
                    <a:ext uri="{9D8B030D-6E8A-4147-A177-3AD203B41FA5}">
                      <a16:colId xmlns:a16="http://schemas.microsoft.com/office/drawing/2014/main" val="3069168675"/>
                    </a:ext>
                  </a:extLst>
                </a:gridCol>
                <a:gridCol w="493776">
                  <a:extLst>
                    <a:ext uri="{9D8B030D-6E8A-4147-A177-3AD203B41FA5}">
                      <a16:colId xmlns:a16="http://schemas.microsoft.com/office/drawing/2014/main" val="3936400582"/>
                    </a:ext>
                  </a:extLst>
                </a:gridCol>
                <a:gridCol w="576072">
                  <a:extLst>
                    <a:ext uri="{9D8B030D-6E8A-4147-A177-3AD203B41FA5}">
                      <a16:colId xmlns:a16="http://schemas.microsoft.com/office/drawing/2014/main" val="2583539708"/>
                    </a:ext>
                  </a:extLst>
                </a:gridCol>
                <a:gridCol w="576072">
                  <a:extLst>
                    <a:ext uri="{9D8B030D-6E8A-4147-A177-3AD203B41FA5}">
                      <a16:colId xmlns:a16="http://schemas.microsoft.com/office/drawing/2014/main" val="2990895939"/>
                    </a:ext>
                  </a:extLst>
                </a:gridCol>
                <a:gridCol w="576072">
                  <a:extLst>
                    <a:ext uri="{9D8B030D-6E8A-4147-A177-3AD203B41FA5}">
                      <a16:colId xmlns:a16="http://schemas.microsoft.com/office/drawing/2014/main" val="2931638560"/>
                    </a:ext>
                  </a:extLst>
                </a:gridCol>
                <a:gridCol w="576072">
                  <a:extLst>
                    <a:ext uri="{9D8B030D-6E8A-4147-A177-3AD203B41FA5}">
                      <a16:colId xmlns:a16="http://schemas.microsoft.com/office/drawing/2014/main" val="4276950595"/>
                    </a:ext>
                  </a:extLst>
                </a:gridCol>
                <a:gridCol w="576072">
                  <a:extLst>
                    <a:ext uri="{9D8B030D-6E8A-4147-A177-3AD203B41FA5}">
                      <a16:colId xmlns:a16="http://schemas.microsoft.com/office/drawing/2014/main" val="1507013122"/>
                    </a:ext>
                  </a:extLst>
                </a:gridCol>
                <a:gridCol w="329184">
                  <a:extLst>
                    <a:ext uri="{9D8B030D-6E8A-4147-A177-3AD203B41FA5}">
                      <a16:colId xmlns:a16="http://schemas.microsoft.com/office/drawing/2014/main" val="2653282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551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12013268"/>
                  </a:ext>
                </a:extLst>
              </a:tr>
            </a:tbl>
          </a:graphicData>
        </a:graphic>
      </p:graphicFrame>
      <p:sp>
        <p:nvSpPr>
          <p:cNvPr id="4" name="Text Placeholder 3">
            <a:extLst>
              <a:ext uri="{FF2B5EF4-FFF2-40B4-BE49-F238E27FC236}">
                <a16:creationId xmlns:a16="http://schemas.microsoft.com/office/drawing/2014/main" id="{9564F876-545A-497C-876C-4FACE966AD2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78200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8AB03-0130-453A-8ACF-82E53D7A6952}"/>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1EB343E8-501C-4583-9AFA-C34CDC514ECC}"/>
              </a:ext>
            </a:extLst>
          </p:cNvPr>
          <p:cNvGraphicFramePr>
            <a:graphicFrameLocks noGrp="1"/>
          </p:cNvGraphicFramePr>
          <p:nvPr>
            <p:ph type="tbl" sz="quarter" idx="13"/>
            <p:extLst>
              <p:ext uri="{D42A27DB-BD31-4B8C-83A1-F6EECF244321}">
                <p14:modId xmlns:p14="http://schemas.microsoft.com/office/powerpoint/2010/main" val="4256382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23822518"/>
                    </a:ext>
                  </a:extLst>
                </a:gridCol>
                <a:gridCol w="658368">
                  <a:extLst>
                    <a:ext uri="{9D8B030D-6E8A-4147-A177-3AD203B41FA5}">
                      <a16:colId xmlns:a16="http://schemas.microsoft.com/office/drawing/2014/main" val="211675191"/>
                    </a:ext>
                  </a:extLst>
                </a:gridCol>
                <a:gridCol w="658368">
                  <a:extLst>
                    <a:ext uri="{9D8B030D-6E8A-4147-A177-3AD203B41FA5}">
                      <a16:colId xmlns:a16="http://schemas.microsoft.com/office/drawing/2014/main" val="1310962658"/>
                    </a:ext>
                  </a:extLst>
                </a:gridCol>
                <a:gridCol w="576072">
                  <a:extLst>
                    <a:ext uri="{9D8B030D-6E8A-4147-A177-3AD203B41FA5}">
                      <a16:colId xmlns:a16="http://schemas.microsoft.com/office/drawing/2014/main" val="3036512772"/>
                    </a:ext>
                  </a:extLst>
                </a:gridCol>
                <a:gridCol w="576072">
                  <a:extLst>
                    <a:ext uri="{9D8B030D-6E8A-4147-A177-3AD203B41FA5}">
                      <a16:colId xmlns:a16="http://schemas.microsoft.com/office/drawing/2014/main" val="2745212209"/>
                    </a:ext>
                  </a:extLst>
                </a:gridCol>
                <a:gridCol w="493776">
                  <a:extLst>
                    <a:ext uri="{9D8B030D-6E8A-4147-A177-3AD203B41FA5}">
                      <a16:colId xmlns:a16="http://schemas.microsoft.com/office/drawing/2014/main" val="1528124091"/>
                    </a:ext>
                  </a:extLst>
                </a:gridCol>
                <a:gridCol w="576072">
                  <a:extLst>
                    <a:ext uri="{9D8B030D-6E8A-4147-A177-3AD203B41FA5}">
                      <a16:colId xmlns:a16="http://schemas.microsoft.com/office/drawing/2014/main" val="111667205"/>
                    </a:ext>
                  </a:extLst>
                </a:gridCol>
                <a:gridCol w="576072">
                  <a:extLst>
                    <a:ext uri="{9D8B030D-6E8A-4147-A177-3AD203B41FA5}">
                      <a16:colId xmlns:a16="http://schemas.microsoft.com/office/drawing/2014/main" val="3794701297"/>
                    </a:ext>
                  </a:extLst>
                </a:gridCol>
                <a:gridCol w="576072">
                  <a:extLst>
                    <a:ext uri="{9D8B030D-6E8A-4147-A177-3AD203B41FA5}">
                      <a16:colId xmlns:a16="http://schemas.microsoft.com/office/drawing/2014/main" val="2272634195"/>
                    </a:ext>
                  </a:extLst>
                </a:gridCol>
                <a:gridCol w="576072">
                  <a:extLst>
                    <a:ext uri="{9D8B030D-6E8A-4147-A177-3AD203B41FA5}">
                      <a16:colId xmlns:a16="http://schemas.microsoft.com/office/drawing/2014/main" val="2706525420"/>
                    </a:ext>
                  </a:extLst>
                </a:gridCol>
                <a:gridCol w="576072">
                  <a:extLst>
                    <a:ext uri="{9D8B030D-6E8A-4147-A177-3AD203B41FA5}">
                      <a16:colId xmlns:a16="http://schemas.microsoft.com/office/drawing/2014/main" val="3542975609"/>
                    </a:ext>
                  </a:extLst>
                </a:gridCol>
                <a:gridCol w="329184">
                  <a:extLst>
                    <a:ext uri="{9D8B030D-6E8A-4147-A177-3AD203B41FA5}">
                      <a16:colId xmlns:a16="http://schemas.microsoft.com/office/drawing/2014/main" val="4276613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8452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8598584"/>
                  </a:ext>
                </a:extLst>
              </a:tr>
            </a:tbl>
          </a:graphicData>
        </a:graphic>
      </p:graphicFrame>
      <p:sp>
        <p:nvSpPr>
          <p:cNvPr id="4" name="Text Placeholder 3">
            <a:extLst>
              <a:ext uri="{FF2B5EF4-FFF2-40B4-BE49-F238E27FC236}">
                <a16:creationId xmlns:a16="http://schemas.microsoft.com/office/drawing/2014/main" id="{74E6B236-18DA-4694-A336-6D19A4A453E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30025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1128F-A368-4596-B4EB-BB2AA6A5AB71}"/>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A9E22F08-0084-4430-8E88-1EB5F54F6B1E}"/>
              </a:ext>
            </a:extLst>
          </p:cNvPr>
          <p:cNvGraphicFramePr>
            <a:graphicFrameLocks noGrp="1"/>
          </p:cNvGraphicFramePr>
          <p:nvPr>
            <p:ph type="tbl" sz="quarter" idx="13"/>
            <p:extLst>
              <p:ext uri="{D42A27DB-BD31-4B8C-83A1-F6EECF244321}">
                <p14:modId xmlns:p14="http://schemas.microsoft.com/office/powerpoint/2010/main" val="111419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9689421"/>
                    </a:ext>
                  </a:extLst>
                </a:gridCol>
                <a:gridCol w="658368">
                  <a:extLst>
                    <a:ext uri="{9D8B030D-6E8A-4147-A177-3AD203B41FA5}">
                      <a16:colId xmlns:a16="http://schemas.microsoft.com/office/drawing/2014/main" val="343064780"/>
                    </a:ext>
                  </a:extLst>
                </a:gridCol>
                <a:gridCol w="658368">
                  <a:extLst>
                    <a:ext uri="{9D8B030D-6E8A-4147-A177-3AD203B41FA5}">
                      <a16:colId xmlns:a16="http://schemas.microsoft.com/office/drawing/2014/main" val="2994658846"/>
                    </a:ext>
                  </a:extLst>
                </a:gridCol>
                <a:gridCol w="576072">
                  <a:extLst>
                    <a:ext uri="{9D8B030D-6E8A-4147-A177-3AD203B41FA5}">
                      <a16:colId xmlns:a16="http://schemas.microsoft.com/office/drawing/2014/main" val="1544126689"/>
                    </a:ext>
                  </a:extLst>
                </a:gridCol>
                <a:gridCol w="576072">
                  <a:extLst>
                    <a:ext uri="{9D8B030D-6E8A-4147-A177-3AD203B41FA5}">
                      <a16:colId xmlns:a16="http://schemas.microsoft.com/office/drawing/2014/main" val="4115793329"/>
                    </a:ext>
                  </a:extLst>
                </a:gridCol>
                <a:gridCol w="493776">
                  <a:extLst>
                    <a:ext uri="{9D8B030D-6E8A-4147-A177-3AD203B41FA5}">
                      <a16:colId xmlns:a16="http://schemas.microsoft.com/office/drawing/2014/main" val="279903656"/>
                    </a:ext>
                  </a:extLst>
                </a:gridCol>
                <a:gridCol w="576072">
                  <a:extLst>
                    <a:ext uri="{9D8B030D-6E8A-4147-A177-3AD203B41FA5}">
                      <a16:colId xmlns:a16="http://schemas.microsoft.com/office/drawing/2014/main" val="3151777357"/>
                    </a:ext>
                  </a:extLst>
                </a:gridCol>
                <a:gridCol w="576072">
                  <a:extLst>
                    <a:ext uri="{9D8B030D-6E8A-4147-A177-3AD203B41FA5}">
                      <a16:colId xmlns:a16="http://schemas.microsoft.com/office/drawing/2014/main" val="1566800140"/>
                    </a:ext>
                  </a:extLst>
                </a:gridCol>
                <a:gridCol w="576072">
                  <a:extLst>
                    <a:ext uri="{9D8B030D-6E8A-4147-A177-3AD203B41FA5}">
                      <a16:colId xmlns:a16="http://schemas.microsoft.com/office/drawing/2014/main" val="3967056328"/>
                    </a:ext>
                  </a:extLst>
                </a:gridCol>
                <a:gridCol w="576072">
                  <a:extLst>
                    <a:ext uri="{9D8B030D-6E8A-4147-A177-3AD203B41FA5}">
                      <a16:colId xmlns:a16="http://schemas.microsoft.com/office/drawing/2014/main" val="3719661653"/>
                    </a:ext>
                  </a:extLst>
                </a:gridCol>
                <a:gridCol w="576072">
                  <a:extLst>
                    <a:ext uri="{9D8B030D-6E8A-4147-A177-3AD203B41FA5}">
                      <a16:colId xmlns:a16="http://schemas.microsoft.com/office/drawing/2014/main" val="3039581231"/>
                    </a:ext>
                  </a:extLst>
                </a:gridCol>
                <a:gridCol w="329184">
                  <a:extLst>
                    <a:ext uri="{9D8B030D-6E8A-4147-A177-3AD203B41FA5}">
                      <a16:colId xmlns:a16="http://schemas.microsoft.com/office/drawing/2014/main" val="3372104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51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19596956"/>
                  </a:ext>
                </a:extLst>
              </a:tr>
            </a:tbl>
          </a:graphicData>
        </a:graphic>
      </p:graphicFrame>
      <p:sp>
        <p:nvSpPr>
          <p:cNvPr id="4" name="Text Placeholder 3">
            <a:extLst>
              <a:ext uri="{FF2B5EF4-FFF2-40B4-BE49-F238E27FC236}">
                <a16:creationId xmlns:a16="http://schemas.microsoft.com/office/drawing/2014/main" id="{0B6CFEE5-953F-4086-B3FE-AA6102D0EAB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87825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2C457-8410-47AB-8905-2A851E79B2E9}"/>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F11CC2B3-92F2-4101-8360-07D607CF11DC}"/>
              </a:ext>
            </a:extLst>
          </p:cNvPr>
          <p:cNvGraphicFramePr>
            <a:graphicFrameLocks noGrp="1"/>
          </p:cNvGraphicFramePr>
          <p:nvPr>
            <p:ph type="tbl" sz="quarter" idx="13"/>
            <p:extLst>
              <p:ext uri="{D42A27DB-BD31-4B8C-83A1-F6EECF244321}">
                <p14:modId xmlns:p14="http://schemas.microsoft.com/office/powerpoint/2010/main" val="1047116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75182187"/>
                    </a:ext>
                  </a:extLst>
                </a:gridCol>
                <a:gridCol w="658368">
                  <a:extLst>
                    <a:ext uri="{9D8B030D-6E8A-4147-A177-3AD203B41FA5}">
                      <a16:colId xmlns:a16="http://schemas.microsoft.com/office/drawing/2014/main" val="1898116594"/>
                    </a:ext>
                  </a:extLst>
                </a:gridCol>
                <a:gridCol w="658368">
                  <a:extLst>
                    <a:ext uri="{9D8B030D-6E8A-4147-A177-3AD203B41FA5}">
                      <a16:colId xmlns:a16="http://schemas.microsoft.com/office/drawing/2014/main" val="690638422"/>
                    </a:ext>
                  </a:extLst>
                </a:gridCol>
                <a:gridCol w="576072">
                  <a:extLst>
                    <a:ext uri="{9D8B030D-6E8A-4147-A177-3AD203B41FA5}">
                      <a16:colId xmlns:a16="http://schemas.microsoft.com/office/drawing/2014/main" val="3428916488"/>
                    </a:ext>
                  </a:extLst>
                </a:gridCol>
                <a:gridCol w="576072">
                  <a:extLst>
                    <a:ext uri="{9D8B030D-6E8A-4147-A177-3AD203B41FA5}">
                      <a16:colId xmlns:a16="http://schemas.microsoft.com/office/drawing/2014/main" val="2610089322"/>
                    </a:ext>
                  </a:extLst>
                </a:gridCol>
                <a:gridCol w="493776">
                  <a:extLst>
                    <a:ext uri="{9D8B030D-6E8A-4147-A177-3AD203B41FA5}">
                      <a16:colId xmlns:a16="http://schemas.microsoft.com/office/drawing/2014/main" val="3940359776"/>
                    </a:ext>
                  </a:extLst>
                </a:gridCol>
                <a:gridCol w="576072">
                  <a:extLst>
                    <a:ext uri="{9D8B030D-6E8A-4147-A177-3AD203B41FA5}">
                      <a16:colId xmlns:a16="http://schemas.microsoft.com/office/drawing/2014/main" val="3295686128"/>
                    </a:ext>
                  </a:extLst>
                </a:gridCol>
                <a:gridCol w="576072">
                  <a:extLst>
                    <a:ext uri="{9D8B030D-6E8A-4147-A177-3AD203B41FA5}">
                      <a16:colId xmlns:a16="http://schemas.microsoft.com/office/drawing/2014/main" val="668753827"/>
                    </a:ext>
                  </a:extLst>
                </a:gridCol>
                <a:gridCol w="576072">
                  <a:extLst>
                    <a:ext uri="{9D8B030D-6E8A-4147-A177-3AD203B41FA5}">
                      <a16:colId xmlns:a16="http://schemas.microsoft.com/office/drawing/2014/main" val="4272668822"/>
                    </a:ext>
                  </a:extLst>
                </a:gridCol>
                <a:gridCol w="576072">
                  <a:extLst>
                    <a:ext uri="{9D8B030D-6E8A-4147-A177-3AD203B41FA5}">
                      <a16:colId xmlns:a16="http://schemas.microsoft.com/office/drawing/2014/main" val="1500760002"/>
                    </a:ext>
                  </a:extLst>
                </a:gridCol>
                <a:gridCol w="576072">
                  <a:extLst>
                    <a:ext uri="{9D8B030D-6E8A-4147-A177-3AD203B41FA5}">
                      <a16:colId xmlns:a16="http://schemas.microsoft.com/office/drawing/2014/main" val="2396325585"/>
                    </a:ext>
                  </a:extLst>
                </a:gridCol>
                <a:gridCol w="329184">
                  <a:extLst>
                    <a:ext uri="{9D8B030D-6E8A-4147-A177-3AD203B41FA5}">
                      <a16:colId xmlns:a16="http://schemas.microsoft.com/office/drawing/2014/main" val="229112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547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770846"/>
                  </a:ext>
                </a:extLst>
              </a:tr>
            </a:tbl>
          </a:graphicData>
        </a:graphic>
      </p:graphicFrame>
      <p:sp>
        <p:nvSpPr>
          <p:cNvPr id="4" name="Text Placeholder 3">
            <a:extLst>
              <a:ext uri="{FF2B5EF4-FFF2-40B4-BE49-F238E27FC236}">
                <a16:creationId xmlns:a16="http://schemas.microsoft.com/office/drawing/2014/main" id="{D8637247-7DC2-4AA2-98E5-ED9EAEEAF93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36597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21BD7-A4F5-4AE9-B9F6-40E3019E02EF}"/>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474AFC84-5B33-4582-B891-8A2BB6589ADA}"/>
              </a:ext>
            </a:extLst>
          </p:cNvPr>
          <p:cNvGraphicFramePr>
            <a:graphicFrameLocks noGrp="1"/>
          </p:cNvGraphicFramePr>
          <p:nvPr>
            <p:ph type="tbl" sz="quarter" idx="13"/>
            <p:extLst>
              <p:ext uri="{D42A27DB-BD31-4B8C-83A1-F6EECF244321}">
                <p14:modId xmlns:p14="http://schemas.microsoft.com/office/powerpoint/2010/main" val="294027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81469554"/>
                    </a:ext>
                  </a:extLst>
                </a:gridCol>
                <a:gridCol w="658368">
                  <a:extLst>
                    <a:ext uri="{9D8B030D-6E8A-4147-A177-3AD203B41FA5}">
                      <a16:colId xmlns:a16="http://schemas.microsoft.com/office/drawing/2014/main" val="3646677645"/>
                    </a:ext>
                  </a:extLst>
                </a:gridCol>
                <a:gridCol w="658368">
                  <a:extLst>
                    <a:ext uri="{9D8B030D-6E8A-4147-A177-3AD203B41FA5}">
                      <a16:colId xmlns:a16="http://schemas.microsoft.com/office/drawing/2014/main" val="2720943826"/>
                    </a:ext>
                  </a:extLst>
                </a:gridCol>
                <a:gridCol w="576072">
                  <a:extLst>
                    <a:ext uri="{9D8B030D-6E8A-4147-A177-3AD203B41FA5}">
                      <a16:colId xmlns:a16="http://schemas.microsoft.com/office/drawing/2014/main" val="3154905403"/>
                    </a:ext>
                  </a:extLst>
                </a:gridCol>
                <a:gridCol w="576072">
                  <a:extLst>
                    <a:ext uri="{9D8B030D-6E8A-4147-A177-3AD203B41FA5}">
                      <a16:colId xmlns:a16="http://schemas.microsoft.com/office/drawing/2014/main" val="2411773345"/>
                    </a:ext>
                  </a:extLst>
                </a:gridCol>
                <a:gridCol w="493776">
                  <a:extLst>
                    <a:ext uri="{9D8B030D-6E8A-4147-A177-3AD203B41FA5}">
                      <a16:colId xmlns:a16="http://schemas.microsoft.com/office/drawing/2014/main" val="1965124848"/>
                    </a:ext>
                  </a:extLst>
                </a:gridCol>
                <a:gridCol w="576072">
                  <a:extLst>
                    <a:ext uri="{9D8B030D-6E8A-4147-A177-3AD203B41FA5}">
                      <a16:colId xmlns:a16="http://schemas.microsoft.com/office/drawing/2014/main" val="2642518150"/>
                    </a:ext>
                  </a:extLst>
                </a:gridCol>
                <a:gridCol w="576072">
                  <a:extLst>
                    <a:ext uri="{9D8B030D-6E8A-4147-A177-3AD203B41FA5}">
                      <a16:colId xmlns:a16="http://schemas.microsoft.com/office/drawing/2014/main" val="4020294183"/>
                    </a:ext>
                  </a:extLst>
                </a:gridCol>
                <a:gridCol w="576072">
                  <a:extLst>
                    <a:ext uri="{9D8B030D-6E8A-4147-A177-3AD203B41FA5}">
                      <a16:colId xmlns:a16="http://schemas.microsoft.com/office/drawing/2014/main" val="381029035"/>
                    </a:ext>
                  </a:extLst>
                </a:gridCol>
                <a:gridCol w="576072">
                  <a:extLst>
                    <a:ext uri="{9D8B030D-6E8A-4147-A177-3AD203B41FA5}">
                      <a16:colId xmlns:a16="http://schemas.microsoft.com/office/drawing/2014/main" val="2985682104"/>
                    </a:ext>
                  </a:extLst>
                </a:gridCol>
                <a:gridCol w="576072">
                  <a:extLst>
                    <a:ext uri="{9D8B030D-6E8A-4147-A177-3AD203B41FA5}">
                      <a16:colId xmlns:a16="http://schemas.microsoft.com/office/drawing/2014/main" val="2590013379"/>
                    </a:ext>
                  </a:extLst>
                </a:gridCol>
                <a:gridCol w="329184">
                  <a:extLst>
                    <a:ext uri="{9D8B030D-6E8A-4147-A177-3AD203B41FA5}">
                      <a16:colId xmlns:a16="http://schemas.microsoft.com/office/drawing/2014/main" val="2745213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028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9629889"/>
                  </a:ext>
                </a:extLst>
              </a:tr>
            </a:tbl>
          </a:graphicData>
        </a:graphic>
      </p:graphicFrame>
      <p:sp>
        <p:nvSpPr>
          <p:cNvPr id="4" name="Text Placeholder 3">
            <a:extLst>
              <a:ext uri="{FF2B5EF4-FFF2-40B4-BE49-F238E27FC236}">
                <a16:creationId xmlns:a16="http://schemas.microsoft.com/office/drawing/2014/main" id="{100C69B5-0198-4622-AD26-B69845B03C3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60704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257A3-799D-4691-AA9E-4A187C981143}"/>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28E952D6-8CFD-43FB-B52E-57086C1A3143}"/>
              </a:ext>
            </a:extLst>
          </p:cNvPr>
          <p:cNvGraphicFramePr>
            <a:graphicFrameLocks noGrp="1"/>
          </p:cNvGraphicFramePr>
          <p:nvPr>
            <p:ph type="tbl" sz="quarter" idx="13"/>
            <p:extLst>
              <p:ext uri="{D42A27DB-BD31-4B8C-83A1-F6EECF244321}">
                <p14:modId xmlns:p14="http://schemas.microsoft.com/office/powerpoint/2010/main" val="3202608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41111948"/>
                    </a:ext>
                  </a:extLst>
                </a:gridCol>
                <a:gridCol w="658368">
                  <a:extLst>
                    <a:ext uri="{9D8B030D-6E8A-4147-A177-3AD203B41FA5}">
                      <a16:colId xmlns:a16="http://schemas.microsoft.com/office/drawing/2014/main" val="1157328654"/>
                    </a:ext>
                  </a:extLst>
                </a:gridCol>
                <a:gridCol w="658368">
                  <a:extLst>
                    <a:ext uri="{9D8B030D-6E8A-4147-A177-3AD203B41FA5}">
                      <a16:colId xmlns:a16="http://schemas.microsoft.com/office/drawing/2014/main" val="1344095335"/>
                    </a:ext>
                  </a:extLst>
                </a:gridCol>
                <a:gridCol w="576072">
                  <a:extLst>
                    <a:ext uri="{9D8B030D-6E8A-4147-A177-3AD203B41FA5}">
                      <a16:colId xmlns:a16="http://schemas.microsoft.com/office/drawing/2014/main" val="226889390"/>
                    </a:ext>
                  </a:extLst>
                </a:gridCol>
                <a:gridCol w="576072">
                  <a:extLst>
                    <a:ext uri="{9D8B030D-6E8A-4147-A177-3AD203B41FA5}">
                      <a16:colId xmlns:a16="http://schemas.microsoft.com/office/drawing/2014/main" val="1342304001"/>
                    </a:ext>
                  </a:extLst>
                </a:gridCol>
                <a:gridCol w="493776">
                  <a:extLst>
                    <a:ext uri="{9D8B030D-6E8A-4147-A177-3AD203B41FA5}">
                      <a16:colId xmlns:a16="http://schemas.microsoft.com/office/drawing/2014/main" val="4164078626"/>
                    </a:ext>
                  </a:extLst>
                </a:gridCol>
                <a:gridCol w="576072">
                  <a:extLst>
                    <a:ext uri="{9D8B030D-6E8A-4147-A177-3AD203B41FA5}">
                      <a16:colId xmlns:a16="http://schemas.microsoft.com/office/drawing/2014/main" val="3267874079"/>
                    </a:ext>
                  </a:extLst>
                </a:gridCol>
                <a:gridCol w="576072">
                  <a:extLst>
                    <a:ext uri="{9D8B030D-6E8A-4147-A177-3AD203B41FA5}">
                      <a16:colId xmlns:a16="http://schemas.microsoft.com/office/drawing/2014/main" val="1392506828"/>
                    </a:ext>
                  </a:extLst>
                </a:gridCol>
                <a:gridCol w="576072">
                  <a:extLst>
                    <a:ext uri="{9D8B030D-6E8A-4147-A177-3AD203B41FA5}">
                      <a16:colId xmlns:a16="http://schemas.microsoft.com/office/drawing/2014/main" val="2906315755"/>
                    </a:ext>
                  </a:extLst>
                </a:gridCol>
                <a:gridCol w="576072">
                  <a:extLst>
                    <a:ext uri="{9D8B030D-6E8A-4147-A177-3AD203B41FA5}">
                      <a16:colId xmlns:a16="http://schemas.microsoft.com/office/drawing/2014/main" val="1458948816"/>
                    </a:ext>
                  </a:extLst>
                </a:gridCol>
                <a:gridCol w="576072">
                  <a:extLst>
                    <a:ext uri="{9D8B030D-6E8A-4147-A177-3AD203B41FA5}">
                      <a16:colId xmlns:a16="http://schemas.microsoft.com/office/drawing/2014/main" val="308634398"/>
                    </a:ext>
                  </a:extLst>
                </a:gridCol>
                <a:gridCol w="329184">
                  <a:extLst>
                    <a:ext uri="{9D8B030D-6E8A-4147-A177-3AD203B41FA5}">
                      <a16:colId xmlns:a16="http://schemas.microsoft.com/office/drawing/2014/main" val="3511299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180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49434044"/>
                  </a:ext>
                </a:extLst>
              </a:tr>
            </a:tbl>
          </a:graphicData>
        </a:graphic>
      </p:graphicFrame>
      <p:sp>
        <p:nvSpPr>
          <p:cNvPr id="4" name="Text Placeholder 3">
            <a:extLst>
              <a:ext uri="{FF2B5EF4-FFF2-40B4-BE49-F238E27FC236}">
                <a16:creationId xmlns:a16="http://schemas.microsoft.com/office/drawing/2014/main" id="{6A7EA56D-43E9-44AB-A7A6-AD885125F96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23829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80785-2D6D-41B5-99C8-C2E00D54D75A}"/>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151F8FD3-B9F4-4C0A-9138-523B836AF55B}"/>
              </a:ext>
            </a:extLst>
          </p:cNvPr>
          <p:cNvGraphicFramePr>
            <a:graphicFrameLocks noGrp="1"/>
          </p:cNvGraphicFramePr>
          <p:nvPr>
            <p:ph type="tbl" sz="quarter" idx="13"/>
            <p:extLst>
              <p:ext uri="{D42A27DB-BD31-4B8C-83A1-F6EECF244321}">
                <p14:modId xmlns:p14="http://schemas.microsoft.com/office/powerpoint/2010/main" val="1900490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6336944"/>
                    </a:ext>
                  </a:extLst>
                </a:gridCol>
                <a:gridCol w="658368">
                  <a:extLst>
                    <a:ext uri="{9D8B030D-6E8A-4147-A177-3AD203B41FA5}">
                      <a16:colId xmlns:a16="http://schemas.microsoft.com/office/drawing/2014/main" val="684493436"/>
                    </a:ext>
                  </a:extLst>
                </a:gridCol>
                <a:gridCol w="658368">
                  <a:extLst>
                    <a:ext uri="{9D8B030D-6E8A-4147-A177-3AD203B41FA5}">
                      <a16:colId xmlns:a16="http://schemas.microsoft.com/office/drawing/2014/main" val="628734887"/>
                    </a:ext>
                  </a:extLst>
                </a:gridCol>
                <a:gridCol w="576072">
                  <a:extLst>
                    <a:ext uri="{9D8B030D-6E8A-4147-A177-3AD203B41FA5}">
                      <a16:colId xmlns:a16="http://schemas.microsoft.com/office/drawing/2014/main" val="2162993487"/>
                    </a:ext>
                  </a:extLst>
                </a:gridCol>
                <a:gridCol w="576072">
                  <a:extLst>
                    <a:ext uri="{9D8B030D-6E8A-4147-A177-3AD203B41FA5}">
                      <a16:colId xmlns:a16="http://schemas.microsoft.com/office/drawing/2014/main" val="989050100"/>
                    </a:ext>
                  </a:extLst>
                </a:gridCol>
                <a:gridCol w="493776">
                  <a:extLst>
                    <a:ext uri="{9D8B030D-6E8A-4147-A177-3AD203B41FA5}">
                      <a16:colId xmlns:a16="http://schemas.microsoft.com/office/drawing/2014/main" val="1275645191"/>
                    </a:ext>
                  </a:extLst>
                </a:gridCol>
                <a:gridCol w="576072">
                  <a:extLst>
                    <a:ext uri="{9D8B030D-6E8A-4147-A177-3AD203B41FA5}">
                      <a16:colId xmlns:a16="http://schemas.microsoft.com/office/drawing/2014/main" val="121086732"/>
                    </a:ext>
                  </a:extLst>
                </a:gridCol>
                <a:gridCol w="576072">
                  <a:extLst>
                    <a:ext uri="{9D8B030D-6E8A-4147-A177-3AD203B41FA5}">
                      <a16:colId xmlns:a16="http://schemas.microsoft.com/office/drawing/2014/main" val="3705649843"/>
                    </a:ext>
                  </a:extLst>
                </a:gridCol>
                <a:gridCol w="576072">
                  <a:extLst>
                    <a:ext uri="{9D8B030D-6E8A-4147-A177-3AD203B41FA5}">
                      <a16:colId xmlns:a16="http://schemas.microsoft.com/office/drawing/2014/main" val="272710363"/>
                    </a:ext>
                  </a:extLst>
                </a:gridCol>
                <a:gridCol w="576072">
                  <a:extLst>
                    <a:ext uri="{9D8B030D-6E8A-4147-A177-3AD203B41FA5}">
                      <a16:colId xmlns:a16="http://schemas.microsoft.com/office/drawing/2014/main" val="3251054634"/>
                    </a:ext>
                  </a:extLst>
                </a:gridCol>
                <a:gridCol w="576072">
                  <a:extLst>
                    <a:ext uri="{9D8B030D-6E8A-4147-A177-3AD203B41FA5}">
                      <a16:colId xmlns:a16="http://schemas.microsoft.com/office/drawing/2014/main" val="3596657601"/>
                    </a:ext>
                  </a:extLst>
                </a:gridCol>
                <a:gridCol w="329184">
                  <a:extLst>
                    <a:ext uri="{9D8B030D-6E8A-4147-A177-3AD203B41FA5}">
                      <a16:colId xmlns:a16="http://schemas.microsoft.com/office/drawing/2014/main" val="2021157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599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995332"/>
                  </a:ext>
                </a:extLst>
              </a:tr>
            </a:tbl>
          </a:graphicData>
        </a:graphic>
      </p:graphicFrame>
      <p:sp>
        <p:nvSpPr>
          <p:cNvPr id="4" name="Text Placeholder 3">
            <a:extLst>
              <a:ext uri="{FF2B5EF4-FFF2-40B4-BE49-F238E27FC236}">
                <a16:creationId xmlns:a16="http://schemas.microsoft.com/office/drawing/2014/main" id="{CC7C1743-488B-4894-9BCA-1DA78632269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68296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312E7-B886-4DCE-9A03-2A7BBDE21505}"/>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5061760C-61D9-4A65-9F3F-CDF0DE26AFD5}"/>
              </a:ext>
            </a:extLst>
          </p:cNvPr>
          <p:cNvGraphicFramePr>
            <a:graphicFrameLocks noGrp="1"/>
          </p:cNvGraphicFramePr>
          <p:nvPr>
            <p:ph type="tbl" sz="quarter" idx="13"/>
            <p:extLst>
              <p:ext uri="{D42A27DB-BD31-4B8C-83A1-F6EECF244321}">
                <p14:modId xmlns:p14="http://schemas.microsoft.com/office/powerpoint/2010/main" val="2733351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018896"/>
                    </a:ext>
                  </a:extLst>
                </a:gridCol>
                <a:gridCol w="658368">
                  <a:extLst>
                    <a:ext uri="{9D8B030D-6E8A-4147-A177-3AD203B41FA5}">
                      <a16:colId xmlns:a16="http://schemas.microsoft.com/office/drawing/2014/main" val="2462512543"/>
                    </a:ext>
                  </a:extLst>
                </a:gridCol>
                <a:gridCol w="658368">
                  <a:extLst>
                    <a:ext uri="{9D8B030D-6E8A-4147-A177-3AD203B41FA5}">
                      <a16:colId xmlns:a16="http://schemas.microsoft.com/office/drawing/2014/main" val="201295754"/>
                    </a:ext>
                  </a:extLst>
                </a:gridCol>
                <a:gridCol w="576072">
                  <a:extLst>
                    <a:ext uri="{9D8B030D-6E8A-4147-A177-3AD203B41FA5}">
                      <a16:colId xmlns:a16="http://schemas.microsoft.com/office/drawing/2014/main" val="564080004"/>
                    </a:ext>
                  </a:extLst>
                </a:gridCol>
                <a:gridCol w="576072">
                  <a:extLst>
                    <a:ext uri="{9D8B030D-6E8A-4147-A177-3AD203B41FA5}">
                      <a16:colId xmlns:a16="http://schemas.microsoft.com/office/drawing/2014/main" val="3889546096"/>
                    </a:ext>
                  </a:extLst>
                </a:gridCol>
                <a:gridCol w="493776">
                  <a:extLst>
                    <a:ext uri="{9D8B030D-6E8A-4147-A177-3AD203B41FA5}">
                      <a16:colId xmlns:a16="http://schemas.microsoft.com/office/drawing/2014/main" val="3102668608"/>
                    </a:ext>
                  </a:extLst>
                </a:gridCol>
                <a:gridCol w="576072">
                  <a:extLst>
                    <a:ext uri="{9D8B030D-6E8A-4147-A177-3AD203B41FA5}">
                      <a16:colId xmlns:a16="http://schemas.microsoft.com/office/drawing/2014/main" val="1196479165"/>
                    </a:ext>
                  </a:extLst>
                </a:gridCol>
                <a:gridCol w="576072">
                  <a:extLst>
                    <a:ext uri="{9D8B030D-6E8A-4147-A177-3AD203B41FA5}">
                      <a16:colId xmlns:a16="http://schemas.microsoft.com/office/drawing/2014/main" val="3316089604"/>
                    </a:ext>
                  </a:extLst>
                </a:gridCol>
                <a:gridCol w="576072">
                  <a:extLst>
                    <a:ext uri="{9D8B030D-6E8A-4147-A177-3AD203B41FA5}">
                      <a16:colId xmlns:a16="http://schemas.microsoft.com/office/drawing/2014/main" val="1681381919"/>
                    </a:ext>
                  </a:extLst>
                </a:gridCol>
                <a:gridCol w="576072">
                  <a:extLst>
                    <a:ext uri="{9D8B030D-6E8A-4147-A177-3AD203B41FA5}">
                      <a16:colId xmlns:a16="http://schemas.microsoft.com/office/drawing/2014/main" val="1831883416"/>
                    </a:ext>
                  </a:extLst>
                </a:gridCol>
                <a:gridCol w="576072">
                  <a:extLst>
                    <a:ext uri="{9D8B030D-6E8A-4147-A177-3AD203B41FA5}">
                      <a16:colId xmlns:a16="http://schemas.microsoft.com/office/drawing/2014/main" val="884744127"/>
                    </a:ext>
                  </a:extLst>
                </a:gridCol>
                <a:gridCol w="329184">
                  <a:extLst>
                    <a:ext uri="{9D8B030D-6E8A-4147-A177-3AD203B41FA5}">
                      <a16:colId xmlns:a16="http://schemas.microsoft.com/office/drawing/2014/main" val="1761961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043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71728579"/>
                  </a:ext>
                </a:extLst>
              </a:tr>
            </a:tbl>
          </a:graphicData>
        </a:graphic>
      </p:graphicFrame>
      <p:sp>
        <p:nvSpPr>
          <p:cNvPr id="4" name="Text Placeholder 3">
            <a:extLst>
              <a:ext uri="{FF2B5EF4-FFF2-40B4-BE49-F238E27FC236}">
                <a16:creationId xmlns:a16="http://schemas.microsoft.com/office/drawing/2014/main" id="{558C1248-94F7-418A-B850-C8ED4A4E327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62387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3CB50-4C6A-4F45-9014-F4F830ED7505}"/>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80BEE3C4-5EC9-4AD2-B8D0-0A8E92AE0A87}"/>
              </a:ext>
            </a:extLst>
          </p:cNvPr>
          <p:cNvGraphicFramePr>
            <a:graphicFrameLocks noGrp="1"/>
          </p:cNvGraphicFramePr>
          <p:nvPr>
            <p:ph type="tbl" sz="quarter" idx="13"/>
            <p:extLst>
              <p:ext uri="{D42A27DB-BD31-4B8C-83A1-F6EECF244321}">
                <p14:modId xmlns:p14="http://schemas.microsoft.com/office/powerpoint/2010/main" val="2505363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42868472"/>
                    </a:ext>
                  </a:extLst>
                </a:gridCol>
                <a:gridCol w="658368">
                  <a:extLst>
                    <a:ext uri="{9D8B030D-6E8A-4147-A177-3AD203B41FA5}">
                      <a16:colId xmlns:a16="http://schemas.microsoft.com/office/drawing/2014/main" val="1072934464"/>
                    </a:ext>
                  </a:extLst>
                </a:gridCol>
                <a:gridCol w="658368">
                  <a:extLst>
                    <a:ext uri="{9D8B030D-6E8A-4147-A177-3AD203B41FA5}">
                      <a16:colId xmlns:a16="http://schemas.microsoft.com/office/drawing/2014/main" val="2561481437"/>
                    </a:ext>
                  </a:extLst>
                </a:gridCol>
                <a:gridCol w="576072">
                  <a:extLst>
                    <a:ext uri="{9D8B030D-6E8A-4147-A177-3AD203B41FA5}">
                      <a16:colId xmlns:a16="http://schemas.microsoft.com/office/drawing/2014/main" val="1382646045"/>
                    </a:ext>
                  </a:extLst>
                </a:gridCol>
                <a:gridCol w="576072">
                  <a:extLst>
                    <a:ext uri="{9D8B030D-6E8A-4147-A177-3AD203B41FA5}">
                      <a16:colId xmlns:a16="http://schemas.microsoft.com/office/drawing/2014/main" val="671027716"/>
                    </a:ext>
                  </a:extLst>
                </a:gridCol>
                <a:gridCol w="493776">
                  <a:extLst>
                    <a:ext uri="{9D8B030D-6E8A-4147-A177-3AD203B41FA5}">
                      <a16:colId xmlns:a16="http://schemas.microsoft.com/office/drawing/2014/main" val="1748364105"/>
                    </a:ext>
                  </a:extLst>
                </a:gridCol>
                <a:gridCol w="576072">
                  <a:extLst>
                    <a:ext uri="{9D8B030D-6E8A-4147-A177-3AD203B41FA5}">
                      <a16:colId xmlns:a16="http://schemas.microsoft.com/office/drawing/2014/main" val="1223222514"/>
                    </a:ext>
                  </a:extLst>
                </a:gridCol>
                <a:gridCol w="576072">
                  <a:extLst>
                    <a:ext uri="{9D8B030D-6E8A-4147-A177-3AD203B41FA5}">
                      <a16:colId xmlns:a16="http://schemas.microsoft.com/office/drawing/2014/main" val="2889967435"/>
                    </a:ext>
                  </a:extLst>
                </a:gridCol>
                <a:gridCol w="576072">
                  <a:extLst>
                    <a:ext uri="{9D8B030D-6E8A-4147-A177-3AD203B41FA5}">
                      <a16:colId xmlns:a16="http://schemas.microsoft.com/office/drawing/2014/main" val="2381572725"/>
                    </a:ext>
                  </a:extLst>
                </a:gridCol>
                <a:gridCol w="576072">
                  <a:extLst>
                    <a:ext uri="{9D8B030D-6E8A-4147-A177-3AD203B41FA5}">
                      <a16:colId xmlns:a16="http://schemas.microsoft.com/office/drawing/2014/main" val="1542640152"/>
                    </a:ext>
                  </a:extLst>
                </a:gridCol>
                <a:gridCol w="576072">
                  <a:extLst>
                    <a:ext uri="{9D8B030D-6E8A-4147-A177-3AD203B41FA5}">
                      <a16:colId xmlns:a16="http://schemas.microsoft.com/office/drawing/2014/main" val="799513272"/>
                    </a:ext>
                  </a:extLst>
                </a:gridCol>
                <a:gridCol w="329184">
                  <a:extLst>
                    <a:ext uri="{9D8B030D-6E8A-4147-A177-3AD203B41FA5}">
                      <a16:colId xmlns:a16="http://schemas.microsoft.com/office/drawing/2014/main" val="3404237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010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6238355"/>
                  </a:ext>
                </a:extLst>
              </a:tr>
            </a:tbl>
          </a:graphicData>
        </a:graphic>
      </p:graphicFrame>
      <p:sp>
        <p:nvSpPr>
          <p:cNvPr id="4" name="Text Placeholder 3">
            <a:extLst>
              <a:ext uri="{FF2B5EF4-FFF2-40B4-BE49-F238E27FC236}">
                <a16:creationId xmlns:a16="http://schemas.microsoft.com/office/drawing/2014/main" id="{C3F58AC2-8796-4E06-A6F9-91994111C45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82210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A0E02-7D61-4147-AFCC-75005DCCEB75}"/>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DE5BCE1C-E942-4303-91AB-A570FA9C714F}"/>
              </a:ext>
            </a:extLst>
          </p:cNvPr>
          <p:cNvGraphicFramePr>
            <a:graphicFrameLocks noGrp="1"/>
          </p:cNvGraphicFramePr>
          <p:nvPr>
            <p:ph type="tbl" sz="quarter" idx="13"/>
            <p:extLst>
              <p:ext uri="{D42A27DB-BD31-4B8C-83A1-F6EECF244321}">
                <p14:modId xmlns:p14="http://schemas.microsoft.com/office/powerpoint/2010/main" val="383545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08583828"/>
                    </a:ext>
                  </a:extLst>
                </a:gridCol>
                <a:gridCol w="658368">
                  <a:extLst>
                    <a:ext uri="{9D8B030D-6E8A-4147-A177-3AD203B41FA5}">
                      <a16:colId xmlns:a16="http://schemas.microsoft.com/office/drawing/2014/main" val="1954670807"/>
                    </a:ext>
                  </a:extLst>
                </a:gridCol>
                <a:gridCol w="658368">
                  <a:extLst>
                    <a:ext uri="{9D8B030D-6E8A-4147-A177-3AD203B41FA5}">
                      <a16:colId xmlns:a16="http://schemas.microsoft.com/office/drawing/2014/main" val="4201508103"/>
                    </a:ext>
                  </a:extLst>
                </a:gridCol>
                <a:gridCol w="576072">
                  <a:extLst>
                    <a:ext uri="{9D8B030D-6E8A-4147-A177-3AD203B41FA5}">
                      <a16:colId xmlns:a16="http://schemas.microsoft.com/office/drawing/2014/main" val="2920229731"/>
                    </a:ext>
                  </a:extLst>
                </a:gridCol>
                <a:gridCol w="576072">
                  <a:extLst>
                    <a:ext uri="{9D8B030D-6E8A-4147-A177-3AD203B41FA5}">
                      <a16:colId xmlns:a16="http://schemas.microsoft.com/office/drawing/2014/main" val="1813206900"/>
                    </a:ext>
                  </a:extLst>
                </a:gridCol>
                <a:gridCol w="493776">
                  <a:extLst>
                    <a:ext uri="{9D8B030D-6E8A-4147-A177-3AD203B41FA5}">
                      <a16:colId xmlns:a16="http://schemas.microsoft.com/office/drawing/2014/main" val="801632915"/>
                    </a:ext>
                  </a:extLst>
                </a:gridCol>
                <a:gridCol w="576072">
                  <a:extLst>
                    <a:ext uri="{9D8B030D-6E8A-4147-A177-3AD203B41FA5}">
                      <a16:colId xmlns:a16="http://schemas.microsoft.com/office/drawing/2014/main" val="130492220"/>
                    </a:ext>
                  </a:extLst>
                </a:gridCol>
                <a:gridCol w="576072">
                  <a:extLst>
                    <a:ext uri="{9D8B030D-6E8A-4147-A177-3AD203B41FA5}">
                      <a16:colId xmlns:a16="http://schemas.microsoft.com/office/drawing/2014/main" val="2272402284"/>
                    </a:ext>
                  </a:extLst>
                </a:gridCol>
                <a:gridCol w="576072">
                  <a:extLst>
                    <a:ext uri="{9D8B030D-6E8A-4147-A177-3AD203B41FA5}">
                      <a16:colId xmlns:a16="http://schemas.microsoft.com/office/drawing/2014/main" val="1905121394"/>
                    </a:ext>
                  </a:extLst>
                </a:gridCol>
                <a:gridCol w="576072">
                  <a:extLst>
                    <a:ext uri="{9D8B030D-6E8A-4147-A177-3AD203B41FA5}">
                      <a16:colId xmlns:a16="http://schemas.microsoft.com/office/drawing/2014/main" val="2382649878"/>
                    </a:ext>
                  </a:extLst>
                </a:gridCol>
                <a:gridCol w="576072">
                  <a:extLst>
                    <a:ext uri="{9D8B030D-6E8A-4147-A177-3AD203B41FA5}">
                      <a16:colId xmlns:a16="http://schemas.microsoft.com/office/drawing/2014/main" val="1789574042"/>
                    </a:ext>
                  </a:extLst>
                </a:gridCol>
                <a:gridCol w="329184">
                  <a:extLst>
                    <a:ext uri="{9D8B030D-6E8A-4147-A177-3AD203B41FA5}">
                      <a16:colId xmlns:a16="http://schemas.microsoft.com/office/drawing/2014/main" val="2705740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660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13828802"/>
                  </a:ext>
                </a:extLst>
              </a:tr>
            </a:tbl>
          </a:graphicData>
        </a:graphic>
      </p:graphicFrame>
      <p:sp>
        <p:nvSpPr>
          <p:cNvPr id="4" name="Text Placeholder 3">
            <a:extLst>
              <a:ext uri="{FF2B5EF4-FFF2-40B4-BE49-F238E27FC236}">
                <a16:creationId xmlns:a16="http://schemas.microsoft.com/office/drawing/2014/main" id="{10C1D3B1-F3CC-43C1-86BD-89A345528B4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794356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2021-07-10T03:27:12Z</dcterms:created>
  <dcterms:modified xsi:type="dcterms:W3CDTF">2021-07-10T03:30:56Z</dcterms:modified>
</cp:coreProperties>
</file>