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26857-CD1E-4791-B8B6-C1A88EDEAF14}"/>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2A354DA1-B46A-4BED-877E-4E5ADA81BE96}"/>
              </a:ext>
            </a:extLst>
          </p:cNvPr>
          <p:cNvGraphicFramePr>
            <a:graphicFrameLocks noGrp="1"/>
          </p:cNvGraphicFramePr>
          <p:nvPr>
            <p:ph type="tbl" sz="quarter" idx="13"/>
            <p:extLst>
              <p:ext uri="{D42A27DB-BD31-4B8C-83A1-F6EECF244321}">
                <p14:modId xmlns:p14="http://schemas.microsoft.com/office/powerpoint/2010/main" val="599981914"/>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2850213"/>
                    </a:ext>
                  </a:extLst>
                </a:gridCol>
                <a:gridCol w="658368">
                  <a:extLst>
                    <a:ext uri="{9D8B030D-6E8A-4147-A177-3AD203B41FA5}">
                      <a16:colId xmlns:a16="http://schemas.microsoft.com/office/drawing/2014/main" val="3161940677"/>
                    </a:ext>
                  </a:extLst>
                </a:gridCol>
                <a:gridCol w="658368">
                  <a:extLst>
                    <a:ext uri="{9D8B030D-6E8A-4147-A177-3AD203B41FA5}">
                      <a16:colId xmlns:a16="http://schemas.microsoft.com/office/drawing/2014/main" val="800767410"/>
                    </a:ext>
                  </a:extLst>
                </a:gridCol>
                <a:gridCol w="576072">
                  <a:extLst>
                    <a:ext uri="{9D8B030D-6E8A-4147-A177-3AD203B41FA5}">
                      <a16:colId xmlns:a16="http://schemas.microsoft.com/office/drawing/2014/main" val="58178229"/>
                    </a:ext>
                  </a:extLst>
                </a:gridCol>
                <a:gridCol w="576072">
                  <a:extLst>
                    <a:ext uri="{9D8B030D-6E8A-4147-A177-3AD203B41FA5}">
                      <a16:colId xmlns:a16="http://schemas.microsoft.com/office/drawing/2014/main" val="96889279"/>
                    </a:ext>
                  </a:extLst>
                </a:gridCol>
                <a:gridCol w="493776">
                  <a:extLst>
                    <a:ext uri="{9D8B030D-6E8A-4147-A177-3AD203B41FA5}">
                      <a16:colId xmlns:a16="http://schemas.microsoft.com/office/drawing/2014/main" val="2119909066"/>
                    </a:ext>
                  </a:extLst>
                </a:gridCol>
                <a:gridCol w="576072">
                  <a:extLst>
                    <a:ext uri="{9D8B030D-6E8A-4147-A177-3AD203B41FA5}">
                      <a16:colId xmlns:a16="http://schemas.microsoft.com/office/drawing/2014/main" val="615575053"/>
                    </a:ext>
                  </a:extLst>
                </a:gridCol>
                <a:gridCol w="576072">
                  <a:extLst>
                    <a:ext uri="{9D8B030D-6E8A-4147-A177-3AD203B41FA5}">
                      <a16:colId xmlns:a16="http://schemas.microsoft.com/office/drawing/2014/main" val="2855209168"/>
                    </a:ext>
                  </a:extLst>
                </a:gridCol>
                <a:gridCol w="576072">
                  <a:extLst>
                    <a:ext uri="{9D8B030D-6E8A-4147-A177-3AD203B41FA5}">
                      <a16:colId xmlns:a16="http://schemas.microsoft.com/office/drawing/2014/main" val="1930439061"/>
                    </a:ext>
                  </a:extLst>
                </a:gridCol>
                <a:gridCol w="576072">
                  <a:extLst>
                    <a:ext uri="{9D8B030D-6E8A-4147-A177-3AD203B41FA5}">
                      <a16:colId xmlns:a16="http://schemas.microsoft.com/office/drawing/2014/main" val="1360588851"/>
                    </a:ext>
                  </a:extLst>
                </a:gridCol>
                <a:gridCol w="576072">
                  <a:extLst>
                    <a:ext uri="{9D8B030D-6E8A-4147-A177-3AD203B41FA5}">
                      <a16:colId xmlns:a16="http://schemas.microsoft.com/office/drawing/2014/main" val="335780521"/>
                    </a:ext>
                  </a:extLst>
                </a:gridCol>
                <a:gridCol w="329184">
                  <a:extLst>
                    <a:ext uri="{9D8B030D-6E8A-4147-A177-3AD203B41FA5}">
                      <a16:colId xmlns:a16="http://schemas.microsoft.com/office/drawing/2014/main" val="2054564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5901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26423263"/>
                  </a:ext>
                </a:extLst>
              </a:tr>
            </a:tbl>
          </a:graphicData>
        </a:graphic>
      </p:graphicFrame>
      <p:sp>
        <p:nvSpPr>
          <p:cNvPr id="4" name="Text Placeholder 3">
            <a:extLst>
              <a:ext uri="{FF2B5EF4-FFF2-40B4-BE49-F238E27FC236}">
                <a16:creationId xmlns:a16="http://schemas.microsoft.com/office/drawing/2014/main" id="{231DE693-B440-404D-AF96-876D4D39E5A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93984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09F2-7968-4B92-A2D0-389B24546742}"/>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CD5F7DBF-31CC-46BC-9B48-A5F71AB1CB84}"/>
              </a:ext>
            </a:extLst>
          </p:cNvPr>
          <p:cNvGraphicFramePr>
            <a:graphicFrameLocks noGrp="1"/>
          </p:cNvGraphicFramePr>
          <p:nvPr>
            <p:ph type="tbl" sz="quarter" idx="13"/>
            <p:extLst>
              <p:ext uri="{D42A27DB-BD31-4B8C-83A1-F6EECF244321}">
                <p14:modId xmlns:p14="http://schemas.microsoft.com/office/powerpoint/2010/main" val="2347188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436420"/>
                    </a:ext>
                  </a:extLst>
                </a:gridCol>
                <a:gridCol w="658368">
                  <a:extLst>
                    <a:ext uri="{9D8B030D-6E8A-4147-A177-3AD203B41FA5}">
                      <a16:colId xmlns:a16="http://schemas.microsoft.com/office/drawing/2014/main" val="1962606140"/>
                    </a:ext>
                  </a:extLst>
                </a:gridCol>
                <a:gridCol w="658368">
                  <a:extLst>
                    <a:ext uri="{9D8B030D-6E8A-4147-A177-3AD203B41FA5}">
                      <a16:colId xmlns:a16="http://schemas.microsoft.com/office/drawing/2014/main" val="3471582201"/>
                    </a:ext>
                  </a:extLst>
                </a:gridCol>
                <a:gridCol w="576072">
                  <a:extLst>
                    <a:ext uri="{9D8B030D-6E8A-4147-A177-3AD203B41FA5}">
                      <a16:colId xmlns:a16="http://schemas.microsoft.com/office/drawing/2014/main" val="1029534651"/>
                    </a:ext>
                  </a:extLst>
                </a:gridCol>
                <a:gridCol w="576072">
                  <a:extLst>
                    <a:ext uri="{9D8B030D-6E8A-4147-A177-3AD203B41FA5}">
                      <a16:colId xmlns:a16="http://schemas.microsoft.com/office/drawing/2014/main" val="1904430555"/>
                    </a:ext>
                  </a:extLst>
                </a:gridCol>
                <a:gridCol w="493776">
                  <a:extLst>
                    <a:ext uri="{9D8B030D-6E8A-4147-A177-3AD203B41FA5}">
                      <a16:colId xmlns:a16="http://schemas.microsoft.com/office/drawing/2014/main" val="3952229070"/>
                    </a:ext>
                  </a:extLst>
                </a:gridCol>
                <a:gridCol w="576072">
                  <a:extLst>
                    <a:ext uri="{9D8B030D-6E8A-4147-A177-3AD203B41FA5}">
                      <a16:colId xmlns:a16="http://schemas.microsoft.com/office/drawing/2014/main" val="2910910770"/>
                    </a:ext>
                  </a:extLst>
                </a:gridCol>
                <a:gridCol w="576072">
                  <a:extLst>
                    <a:ext uri="{9D8B030D-6E8A-4147-A177-3AD203B41FA5}">
                      <a16:colId xmlns:a16="http://schemas.microsoft.com/office/drawing/2014/main" val="1328826433"/>
                    </a:ext>
                  </a:extLst>
                </a:gridCol>
                <a:gridCol w="576072">
                  <a:extLst>
                    <a:ext uri="{9D8B030D-6E8A-4147-A177-3AD203B41FA5}">
                      <a16:colId xmlns:a16="http://schemas.microsoft.com/office/drawing/2014/main" val="1841613021"/>
                    </a:ext>
                  </a:extLst>
                </a:gridCol>
                <a:gridCol w="576072">
                  <a:extLst>
                    <a:ext uri="{9D8B030D-6E8A-4147-A177-3AD203B41FA5}">
                      <a16:colId xmlns:a16="http://schemas.microsoft.com/office/drawing/2014/main" val="1449394176"/>
                    </a:ext>
                  </a:extLst>
                </a:gridCol>
                <a:gridCol w="576072">
                  <a:extLst>
                    <a:ext uri="{9D8B030D-6E8A-4147-A177-3AD203B41FA5}">
                      <a16:colId xmlns:a16="http://schemas.microsoft.com/office/drawing/2014/main" val="1223781950"/>
                    </a:ext>
                  </a:extLst>
                </a:gridCol>
                <a:gridCol w="329184">
                  <a:extLst>
                    <a:ext uri="{9D8B030D-6E8A-4147-A177-3AD203B41FA5}">
                      <a16:colId xmlns:a16="http://schemas.microsoft.com/office/drawing/2014/main" val="235921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989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44366554"/>
                  </a:ext>
                </a:extLst>
              </a:tr>
            </a:tbl>
          </a:graphicData>
        </a:graphic>
      </p:graphicFrame>
      <p:sp>
        <p:nvSpPr>
          <p:cNvPr id="4" name="Text Placeholder 3">
            <a:extLst>
              <a:ext uri="{FF2B5EF4-FFF2-40B4-BE49-F238E27FC236}">
                <a16:creationId xmlns:a16="http://schemas.microsoft.com/office/drawing/2014/main" id="{15B5DCB8-74B1-48FE-8A92-BFBE6870301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45227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8D9C8-FE85-4608-A63D-5A0007DC1139}"/>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71BDC9C4-4291-464A-BFFE-A068E4246FE6}"/>
              </a:ext>
            </a:extLst>
          </p:cNvPr>
          <p:cNvGraphicFramePr>
            <a:graphicFrameLocks noGrp="1"/>
          </p:cNvGraphicFramePr>
          <p:nvPr>
            <p:ph type="tbl" sz="quarter" idx="13"/>
            <p:extLst>
              <p:ext uri="{D42A27DB-BD31-4B8C-83A1-F6EECF244321}">
                <p14:modId xmlns:p14="http://schemas.microsoft.com/office/powerpoint/2010/main" val="3498066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82008877"/>
                    </a:ext>
                  </a:extLst>
                </a:gridCol>
                <a:gridCol w="658368">
                  <a:extLst>
                    <a:ext uri="{9D8B030D-6E8A-4147-A177-3AD203B41FA5}">
                      <a16:colId xmlns:a16="http://schemas.microsoft.com/office/drawing/2014/main" val="2162012392"/>
                    </a:ext>
                  </a:extLst>
                </a:gridCol>
                <a:gridCol w="658368">
                  <a:extLst>
                    <a:ext uri="{9D8B030D-6E8A-4147-A177-3AD203B41FA5}">
                      <a16:colId xmlns:a16="http://schemas.microsoft.com/office/drawing/2014/main" val="2507762007"/>
                    </a:ext>
                  </a:extLst>
                </a:gridCol>
                <a:gridCol w="576072">
                  <a:extLst>
                    <a:ext uri="{9D8B030D-6E8A-4147-A177-3AD203B41FA5}">
                      <a16:colId xmlns:a16="http://schemas.microsoft.com/office/drawing/2014/main" val="751706637"/>
                    </a:ext>
                  </a:extLst>
                </a:gridCol>
                <a:gridCol w="576072">
                  <a:extLst>
                    <a:ext uri="{9D8B030D-6E8A-4147-A177-3AD203B41FA5}">
                      <a16:colId xmlns:a16="http://schemas.microsoft.com/office/drawing/2014/main" val="4184857363"/>
                    </a:ext>
                  </a:extLst>
                </a:gridCol>
                <a:gridCol w="493776">
                  <a:extLst>
                    <a:ext uri="{9D8B030D-6E8A-4147-A177-3AD203B41FA5}">
                      <a16:colId xmlns:a16="http://schemas.microsoft.com/office/drawing/2014/main" val="3520581351"/>
                    </a:ext>
                  </a:extLst>
                </a:gridCol>
                <a:gridCol w="576072">
                  <a:extLst>
                    <a:ext uri="{9D8B030D-6E8A-4147-A177-3AD203B41FA5}">
                      <a16:colId xmlns:a16="http://schemas.microsoft.com/office/drawing/2014/main" val="1841507056"/>
                    </a:ext>
                  </a:extLst>
                </a:gridCol>
                <a:gridCol w="576072">
                  <a:extLst>
                    <a:ext uri="{9D8B030D-6E8A-4147-A177-3AD203B41FA5}">
                      <a16:colId xmlns:a16="http://schemas.microsoft.com/office/drawing/2014/main" val="800703261"/>
                    </a:ext>
                  </a:extLst>
                </a:gridCol>
                <a:gridCol w="576072">
                  <a:extLst>
                    <a:ext uri="{9D8B030D-6E8A-4147-A177-3AD203B41FA5}">
                      <a16:colId xmlns:a16="http://schemas.microsoft.com/office/drawing/2014/main" val="694446949"/>
                    </a:ext>
                  </a:extLst>
                </a:gridCol>
                <a:gridCol w="576072">
                  <a:extLst>
                    <a:ext uri="{9D8B030D-6E8A-4147-A177-3AD203B41FA5}">
                      <a16:colId xmlns:a16="http://schemas.microsoft.com/office/drawing/2014/main" val="3639408118"/>
                    </a:ext>
                  </a:extLst>
                </a:gridCol>
                <a:gridCol w="576072">
                  <a:extLst>
                    <a:ext uri="{9D8B030D-6E8A-4147-A177-3AD203B41FA5}">
                      <a16:colId xmlns:a16="http://schemas.microsoft.com/office/drawing/2014/main" val="27014888"/>
                    </a:ext>
                  </a:extLst>
                </a:gridCol>
                <a:gridCol w="329184">
                  <a:extLst>
                    <a:ext uri="{9D8B030D-6E8A-4147-A177-3AD203B41FA5}">
                      <a16:colId xmlns:a16="http://schemas.microsoft.com/office/drawing/2014/main" val="3602866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1980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9088796"/>
                  </a:ext>
                </a:extLst>
              </a:tr>
            </a:tbl>
          </a:graphicData>
        </a:graphic>
      </p:graphicFrame>
      <p:sp>
        <p:nvSpPr>
          <p:cNvPr id="4" name="Text Placeholder 3">
            <a:extLst>
              <a:ext uri="{FF2B5EF4-FFF2-40B4-BE49-F238E27FC236}">
                <a16:creationId xmlns:a16="http://schemas.microsoft.com/office/drawing/2014/main" id="{187B3207-6796-40C5-AA3A-2C4003A30AD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60515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AF349-EE3D-48C6-8D33-D646B06155B3}"/>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FA667D50-0EC7-4D39-8FA5-0BB8665A2C6E}"/>
              </a:ext>
            </a:extLst>
          </p:cNvPr>
          <p:cNvGraphicFramePr>
            <a:graphicFrameLocks noGrp="1"/>
          </p:cNvGraphicFramePr>
          <p:nvPr>
            <p:ph type="tbl" sz="quarter" idx="13"/>
            <p:extLst>
              <p:ext uri="{D42A27DB-BD31-4B8C-83A1-F6EECF244321}">
                <p14:modId xmlns:p14="http://schemas.microsoft.com/office/powerpoint/2010/main" val="1738842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32010277"/>
                    </a:ext>
                  </a:extLst>
                </a:gridCol>
                <a:gridCol w="658368">
                  <a:extLst>
                    <a:ext uri="{9D8B030D-6E8A-4147-A177-3AD203B41FA5}">
                      <a16:colId xmlns:a16="http://schemas.microsoft.com/office/drawing/2014/main" val="311199210"/>
                    </a:ext>
                  </a:extLst>
                </a:gridCol>
                <a:gridCol w="658368">
                  <a:extLst>
                    <a:ext uri="{9D8B030D-6E8A-4147-A177-3AD203B41FA5}">
                      <a16:colId xmlns:a16="http://schemas.microsoft.com/office/drawing/2014/main" val="1480199406"/>
                    </a:ext>
                  </a:extLst>
                </a:gridCol>
                <a:gridCol w="576072">
                  <a:extLst>
                    <a:ext uri="{9D8B030D-6E8A-4147-A177-3AD203B41FA5}">
                      <a16:colId xmlns:a16="http://schemas.microsoft.com/office/drawing/2014/main" val="1901067963"/>
                    </a:ext>
                  </a:extLst>
                </a:gridCol>
                <a:gridCol w="576072">
                  <a:extLst>
                    <a:ext uri="{9D8B030D-6E8A-4147-A177-3AD203B41FA5}">
                      <a16:colId xmlns:a16="http://schemas.microsoft.com/office/drawing/2014/main" val="2253252547"/>
                    </a:ext>
                  </a:extLst>
                </a:gridCol>
                <a:gridCol w="493776">
                  <a:extLst>
                    <a:ext uri="{9D8B030D-6E8A-4147-A177-3AD203B41FA5}">
                      <a16:colId xmlns:a16="http://schemas.microsoft.com/office/drawing/2014/main" val="674353887"/>
                    </a:ext>
                  </a:extLst>
                </a:gridCol>
                <a:gridCol w="576072">
                  <a:extLst>
                    <a:ext uri="{9D8B030D-6E8A-4147-A177-3AD203B41FA5}">
                      <a16:colId xmlns:a16="http://schemas.microsoft.com/office/drawing/2014/main" val="3230137615"/>
                    </a:ext>
                  </a:extLst>
                </a:gridCol>
                <a:gridCol w="576072">
                  <a:extLst>
                    <a:ext uri="{9D8B030D-6E8A-4147-A177-3AD203B41FA5}">
                      <a16:colId xmlns:a16="http://schemas.microsoft.com/office/drawing/2014/main" val="1796393077"/>
                    </a:ext>
                  </a:extLst>
                </a:gridCol>
                <a:gridCol w="576072">
                  <a:extLst>
                    <a:ext uri="{9D8B030D-6E8A-4147-A177-3AD203B41FA5}">
                      <a16:colId xmlns:a16="http://schemas.microsoft.com/office/drawing/2014/main" val="3165934589"/>
                    </a:ext>
                  </a:extLst>
                </a:gridCol>
                <a:gridCol w="576072">
                  <a:extLst>
                    <a:ext uri="{9D8B030D-6E8A-4147-A177-3AD203B41FA5}">
                      <a16:colId xmlns:a16="http://schemas.microsoft.com/office/drawing/2014/main" val="2146973469"/>
                    </a:ext>
                  </a:extLst>
                </a:gridCol>
                <a:gridCol w="576072">
                  <a:extLst>
                    <a:ext uri="{9D8B030D-6E8A-4147-A177-3AD203B41FA5}">
                      <a16:colId xmlns:a16="http://schemas.microsoft.com/office/drawing/2014/main" val="3319626848"/>
                    </a:ext>
                  </a:extLst>
                </a:gridCol>
                <a:gridCol w="329184">
                  <a:extLst>
                    <a:ext uri="{9D8B030D-6E8A-4147-A177-3AD203B41FA5}">
                      <a16:colId xmlns:a16="http://schemas.microsoft.com/office/drawing/2014/main" val="2513377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10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068474"/>
                  </a:ext>
                </a:extLst>
              </a:tr>
            </a:tbl>
          </a:graphicData>
        </a:graphic>
      </p:graphicFrame>
      <p:sp>
        <p:nvSpPr>
          <p:cNvPr id="4" name="Text Placeholder 3">
            <a:extLst>
              <a:ext uri="{FF2B5EF4-FFF2-40B4-BE49-F238E27FC236}">
                <a16:creationId xmlns:a16="http://schemas.microsoft.com/office/drawing/2014/main" id="{5EB1FE2E-0D9C-4B7C-81E6-1BFBD82E677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51736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AF75C-F9A7-4D74-9617-EAB3F7C778AE}"/>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660BE1A1-F4E3-44E6-AC6D-73BD41405F8B}"/>
              </a:ext>
            </a:extLst>
          </p:cNvPr>
          <p:cNvGraphicFramePr>
            <a:graphicFrameLocks noGrp="1"/>
          </p:cNvGraphicFramePr>
          <p:nvPr>
            <p:ph type="tbl" sz="quarter" idx="13"/>
            <p:extLst>
              <p:ext uri="{D42A27DB-BD31-4B8C-83A1-F6EECF244321}">
                <p14:modId xmlns:p14="http://schemas.microsoft.com/office/powerpoint/2010/main" val="265180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50568973"/>
                    </a:ext>
                  </a:extLst>
                </a:gridCol>
                <a:gridCol w="658368">
                  <a:extLst>
                    <a:ext uri="{9D8B030D-6E8A-4147-A177-3AD203B41FA5}">
                      <a16:colId xmlns:a16="http://schemas.microsoft.com/office/drawing/2014/main" val="1443457290"/>
                    </a:ext>
                  </a:extLst>
                </a:gridCol>
                <a:gridCol w="658368">
                  <a:extLst>
                    <a:ext uri="{9D8B030D-6E8A-4147-A177-3AD203B41FA5}">
                      <a16:colId xmlns:a16="http://schemas.microsoft.com/office/drawing/2014/main" val="485246853"/>
                    </a:ext>
                  </a:extLst>
                </a:gridCol>
                <a:gridCol w="576072">
                  <a:extLst>
                    <a:ext uri="{9D8B030D-6E8A-4147-A177-3AD203B41FA5}">
                      <a16:colId xmlns:a16="http://schemas.microsoft.com/office/drawing/2014/main" val="327856156"/>
                    </a:ext>
                  </a:extLst>
                </a:gridCol>
                <a:gridCol w="576072">
                  <a:extLst>
                    <a:ext uri="{9D8B030D-6E8A-4147-A177-3AD203B41FA5}">
                      <a16:colId xmlns:a16="http://schemas.microsoft.com/office/drawing/2014/main" val="1176334156"/>
                    </a:ext>
                  </a:extLst>
                </a:gridCol>
                <a:gridCol w="493776">
                  <a:extLst>
                    <a:ext uri="{9D8B030D-6E8A-4147-A177-3AD203B41FA5}">
                      <a16:colId xmlns:a16="http://schemas.microsoft.com/office/drawing/2014/main" val="1515386081"/>
                    </a:ext>
                  </a:extLst>
                </a:gridCol>
                <a:gridCol w="576072">
                  <a:extLst>
                    <a:ext uri="{9D8B030D-6E8A-4147-A177-3AD203B41FA5}">
                      <a16:colId xmlns:a16="http://schemas.microsoft.com/office/drawing/2014/main" val="1622343668"/>
                    </a:ext>
                  </a:extLst>
                </a:gridCol>
                <a:gridCol w="576072">
                  <a:extLst>
                    <a:ext uri="{9D8B030D-6E8A-4147-A177-3AD203B41FA5}">
                      <a16:colId xmlns:a16="http://schemas.microsoft.com/office/drawing/2014/main" val="4277037879"/>
                    </a:ext>
                  </a:extLst>
                </a:gridCol>
                <a:gridCol w="576072">
                  <a:extLst>
                    <a:ext uri="{9D8B030D-6E8A-4147-A177-3AD203B41FA5}">
                      <a16:colId xmlns:a16="http://schemas.microsoft.com/office/drawing/2014/main" val="2557102984"/>
                    </a:ext>
                  </a:extLst>
                </a:gridCol>
                <a:gridCol w="576072">
                  <a:extLst>
                    <a:ext uri="{9D8B030D-6E8A-4147-A177-3AD203B41FA5}">
                      <a16:colId xmlns:a16="http://schemas.microsoft.com/office/drawing/2014/main" val="3700934767"/>
                    </a:ext>
                  </a:extLst>
                </a:gridCol>
                <a:gridCol w="576072">
                  <a:extLst>
                    <a:ext uri="{9D8B030D-6E8A-4147-A177-3AD203B41FA5}">
                      <a16:colId xmlns:a16="http://schemas.microsoft.com/office/drawing/2014/main" val="4198444736"/>
                    </a:ext>
                  </a:extLst>
                </a:gridCol>
                <a:gridCol w="329184">
                  <a:extLst>
                    <a:ext uri="{9D8B030D-6E8A-4147-A177-3AD203B41FA5}">
                      <a16:colId xmlns:a16="http://schemas.microsoft.com/office/drawing/2014/main" val="1503063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939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8214973"/>
                  </a:ext>
                </a:extLst>
              </a:tr>
            </a:tbl>
          </a:graphicData>
        </a:graphic>
      </p:graphicFrame>
      <p:sp>
        <p:nvSpPr>
          <p:cNvPr id="4" name="Text Placeholder 3">
            <a:extLst>
              <a:ext uri="{FF2B5EF4-FFF2-40B4-BE49-F238E27FC236}">
                <a16:creationId xmlns:a16="http://schemas.microsoft.com/office/drawing/2014/main" id="{74F84433-44DA-48DA-A382-9674A0564AC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99604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C693B-D722-427E-83B4-45487F7F97BA}"/>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A3116AAE-021F-472B-A81B-79B0356DE500}"/>
              </a:ext>
            </a:extLst>
          </p:cNvPr>
          <p:cNvGraphicFramePr>
            <a:graphicFrameLocks noGrp="1"/>
          </p:cNvGraphicFramePr>
          <p:nvPr>
            <p:ph type="tbl" sz="quarter" idx="13"/>
            <p:extLst>
              <p:ext uri="{D42A27DB-BD31-4B8C-83A1-F6EECF244321}">
                <p14:modId xmlns:p14="http://schemas.microsoft.com/office/powerpoint/2010/main" val="648221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04209214"/>
                    </a:ext>
                  </a:extLst>
                </a:gridCol>
                <a:gridCol w="658368">
                  <a:extLst>
                    <a:ext uri="{9D8B030D-6E8A-4147-A177-3AD203B41FA5}">
                      <a16:colId xmlns:a16="http://schemas.microsoft.com/office/drawing/2014/main" val="367225636"/>
                    </a:ext>
                  </a:extLst>
                </a:gridCol>
                <a:gridCol w="658368">
                  <a:extLst>
                    <a:ext uri="{9D8B030D-6E8A-4147-A177-3AD203B41FA5}">
                      <a16:colId xmlns:a16="http://schemas.microsoft.com/office/drawing/2014/main" val="2732664136"/>
                    </a:ext>
                  </a:extLst>
                </a:gridCol>
                <a:gridCol w="576072">
                  <a:extLst>
                    <a:ext uri="{9D8B030D-6E8A-4147-A177-3AD203B41FA5}">
                      <a16:colId xmlns:a16="http://schemas.microsoft.com/office/drawing/2014/main" val="733183543"/>
                    </a:ext>
                  </a:extLst>
                </a:gridCol>
                <a:gridCol w="576072">
                  <a:extLst>
                    <a:ext uri="{9D8B030D-6E8A-4147-A177-3AD203B41FA5}">
                      <a16:colId xmlns:a16="http://schemas.microsoft.com/office/drawing/2014/main" val="1587978823"/>
                    </a:ext>
                  </a:extLst>
                </a:gridCol>
                <a:gridCol w="493776">
                  <a:extLst>
                    <a:ext uri="{9D8B030D-6E8A-4147-A177-3AD203B41FA5}">
                      <a16:colId xmlns:a16="http://schemas.microsoft.com/office/drawing/2014/main" val="500140111"/>
                    </a:ext>
                  </a:extLst>
                </a:gridCol>
                <a:gridCol w="576072">
                  <a:extLst>
                    <a:ext uri="{9D8B030D-6E8A-4147-A177-3AD203B41FA5}">
                      <a16:colId xmlns:a16="http://schemas.microsoft.com/office/drawing/2014/main" val="3396409398"/>
                    </a:ext>
                  </a:extLst>
                </a:gridCol>
                <a:gridCol w="576072">
                  <a:extLst>
                    <a:ext uri="{9D8B030D-6E8A-4147-A177-3AD203B41FA5}">
                      <a16:colId xmlns:a16="http://schemas.microsoft.com/office/drawing/2014/main" val="2194465887"/>
                    </a:ext>
                  </a:extLst>
                </a:gridCol>
                <a:gridCol w="576072">
                  <a:extLst>
                    <a:ext uri="{9D8B030D-6E8A-4147-A177-3AD203B41FA5}">
                      <a16:colId xmlns:a16="http://schemas.microsoft.com/office/drawing/2014/main" val="4290252553"/>
                    </a:ext>
                  </a:extLst>
                </a:gridCol>
                <a:gridCol w="576072">
                  <a:extLst>
                    <a:ext uri="{9D8B030D-6E8A-4147-A177-3AD203B41FA5}">
                      <a16:colId xmlns:a16="http://schemas.microsoft.com/office/drawing/2014/main" val="195494043"/>
                    </a:ext>
                  </a:extLst>
                </a:gridCol>
                <a:gridCol w="576072">
                  <a:extLst>
                    <a:ext uri="{9D8B030D-6E8A-4147-A177-3AD203B41FA5}">
                      <a16:colId xmlns:a16="http://schemas.microsoft.com/office/drawing/2014/main" val="1783985981"/>
                    </a:ext>
                  </a:extLst>
                </a:gridCol>
                <a:gridCol w="329184">
                  <a:extLst>
                    <a:ext uri="{9D8B030D-6E8A-4147-A177-3AD203B41FA5}">
                      <a16:colId xmlns:a16="http://schemas.microsoft.com/office/drawing/2014/main" val="4034273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5424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7894233"/>
                  </a:ext>
                </a:extLst>
              </a:tr>
            </a:tbl>
          </a:graphicData>
        </a:graphic>
      </p:graphicFrame>
      <p:sp>
        <p:nvSpPr>
          <p:cNvPr id="4" name="Text Placeholder 3">
            <a:extLst>
              <a:ext uri="{FF2B5EF4-FFF2-40B4-BE49-F238E27FC236}">
                <a16:creationId xmlns:a16="http://schemas.microsoft.com/office/drawing/2014/main" id="{6F6190AF-1400-4A79-931D-529370E5495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70128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4E645-69A2-4933-9CBA-E17AC5A19BA1}"/>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E3E8353A-502E-426C-B293-8874EDBC6D60}"/>
              </a:ext>
            </a:extLst>
          </p:cNvPr>
          <p:cNvGraphicFramePr>
            <a:graphicFrameLocks noGrp="1"/>
          </p:cNvGraphicFramePr>
          <p:nvPr>
            <p:ph type="tbl" sz="quarter" idx="13"/>
            <p:extLst>
              <p:ext uri="{D42A27DB-BD31-4B8C-83A1-F6EECF244321}">
                <p14:modId xmlns:p14="http://schemas.microsoft.com/office/powerpoint/2010/main" val="319029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14609216"/>
                    </a:ext>
                  </a:extLst>
                </a:gridCol>
                <a:gridCol w="658368">
                  <a:extLst>
                    <a:ext uri="{9D8B030D-6E8A-4147-A177-3AD203B41FA5}">
                      <a16:colId xmlns:a16="http://schemas.microsoft.com/office/drawing/2014/main" val="1741872603"/>
                    </a:ext>
                  </a:extLst>
                </a:gridCol>
                <a:gridCol w="658368">
                  <a:extLst>
                    <a:ext uri="{9D8B030D-6E8A-4147-A177-3AD203B41FA5}">
                      <a16:colId xmlns:a16="http://schemas.microsoft.com/office/drawing/2014/main" val="1362351639"/>
                    </a:ext>
                  </a:extLst>
                </a:gridCol>
                <a:gridCol w="576072">
                  <a:extLst>
                    <a:ext uri="{9D8B030D-6E8A-4147-A177-3AD203B41FA5}">
                      <a16:colId xmlns:a16="http://schemas.microsoft.com/office/drawing/2014/main" val="1074921454"/>
                    </a:ext>
                  </a:extLst>
                </a:gridCol>
                <a:gridCol w="576072">
                  <a:extLst>
                    <a:ext uri="{9D8B030D-6E8A-4147-A177-3AD203B41FA5}">
                      <a16:colId xmlns:a16="http://schemas.microsoft.com/office/drawing/2014/main" val="3387108654"/>
                    </a:ext>
                  </a:extLst>
                </a:gridCol>
                <a:gridCol w="493776">
                  <a:extLst>
                    <a:ext uri="{9D8B030D-6E8A-4147-A177-3AD203B41FA5}">
                      <a16:colId xmlns:a16="http://schemas.microsoft.com/office/drawing/2014/main" val="1662466051"/>
                    </a:ext>
                  </a:extLst>
                </a:gridCol>
                <a:gridCol w="576072">
                  <a:extLst>
                    <a:ext uri="{9D8B030D-6E8A-4147-A177-3AD203B41FA5}">
                      <a16:colId xmlns:a16="http://schemas.microsoft.com/office/drawing/2014/main" val="791888224"/>
                    </a:ext>
                  </a:extLst>
                </a:gridCol>
                <a:gridCol w="576072">
                  <a:extLst>
                    <a:ext uri="{9D8B030D-6E8A-4147-A177-3AD203B41FA5}">
                      <a16:colId xmlns:a16="http://schemas.microsoft.com/office/drawing/2014/main" val="2886452644"/>
                    </a:ext>
                  </a:extLst>
                </a:gridCol>
                <a:gridCol w="576072">
                  <a:extLst>
                    <a:ext uri="{9D8B030D-6E8A-4147-A177-3AD203B41FA5}">
                      <a16:colId xmlns:a16="http://schemas.microsoft.com/office/drawing/2014/main" val="1611871955"/>
                    </a:ext>
                  </a:extLst>
                </a:gridCol>
                <a:gridCol w="576072">
                  <a:extLst>
                    <a:ext uri="{9D8B030D-6E8A-4147-A177-3AD203B41FA5}">
                      <a16:colId xmlns:a16="http://schemas.microsoft.com/office/drawing/2014/main" val="2459032627"/>
                    </a:ext>
                  </a:extLst>
                </a:gridCol>
                <a:gridCol w="576072">
                  <a:extLst>
                    <a:ext uri="{9D8B030D-6E8A-4147-A177-3AD203B41FA5}">
                      <a16:colId xmlns:a16="http://schemas.microsoft.com/office/drawing/2014/main" val="565665547"/>
                    </a:ext>
                  </a:extLst>
                </a:gridCol>
                <a:gridCol w="329184">
                  <a:extLst>
                    <a:ext uri="{9D8B030D-6E8A-4147-A177-3AD203B41FA5}">
                      <a16:colId xmlns:a16="http://schemas.microsoft.com/office/drawing/2014/main" val="1503846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383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1097597"/>
                  </a:ext>
                </a:extLst>
              </a:tr>
            </a:tbl>
          </a:graphicData>
        </a:graphic>
      </p:graphicFrame>
      <p:sp>
        <p:nvSpPr>
          <p:cNvPr id="4" name="Text Placeholder 3">
            <a:extLst>
              <a:ext uri="{FF2B5EF4-FFF2-40B4-BE49-F238E27FC236}">
                <a16:creationId xmlns:a16="http://schemas.microsoft.com/office/drawing/2014/main" id="{9D4183DB-D896-4414-BEA0-C9EE104093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02147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239D-018E-4F3C-9089-C6C7443BE038}"/>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E2E8630C-47D2-4422-AFE8-54053DE5110F}"/>
              </a:ext>
            </a:extLst>
          </p:cNvPr>
          <p:cNvGraphicFramePr>
            <a:graphicFrameLocks noGrp="1"/>
          </p:cNvGraphicFramePr>
          <p:nvPr>
            <p:ph type="tbl" sz="quarter" idx="13"/>
            <p:extLst>
              <p:ext uri="{D42A27DB-BD31-4B8C-83A1-F6EECF244321}">
                <p14:modId xmlns:p14="http://schemas.microsoft.com/office/powerpoint/2010/main" val="3767887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62294861"/>
                    </a:ext>
                  </a:extLst>
                </a:gridCol>
                <a:gridCol w="658368">
                  <a:extLst>
                    <a:ext uri="{9D8B030D-6E8A-4147-A177-3AD203B41FA5}">
                      <a16:colId xmlns:a16="http://schemas.microsoft.com/office/drawing/2014/main" val="1523904732"/>
                    </a:ext>
                  </a:extLst>
                </a:gridCol>
                <a:gridCol w="658368">
                  <a:extLst>
                    <a:ext uri="{9D8B030D-6E8A-4147-A177-3AD203B41FA5}">
                      <a16:colId xmlns:a16="http://schemas.microsoft.com/office/drawing/2014/main" val="1481590017"/>
                    </a:ext>
                  </a:extLst>
                </a:gridCol>
                <a:gridCol w="576072">
                  <a:extLst>
                    <a:ext uri="{9D8B030D-6E8A-4147-A177-3AD203B41FA5}">
                      <a16:colId xmlns:a16="http://schemas.microsoft.com/office/drawing/2014/main" val="983867377"/>
                    </a:ext>
                  </a:extLst>
                </a:gridCol>
                <a:gridCol w="576072">
                  <a:extLst>
                    <a:ext uri="{9D8B030D-6E8A-4147-A177-3AD203B41FA5}">
                      <a16:colId xmlns:a16="http://schemas.microsoft.com/office/drawing/2014/main" val="3199399419"/>
                    </a:ext>
                  </a:extLst>
                </a:gridCol>
                <a:gridCol w="493776">
                  <a:extLst>
                    <a:ext uri="{9D8B030D-6E8A-4147-A177-3AD203B41FA5}">
                      <a16:colId xmlns:a16="http://schemas.microsoft.com/office/drawing/2014/main" val="131162708"/>
                    </a:ext>
                  </a:extLst>
                </a:gridCol>
                <a:gridCol w="576072">
                  <a:extLst>
                    <a:ext uri="{9D8B030D-6E8A-4147-A177-3AD203B41FA5}">
                      <a16:colId xmlns:a16="http://schemas.microsoft.com/office/drawing/2014/main" val="555004864"/>
                    </a:ext>
                  </a:extLst>
                </a:gridCol>
                <a:gridCol w="576072">
                  <a:extLst>
                    <a:ext uri="{9D8B030D-6E8A-4147-A177-3AD203B41FA5}">
                      <a16:colId xmlns:a16="http://schemas.microsoft.com/office/drawing/2014/main" val="2596579261"/>
                    </a:ext>
                  </a:extLst>
                </a:gridCol>
                <a:gridCol w="576072">
                  <a:extLst>
                    <a:ext uri="{9D8B030D-6E8A-4147-A177-3AD203B41FA5}">
                      <a16:colId xmlns:a16="http://schemas.microsoft.com/office/drawing/2014/main" val="3483105929"/>
                    </a:ext>
                  </a:extLst>
                </a:gridCol>
                <a:gridCol w="576072">
                  <a:extLst>
                    <a:ext uri="{9D8B030D-6E8A-4147-A177-3AD203B41FA5}">
                      <a16:colId xmlns:a16="http://schemas.microsoft.com/office/drawing/2014/main" val="3878906480"/>
                    </a:ext>
                  </a:extLst>
                </a:gridCol>
                <a:gridCol w="576072">
                  <a:extLst>
                    <a:ext uri="{9D8B030D-6E8A-4147-A177-3AD203B41FA5}">
                      <a16:colId xmlns:a16="http://schemas.microsoft.com/office/drawing/2014/main" val="917670365"/>
                    </a:ext>
                  </a:extLst>
                </a:gridCol>
                <a:gridCol w="329184">
                  <a:extLst>
                    <a:ext uri="{9D8B030D-6E8A-4147-A177-3AD203B41FA5}">
                      <a16:colId xmlns:a16="http://schemas.microsoft.com/office/drawing/2014/main" val="183821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310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244988440"/>
                  </a:ext>
                </a:extLst>
              </a:tr>
            </a:tbl>
          </a:graphicData>
        </a:graphic>
      </p:graphicFrame>
      <p:sp>
        <p:nvSpPr>
          <p:cNvPr id="4" name="Text Placeholder 3">
            <a:extLst>
              <a:ext uri="{FF2B5EF4-FFF2-40B4-BE49-F238E27FC236}">
                <a16:creationId xmlns:a16="http://schemas.microsoft.com/office/drawing/2014/main" id="{8C5B99F7-1823-4E6D-855D-6B4EECFB725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55545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CB0A2-B362-4194-A536-092450FD8681}"/>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271AF10D-B827-4D12-9E2F-CD6B00218469}"/>
              </a:ext>
            </a:extLst>
          </p:cNvPr>
          <p:cNvGraphicFramePr>
            <a:graphicFrameLocks noGrp="1"/>
          </p:cNvGraphicFramePr>
          <p:nvPr>
            <p:ph type="tbl" sz="quarter" idx="13"/>
            <p:extLst>
              <p:ext uri="{D42A27DB-BD31-4B8C-83A1-F6EECF244321}">
                <p14:modId xmlns:p14="http://schemas.microsoft.com/office/powerpoint/2010/main" val="2299382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56635402"/>
                    </a:ext>
                  </a:extLst>
                </a:gridCol>
                <a:gridCol w="658368">
                  <a:extLst>
                    <a:ext uri="{9D8B030D-6E8A-4147-A177-3AD203B41FA5}">
                      <a16:colId xmlns:a16="http://schemas.microsoft.com/office/drawing/2014/main" val="2466346125"/>
                    </a:ext>
                  </a:extLst>
                </a:gridCol>
                <a:gridCol w="658368">
                  <a:extLst>
                    <a:ext uri="{9D8B030D-6E8A-4147-A177-3AD203B41FA5}">
                      <a16:colId xmlns:a16="http://schemas.microsoft.com/office/drawing/2014/main" val="3660294165"/>
                    </a:ext>
                  </a:extLst>
                </a:gridCol>
                <a:gridCol w="576072">
                  <a:extLst>
                    <a:ext uri="{9D8B030D-6E8A-4147-A177-3AD203B41FA5}">
                      <a16:colId xmlns:a16="http://schemas.microsoft.com/office/drawing/2014/main" val="4258128892"/>
                    </a:ext>
                  </a:extLst>
                </a:gridCol>
                <a:gridCol w="576072">
                  <a:extLst>
                    <a:ext uri="{9D8B030D-6E8A-4147-A177-3AD203B41FA5}">
                      <a16:colId xmlns:a16="http://schemas.microsoft.com/office/drawing/2014/main" val="90653122"/>
                    </a:ext>
                  </a:extLst>
                </a:gridCol>
                <a:gridCol w="493776">
                  <a:extLst>
                    <a:ext uri="{9D8B030D-6E8A-4147-A177-3AD203B41FA5}">
                      <a16:colId xmlns:a16="http://schemas.microsoft.com/office/drawing/2014/main" val="659929889"/>
                    </a:ext>
                  </a:extLst>
                </a:gridCol>
                <a:gridCol w="576072">
                  <a:extLst>
                    <a:ext uri="{9D8B030D-6E8A-4147-A177-3AD203B41FA5}">
                      <a16:colId xmlns:a16="http://schemas.microsoft.com/office/drawing/2014/main" val="2944598159"/>
                    </a:ext>
                  </a:extLst>
                </a:gridCol>
                <a:gridCol w="576072">
                  <a:extLst>
                    <a:ext uri="{9D8B030D-6E8A-4147-A177-3AD203B41FA5}">
                      <a16:colId xmlns:a16="http://schemas.microsoft.com/office/drawing/2014/main" val="337492127"/>
                    </a:ext>
                  </a:extLst>
                </a:gridCol>
                <a:gridCol w="576072">
                  <a:extLst>
                    <a:ext uri="{9D8B030D-6E8A-4147-A177-3AD203B41FA5}">
                      <a16:colId xmlns:a16="http://schemas.microsoft.com/office/drawing/2014/main" val="1086722360"/>
                    </a:ext>
                  </a:extLst>
                </a:gridCol>
                <a:gridCol w="576072">
                  <a:extLst>
                    <a:ext uri="{9D8B030D-6E8A-4147-A177-3AD203B41FA5}">
                      <a16:colId xmlns:a16="http://schemas.microsoft.com/office/drawing/2014/main" val="1340921612"/>
                    </a:ext>
                  </a:extLst>
                </a:gridCol>
                <a:gridCol w="576072">
                  <a:extLst>
                    <a:ext uri="{9D8B030D-6E8A-4147-A177-3AD203B41FA5}">
                      <a16:colId xmlns:a16="http://schemas.microsoft.com/office/drawing/2014/main" val="195761641"/>
                    </a:ext>
                  </a:extLst>
                </a:gridCol>
                <a:gridCol w="329184">
                  <a:extLst>
                    <a:ext uri="{9D8B030D-6E8A-4147-A177-3AD203B41FA5}">
                      <a16:colId xmlns:a16="http://schemas.microsoft.com/office/drawing/2014/main" val="3630662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3040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4849779"/>
                  </a:ext>
                </a:extLst>
              </a:tr>
            </a:tbl>
          </a:graphicData>
        </a:graphic>
      </p:graphicFrame>
      <p:sp>
        <p:nvSpPr>
          <p:cNvPr id="4" name="Text Placeholder 3">
            <a:extLst>
              <a:ext uri="{FF2B5EF4-FFF2-40B4-BE49-F238E27FC236}">
                <a16:creationId xmlns:a16="http://schemas.microsoft.com/office/drawing/2014/main" id="{B087CC87-7788-4516-9E1A-E72A8CF36F3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48360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41BC-6259-4483-8C82-6F3CA2A201BB}"/>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EE2A2330-E473-4EB4-ABD2-C7875FB50A4A}"/>
              </a:ext>
            </a:extLst>
          </p:cNvPr>
          <p:cNvGraphicFramePr>
            <a:graphicFrameLocks noGrp="1"/>
          </p:cNvGraphicFramePr>
          <p:nvPr>
            <p:ph type="tbl" sz="quarter" idx="13"/>
            <p:extLst>
              <p:ext uri="{D42A27DB-BD31-4B8C-83A1-F6EECF244321}">
                <p14:modId xmlns:p14="http://schemas.microsoft.com/office/powerpoint/2010/main" val="167222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9820052"/>
                    </a:ext>
                  </a:extLst>
                </a:gridCol>
                <a:gridCol w="658368">
                  <a:extLst>
                    <a:ext uri="{9D8B030D-6E8A-4147-A177-3AD203B41FA5}">
                      <a16:colId xmlns:a16="http://schemas.microsoft.com/office/drawing/2014/main" val="3792654178"/>
                    </a:ext>
                  </a:extLst>
                </a:gridCol>
                <a:gridCol w="658368">
                  <a:extLst>
                    <a:ext uri="{9D8B030D-6E8A-4147-A177-3AD203B41FA5}">
                      <a16:colId xmlns:a16="http://schemas.microsoft.com/office/drawing/2014/main" val="947505254"/>
                    </a:ext>
                  </a:extLst>
                </a:gridCol>
                <a:gridCol w="576072">
                  <a:extLst>
                    <a:ext uri="{9D8B030D-6E8A-4147-A177-3AD203B41FA5}">
                      <a16:colId xmlns:a16="http://schemas.microsoft.com/office/drawing/2014/main" val="2866645720"/>
                    </a:ext>
                  </a:extLst>
                </a:gridCol>
                <a:gridCol w="576072">
                  <a:extLst>
                    <a:ext uri="{9D8B030D-6E8A-4147-A177-3AD203B41FA5}">
                      <a16:colId xmlns:a16="http://schemas.microsoft.com/office/drawing/2014/main" val="3892057711"/>
                    </a:ext>
                  </a:extLst>
                </a:gridCol>
                <a:gridCol w="493776">
                  <a:extLst>
                    <a:ext uri="{9D8B030D-6E8A-4147-A177-3AD203B41FA5}">
                      <a16:colId xmlns:a16="http://schemas.microsoft.com/office/drawing/2014/main" val="1979571906"/>
                    </a:ext>
                  </a:extLst>
                </a:gridCol>
                <a:gridCol w="576072">
                  <a:extLst>
                    <a:ext uri="{9D8B030D-6E8A-4147-A177-3AD203B41FA5}">
                      <a16:colId xmlns:a16="http://schemas.microsoft.com/office/drawing/2014/main" val="3193984687"/>
                    </a:ext>
                  </a:extLst>
                </a:gridCol>
                <a:gridCol w="576072">
                  <a:extLst>
                    <a:ext uri="{9D8B030D-6E8A-4147-A177-3AD203B41FA5}">
                      <a16:colId xmlns:a16="http://schemas.microsoft.com/office/drawing/2014/main" val="1005918727"/>
                    </a:ext>
                  </a:extLst>
                </a:gridCol>
                <a:gridCol w="576072">
                  <a:extLst>
                    <a:ext uri="{9D8B030D-6E8A-4147-A177-3AD203B41FA5}">
                      <a16:colId xmlns:a16="http://schemas.microsoft.com/office/drawing/2014/main" val="508707231"/>
                    </a:ext>
                  </a:extLst>
                </a:gridCol>
                <a:gridCol w="576072">
                  <a:extLst>
                    <a:ext uri="{9D8B030D-6E8A-4147-A177-3AD203B41FA5}">
                      <a16:colId xmlns:a16="http://schemas.microsoft.com/office/drawing/2014/main" val="1886881909"/>
                    </a:ext>
                  </a:extLst>
                </a:gridCol>
                <a:gridCol w="576072">
                  <a:extLst>
                    <a:ext uri="{9D8B030D-6E8A-4147-A177-3AD203B41FA5}">
                      <a16:colId xmlns:a16="http://schemas.microsoft.com/office/drawing/2014/main" val="3756373069"/>
                    </a:ext>
                  </a:extLst>
                </a:gridCol>
                <a:gridCol w="329184">
                  <a:extLst>
                    <a:ext uri="{9D8B030D-6E8A-4147-A177-3AD203B41FA5}">
                      <a16:colId xmlns:a16="http://schemas.microsoft.com/office/drawing/2014/main" val="1522601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7344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1820542"/>
                  </a:ext>
                </a:extLst>
              </a:tr>
            </a:tbl>
          </a:graphicData>
        </a:graphic>
      </p:graphicFrame>
      <p:sp>
        <p:nvSpPr>
          <p:cNvPr id="4" name="Text Placeholder 3">
            <a:extLst>
              <a:ext uri="{FF2B5EF4-FFF2-40B4-BE49-F238E27FC236}">
                <a16:creationId xmlns:a16="http://schemas.microsoft.com/office/drawing/2014/main" id="{ED380A77-2D9E-4C92-AA55-BEE990EDC53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84707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24D8D-DC02-4149-989B-367138A90AD5}"/>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5529C771-2DA3-4150-B14E-87BD68389621}"/>
              </a:ext>
            </a:extLst>
          </p:cNvPr>
          <p:cNvGraphicFramePr>
            <a:graphicFrameLocks noGrp="1"/>
          </p:cNvGraphicFramePr>
          <p:nvPr>
            <p:ph type="tbl" sz="quarter" idx="13"/>
            <p:extLst>
              <p:ext uri="{D42A27DB-BD31-4B8C-83A1-F6EECF244321}">
                <p14:modId xmlns:p14="http://schemas.microsoft.com/office/powerpoint/2010/main" val="950312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66846686"/>
                    </a:ext>
                  </a:extLst>
                </a:gridCol>
                <a:gridCol w="658368">
                  <a:extLst>
                    <a:ext uri="{9D8B030D-6E8A-4147-A177-3AD203B41FA5}">
                      <a16:colId xmlns:a16="http://schemas.microsoft.com/office/drawing/2014/main" val="3327583297"/>
                    </a:ext>
                  </a:extLst>
                </a:gridCol>
                <a:gridCol w="658368">
                  <a:extLst>
                    <a:ext uri="{9D8B030D-6E8A-4147-A177-3AD203B41FA5}">
                      <a16:colId xmlns:a16="http://schemas.microsoft.com/office/drawing/2014/main" val="931507219"/>
                    </a:ext>
                  </a:extLst>
                </a:gridCol>
                <a:gridCol w="576072">
                  <a:extLst>
                    <a:ext uri="{9D8B030D-6E8A-4147-A177-3AD203B41FA5}">
                      <a16:colId xmlns:a16="http://schemas.microsoft.com/office/drawing/2014/main" val="2987996995"/>
                    </a:ext>
                  </a:extLst>
                </a:gridCol>
                <a:gridCol w="576072">
                  <a:extLst>
                    <a:ext uri="{9D8B030D-6E8A-4147-A177-3AD203B41FA5}">
                      <a16:colId xmlns:a16="http://schemas.microsoft.com/office/drawing/2014/main" val="3077807259"/>
                    </a:ext>
                  </a:extLst>
                </a:gridCol>
                <a:gridCol w="493776">
                  <a:extLst>
                    <a:ext uri="{9D8B030D-6E8A-4147-A177-3AD203B41FA5}">
                      <a16:colId xmlns:a16="http://schemas.microsoft.com/office/drawing/2014/main" val="500695937"/>
                    </a:ext>
                  </a:extLst>
                </a:gridCol>
                <a:gridCol w="576072">
                  <a:extLst>
                    <a:ext uri="{9D8B030D-6E8A-4147-A177-3AD203B41FA5}">
                      <a16:colId xmlns:a16="http://schemas.microsoft.com/office/drawing/2014/main" val="3340845786"/>
                    </a:ext>
                  </a:extLst>
                </a:gridCol>
                <a:gridCol w="576072">
                  <a:extLst>
                    <a:ext uri="{9D8B030D-6E8A-4147-A177-3AD203B41FA5}">
                      <a16:colId xmlns:a16="http://schemas.microsoft.com/office/drawing/2014/main" val="834748884"/>
                    </a:ext>
                  </a:extLst>
                </a:gridCol>
                <a:gridCol w="576072">
                  <a:extLst>
                    <a:ext uri="{9D8B030D-6E8A-4147-A177-3AD203B41FA5}">
                      <a16:colId xmlns:a16="http://schemas.microsoft.com/office/drawing/2014/main" val="1112548293"/>
                    </a:ext>
                  </a:extLst>
                </a:gridCol>
                <a:gridCol w="576072">
                  <a:extLst>
                    <a:ext uri="{9D8B030D-6E8A-4147-A177-3AD203B41FA5}">
                      <a16:colId xmlns:a16="http://schemas.microsoft.com/office/drawing/2014/main" val="3427628953"/>
                    </a:ext>
                  </a:extLst>
                </a:gridCol>
                <a:gridCol w="576072">
                  <a:extLst>
                    <a:ext uri="{9D8B030D-6E8A-4147-A177-3AD203B41FA5}">
                      <a16:colId xmlns:a16="http://schemas.microsoft.com/office/drawing/2014/main" val="2717156537"/>
                    </a:ext>
                  </a:extLst>
                </a:gridCol>
                <a:gridCol w="329184">
                  <a:extLst>
                    <a:ext uri="{9D8B030D-6E8A-4147-A177-3AD203B41FA5}">
                      <a16:colId xmlns:a16="http://schemas.microsoft.com/office/drawing/2014/main" val="2080906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350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6922661"/>
                  </a:ext>
                </a:extLst>
              </a:tr>
            </a:tbl>
          </a:graphicData>
        </a:graphic>
      </p:graphicFrame>
      <p:sp>
        <p:nvSpPr>
          <p:cNvPr id="4" name="Text Placeholder 3">
            <a:extLst>
              <a:ext uri="{FF2B5EF4-FFF2-40B4-BE49-F238E27FC236}">
                <a16:creationId xmlns:a16="http://schemas.microsoft.com/office/drawing/2014/main" id="{17D0D975-AE4F-45E6-B5B3-0C3EE24D1D3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17601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EF75-1909-4912-8DAA-8730AA0BF854}"/>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0841C571-8F5C-4728-8A31-7CE771897D2C}"/>
              </a:ext>
            </a:extLst>
          </p:cNvPr>
          <p:cNvGraphicFramePr>
            <a:graphicFrameLocks noGrp="1"/>
          </p:cNvGraphicFramePr>
          <p:nvPr>
            <p:ph type="tbl" sz="quarter" idx="13"/>
            <p:extLst>
              <p:ext uri="{D42A27DB-BD31-4B8C-83A1-F6EECF244321}">
                <p14:modId xmlns:p14="http://schemas.microsoft.com/office/powerpoint/2010/main" val="67379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15319004"/>
                    </a:ext>
                  </a:extLst>
                </a:gridCol>
                <a:gridCol w="658368">
                  <a:extLst>
                    <a:ext uri="{9D8B030D-6E8A-4147-A177-3AD203B41FA5}">
                      <a16:colId xmlns:a16="http://schemas.microsoft.com/office/drawing/2014/main" val="1848906627"/>
                    </a:ext>
                  </a:extLst>
                </a:gridCol>
                <a:gridCol w="658368">
                  <a:extLst>
                    <a:ext uri="{9D8B030D-6E8A-4147-A177-3AD203B41FA5}">
                      <a16:colId xmlns:a16="http://schemas.microsoft.com/office/drawing/2014/main" val="2325869224"/>
                    </a:ext>
                  </a:extLst>
                </a:gridCol>
                <a:gridCol w="576072">
                  <a:extLst>
                    <a:ext uri="{9D8B030D-6E8A-4147-A177-3AD203B41FA5}">
                      <a16:colId xmlns:a16="http://schemas.microsoft.com/office/drawing/2014/main" val="2704682865"/>
                    </a:ext>
                  </a:extLst>
                </a:gridCol>
                <a:gridCol w="576072">
                  <a:extLst>
                    <a:ext uri="{9D8B030D-6E8A-4147-A177-3AD203B41FA5}">
                      <a16:colId xmlns:a16="http://schemas.microsoft.com/office/drawing/2014/main" val="825011295"/>
                    </a:ext>
                  </a:extLst>
                </a:gridCol>
                <a:gridCol w="493776">
                  <a:extLst>
                    <a:ext uri="{9D8B030D-6E8A-4147-A177-3AD203B41FA5}">
                      <a16:colId xmlns:a16="http://schemas.microsoft.com/office/drawing/2014/main" val="729847093"/>
                    </a:ext>
                  </a:extLst>
                </a:gridCol>
                <a:gridCol w="576072">
                  <a:extLst>
                    <a:ext uri="{9D8B030D-6E8A-4147-A177-3AD203B41FA5}">
                      <a16:colId xmlns:a16="http://schemas.microsoft.com/office/drawing/2014/main" val="3736613645"/>
                    </a:ext>
                  </a:extLst>
                </a:gridCol>
                <a:gridCol w="576072">
                  <a:extLst>
                    <a:ext uri="{9D8B030D-6E8A-4147-A177-3AD203B41FA5}">
                      <a16:colId xmlns:a16="http://schemas.microsoft.com/office/drawing/2014/main" val="1831264217"/>
                    </a:ext>
                  </a:extLst>
                </a:gridCol>
                <a:gridCol w="576072">
                  <a:extLst>
                    <a:ext uri="{9D8B030D-6E8A-4147-A177-3AD203B41FA5}">
                      <a16:colId xmlns:a16="http://schemas.microsoft.com/office/drawing/2014/main" val="1938742846"/>
                    </a:ext>
                  </a:extLst>
                </a:gridCol>
                <a:gridCol w="576072">
                  <a:extLst>
                    <a:ext uri="{9D8B030D-6E8A-4147-A177-3AD203B41FA5}">
                      <a16:colId xmlns:a16="http://schemas.microsoft.com/office/drawing/2014/main" val="1608825824"/>
                    </a:ext>
                  </a:extLst>
                </a:gridCol>
                <a:gridCol w="576072">
                  <a:extLst>
                    <a:ext uri="{9D8B030D-6E8A-4147-A177-3AD203B41FA5}">
                      <a16:colId xmlns:a16="http://schemas.microsoft.com/office/drawing/2014/main" val="179278586"/>
                    </a:ext>
                  </a:extLst>
                </a:gridCol>
                <a:gridCol w="329184">
                  <a:extLst>
                    <a:ext uri="{9D8B030D-6E8A-4147-A177-3AD203B41FA5}">
                      <a16:colId xmlns:a16="http://schemas.microsoft.com/office/drawing/2014/main" val="1902791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424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428253"/>
                  </a:ext>
                </a:extLst>
              </a:tr>
            </a:tbl>
          </a:graphicData>
        </a:graphic>
      </p:graphicFrame>
      <p:sp>
        <p:nvSpPr>
          <p:cNvPr id="4" name="Text Placeholder 3">
            <a:extLst>
              <a:ext uri="{FF2B5EF4-FFF2-40B4-BE49-F238E27FC236}">
                <a16:creationId xmlns:a16="http://schemas.microsoft.com/office/drawing/2014/main" id="{84CEC1C7-F9D4-412D-B3E8-79A1017285C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825527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60E0A-E486-46B0-A1C0-BF77EBE317C1}"/>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46F3C261-C16F-4323-B603-365F20CFE759}"/>
              </a:ext>
            </a:extLst>
          </p:cNvPr>
          <p:cNvGraphicFramePr>
            <a:graphicFrameLocks noGrp="1"/>
          </p:cNvGraphicFramePr>
          <p:nvPr>
            <p:ph type="tbl" sz="quarter" idx="13"/>
            <p:extLst>
              <p:ext uri="{D42A27DB-BD31-4B8C-83A1-F6EECF244321}">
                <p14:modId xmlns:p14="http://schemas.microsoft.com/office/powerpoint/2010/main" val="2795317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07917584"/>
                    </a:ext>
                  </a:extLst>
                </a:gridCol>
                <a:gridCol w="658368">
                  <a:extLst>
                    <a:ext uri="{9D8B030D-6E8A-4147-A177-3AD203B41FA5}">
                      <a16:colId xmlns:a16="http://schemas.microsoft.com/office/drawing/2014/main" val="4086505083"/>
                    </a:ext>
                  </a:extLst>
                </a:gridCol>
                <a:gridCol w="658368">
                  <a:extLst>
                    <a:ext uri="{9D8B030D-6E8A-4147-A177-3AD203B41FA5}">
                      <a16:colId xmlns:a16="http://schemas.microsoft.com/office/drawing/2014/main" val="3032132476"/>
                    </a:ext>
                  </a:extLst>
                </a:gridCol>
                <a:gridCol w="576072">
                  <a:extLst>
                    <a:ext uri="{9D8B030D-6E8A-4147-A177-3AD203B41FA5}">
                      <a16:colId xmlns:a16="http://schemas.microsoft.com/office/drawing/2014/main" val="2597332747"/>
                    </a:ext>
                  </a:extLst>
                </a:gridCol>
                <a:gridCol w="576072">
                  <a:extLst>
                    <a:ext uri="{9D8B030D-6E8A-4147-A177-3AD203B41FA5}">
                      <a16:colId xmlns:a16="http://schemas.microsoft.com/office/drawing/2014/main" val="299475542"/>
                    </a:ext>
                  </a:extLst>
                </a:gridCol>
                <a:gridCol w="493776">
                  <a:extLst>
                    <a:ext uri="{9D8B030D-6E8A-4147-A177-3AD203B41FA5}">
                      <a16:colId xmlns:a16="http://schemas.microsoft.com/office/drawing/2014/main" val="3689796231"/>
                    </a:ext>
                  </a:extLst>
                </a:gridCol>
                <a:gridCol w="576072">
                  <a:extLst>
                    <a:ext uri="{9D8B030D-6E8A-4147-A177-3AD203B41FA5}">
                      <a16:colId xmlns:a16="http://schemas.microsoft.com/office/drawing/2014/main" val="907201823"/>
                    </a:ext>
                  </a:extLst>
                </a:gridCol>
                <a:gridCol w="576072">
                  <a:extLst>
                    <a:ext uri="{9D8B030D-6E8A-4147-A177-3AD203B41FA5}">
                      <a16:colId xmlns:a16="http://schemas.microsoft.com/office/drawing/2014/main" val="1155923098"/>
                    </a:ext>
                  </a:extLst>
                </a:gridCol>
                <a:gridCol w="576072">
                  <a:extLst>
                    <a:ext uri="{9D8B030D-6E8A-4147-A177-3AD203B41FA5}">
                      <a16:colId xmlns:a16="http://schemas.microsoft.com/office/drawing/2014/main" val="1758701747"/>
                    </a:ext>
                  </a:extLst>
                </a:gridCol>
                <a:gridCol w="576072">
                  <a:extLst>
                    <a:ext uri="{9D8B030D-6E8A-4147-A177-3AD203B41FA5}">
                      <a16:colId xmlns:a16="http://schemas.microsoft.com/office/drawing/2014/main" val="492114211"/>
                    </a:ext>
                  </a:extLst>
                </a:gridCol>
                <a:gridCol w="576072">
                  <a:extLst>
                    <a:ext uri="{9D8B030D-6E8A-4147-A177-3AD203B41FA5}">
                      <a16:colId xmlns:a16="http://schemas.microsoft.com/office/drawing/2014/main" val="1924239979"/>
                    </a:ext>
                  </a:extLst>
                </a:gridCol>
                <a:gridCol w="329184">
                  <a:extLst>
                    <a:ext uri="{9D8B030D-6E8A-4147-A177-3AD203B41FA5}">
                      <a16:colId xmlns:a16="http://schemas.microsoft.com/office/drawing/2014/main" val="1047958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596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20162378"/>
                  </a:ext>
                </a:extLst>
              </a:tr>
            </a:tbl>
          </a:graphicData>
        </a:graphic>
      </p:graphicFrame>
      <p:sp>
        <p:nvSpPr>
          <p:cNvPr id="4" name="Text Placeholder 3">
            <a:extLst>
              <a:ext uri="{FF2B5EF4-FFF2-40B4-BE49-F238E27FC236}">
                <a16:creationId xmlns:a16="http://schemas.microsoft.com/office/drawing/2014/main" id="{888A6909-B283-41B0-BE00-177C92A67F9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88428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B8CC2-2812-41EF-A4B6-1BEEEE288378}"/>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48DC0A20-6269-4D71-AAF3-5201897FC1FF}"/>
              </a:ext>
            </a:extLst>
          </p:cNvPr>
          <p:cNvGraphicFramePr>
            <a:graphicFrameLocks noGrp="1"/>
          </p:cNvGraphicFramePr>
          <p:nvPr>
            <p:ph type="tbl" sz="quarter" idx="13"/>
            <p:extLst>
              <p:ext uri="{D42A27DB-BD31-4B8C-83A1-F6EECF244321}">
                <p14:modId xmlns:p14="http://schemas.microsoft.com/office/powerpoint/2010/main" val="2279020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39347983"/>
                    </a:ext>
                  </a:extLst>
                </a:gridCol>
                <a:gridCol w="658368">
                  <a:extLst>
                    <a:ext uri="{9D8B030D-6E8A-4147-A177-3AD203B41FA5}">
                      <a16:colId xmlns:a16="http://schemas.microsoft.com/office/drawing/2014/main" val="232935655"/>
                    </a:ext>
                  </a:extLst>
                </a:gridCol>
                <a:gridCol w="658368">
                  <a:extLst>
                    <a:ext uri="{9D8B030D-6E8A-4147-A177-3AD203B41FA5}">
                      <a16:colId xmlns:a16="http://schemas.microsoft.com/office/drawing/2014/main" val="3347592210"/>
                    </a:ext>
                  </a:extLst>
                </a:gridCol>
                <a:gridCol w="576072">
                  <a:extLst>
                    <a:ext uri="{9D8B030D-6E8A-4147-A177-3AD203B41FA5}">
                      <a16:colId xmlns:a16="http://schemas.microsoft.com/office/drawing/2014/main" val="1142623606"/>
                    </a:ext>
                  </a:extLst>
                </a:gridCol>
                <a:gridCol w="576072">
                  <a:extLst>
                    <a:ext uri="{9D8B030D-6E8A-4147-A177-3AD203B41FA5}">
                      <a16:colId xmlns:a16="http://schemas.microsoft.com/office/drawing/2014/main" val="1751999762"/>
                    </a:ext>
                  </a:extLst>
                </a:gridCol>
                <a:gridCol w="493776">
                  <a:extLst>
                    <a:ext uri="{9D8B030D-6E8A-4147-A177-3AD203B41FA5}">
                      <a16:colId xmlns:a16="http://schemas.microsoft.com/office/drawing/2014/main" val="1577494787"/>
                    </a:ext>
                  </a:extLst>
                </a:gridCol>
                <a:gridCol w="576072">
                  <a:extLst>
                    <a:ext uri="{9D8B030D-6E8A-4147-A177-3AD203B41FA5}">
                      <a16:colId xmlns:a16="http://schemas.microsoft.com/office/drawing/2014/main" val="1194033971"/>
                    </a:ext>
                  </a:extLst>
                </a:gridCol>
                <a:gridCol w="576072">
                  <a:extLst>
                    <a:ext uri="{9D8B030D-6E8A-4147-A177-3AD203B41FA5}">
                      <a16:colId xmlns:a16="http://schemas.microsoft.com/office/drawing/2014/main" val="1743967151"/>
                    </a:ext>
                  </a:extLst>
                </a:gridCol>
                <a:gridCol w="576072">
                  <a:extLst>
                    <a:ext uri="{9D8B030D-6E8A-4147-A177-3AD203B41FA5}">
                      <a16:colId xmlns:a16="http://schemas.microsoft.com/office/drawing/2014/main" val="2434974885"/>
                    </a:ext>
                  </a:extLst>
                </a:gridCol>
                <a:gridCol w="576072">
                  <a:extLst>
                    <a:ext uri="{9D8B030D-6E8A-4147-A177-3AD203B41FA5}">
                      <a16:colId xmlns:a16="http://schemas.microsoft.com/office/drawing/2014/main" val="678966525"/>
                    </a:ext>
                  </a:extLst>
                </a:gridCol>
                <a:gridCol w="576072">
                  <a:extLst>
                    <a:ext uri="{9D8B030D-6E8A-4147-A177-3AD203B41FA5}">
                      <a16:colId xmlns:a16="http://schemas.microsoft.com/office/drawing/2014/main" val="2449044056"/>
                    </a:ext>
                  </a:extLst>
                </a:gridCol>
                <a:gridCol w="329184">
                  <a:extLst>
                    <a:ext uri="{9D8B030D-6E8A-4147-A177-3AD203B41FA5}">
                      <a16:colId xmlns:a16="http://schemas.microsoft.com/office/drawing/2014/main" val="458292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9529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2078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90585976"/>
                  </a:ext>
                </a:extLst>
              </a:tr>
            </a:tbl>
          </a:graphicData>
        </a:graphic>
      </p:graphicFrame>
      <p:sp>
        <p:nvSpPr>
          <p:cNvPr id="4" name="Text Placeholder 3">
            <a:extLst>
              <a:ext uri="{FF2B5EF4-FFF2-40B4-BE49-F238E27FC236}">
                <a16:creationId xmlns:a16="http://schemas.microsoft.com/office/drawing/2014/main" id="{CE58FEA2-189A-46E8-8BDD-F230C2BDB2E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17202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1ACB-7C9B-4D48-9251-4F2DC593226A}"/>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ADEFD861-1680-40D0-9A7F-A8FDCEFA1590}"/>
              </a:ext>
            </a:extLst>
          </p:cNvPr>
          <p:cNvGraphicFramePr>
            <a:graphicFrameLocks noGrp="1"/>
          </p:cNvGraphicFramePr>
          <p:nvPr>
            <p:ph type="tbl" sz="quarter" idx="13"/>
            <p:extLst>
              <p:ext uri="{D42A27DB-BD31-4B8C-83A1-F6EECF244321}">
                <p14:modId xmlns:p14="http://schemas.microsoft.com/office/powerpoint/2010/main" val="2937753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44062902"/>
                    </a:ext>
                  </a:extLst>
                </a:gridCol>
                <a:gridCol w="658368">
                  <a:extLst>
                    <a:ext uri="{9D8B030D-6E8A-4147-A177-3AD203B41FA5}">
                      <a16:colId xmlns:a16="http://schemas.microsoft.com/office/drawing/2014/main" val="3696690563"/>
                    </a:ext>
                  </a:extLst>
                </a:gridCol>
                <a:gridCol w="658368">
                  <a:extLst>
                    <a:ext uri="{9D8B030D-6E8A-4147-A177-3AD203B41FA5}">
                      <a16:colId xmlns:a16="http://schemas.microsoft.com/office/drawing/2014/main" val="667577652"/>
                    </a:ext>
                  </a:extLst>
                </a:gridCol>
                <a:gridCol w="576072">
                  <a:extLst>
                    <a:ext uri="{9D8B030D-6E8A-4147-A177-3AD203B41FA5}">
                      <a16:colId xmlns:a16="http://schemas.microsoft.com/office/drawing/2014/main" val="1057231143"/>
                    </a:ext>
                  </a:extLst>
                </a:gridCol>
                <a:gridCol w="576072">
                  <a:extLst>
                    <a:ext uri="{9D8B030D-6E8A-4147-A177-3AD203B41FA5}">
                      <a16:colId xmlns:a16="http://schemas.microsoft.com/office/drawing/2014/main" val="3385188269"/>
                    </a:ext>
                  </a:extLst>
                </a:gridCol>
                <a:gridCol w="493776">
                  <a:extLst>
                    <a:ext uri="{9D8B030D-6E8A-4147-A177-3AD203B41FA5}">
                      <a16:colId xmlns:a16="http://schemas.microsoft.com/office/drawing/2014/main" val="4037791048"/>
                    </a:ext>
                  </a:extLst>
                </a:gridCol>
                <a:gridCol w="576072">
                  <a:extLst>
                    <a:ext uri="{9D8B030D-6E8A-4147-A177-3AD203B41FA5}">
                      <a16:colId xmlns:a16="http://schemas.microsoft.com/office/drawing/2014/main" val="2891766906"/>
                    </a:ext>
                  </a:extLst>
                </a:gridCol>
                <a:gridCol w="576072">
                  <a:extLst>
                    <a:ext uri="{9D8B030D-6E8A-4147-A177-3AD203B41FA5}">
                      <a16:colId xmlns:a16="http://schemas.microsoft.com/office/drawing/2014/main" val="3322325818"/>
                    </a:ext>
                  </a:extLst>
                </a:gridCol>
                <a:gridCol w="576072">
                  <a:extLst>
                    <a:ext uri="{9D8B030D-6E8A-4147-A177-3AD203B41FA5}">
                      <a16:colId xmlns:a16="http://schemas.microsoft.com/office/drawing/2014/main" val="1184361429"/>
                    </a:ext>
                  </a:extLst>
                </a:gridCol>
                <a:gridCol w="576072">
                  <a:extLst>
                    <a:ext uri="{9D8B030D-6E8A-4147-A177-3AD203B41FA5}">
                      <a16:colId xmlns:a16="http://schemas.microsoft.com/office/drawing/2014/main" val="1865013016"/>
                    </a:ext>
                  </a:extLst>
                </a:gridCol>
                <a:gridCol w="576072">
                  <a:extLst>
                    <a:ext uri="{9D8B030D-6E8A-4147-A177-3AD203B41FA5}">
                      <a16:colId xmlns:a16="http://schemas.microsoft.com/office/drawing/2014/main" val="771557258"/>
                    </a:ext>
                  </a:extLst>
                </a:gridCol>
                <a:gridCol w="329184">
                  <a:extLst>
                    <a:ext uri="{9D8B030D-6E8A-4147-A177-3AD203B41FA5}">
                      <a16:colId xmlns:a16="http://schemas.microsoft.com/office/drawing/2014/main" val="1246791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383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38846092"/>
                  </a:ext>
                </a:extLst>
              </a:tr>
            </a:tbl>
          </a:graphicData>
        </a:graphic>
      </p:graphicFrame>
      <p:sp>
        <p:nvSpPr>
          <p:cNvPr id="4" name="Text Placeholder 3">
            <a:extLst>
              <a:ext uri="{FF2B5EF4-FFF2-40B4-BE49-F238E27FC236}">
                <a16:creationId xmlns:a16="http://schemas.microsoft.com/office/drawing/2014/main" id="{B917712C-BEC1-4720-9CD2-D05C46F306E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95326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9CB5-C77B-45B1-B7D1-8FD9740768C7}"/>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0D8C66E9-766F-4D71-9A20-FEE49BC2DAAD}"/>
              </a:ext>
            </a:extLst>
          </p:cNvPr>
          <p:cNvGraphicFramePr>
            <a:graphicFrameLocks noGrp="1"/>
          </p:cNvGraphicFramePr>
          <p:nvPr>
            <p:ph type="tbl" sz="quarter" idx="13"/>
            <p:extLst>
              <p:ext uri="{D42A27DB-BD31-4B8C-83A1-F6EECF244321}">
                <p14:modId xmlns:p14="http://schemas.microsoft.com/office/powerpoint/2010/main" val="336123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02113820"/>
                    </a:ext>
                  </a:extLst>
                </a:gridCol>
                <a:gridCol w="658368">
                  <a:extLst>
                    <a:ext uri="{9D8B030D-6E8A-4147-A177-3AD203B41FA5}">
                      <a16:colId xmlns:a16="http://schemas.microsoft.com/office/drawing/2014/main" val="3157469529"/>
                    </a:ext>
                  </a:extLst>
                </a:gridCol>
                <a:gridCol w="658368">
                  <a:extLst>
                    <a:ext uri="{9D8B030D-6E8A-4147-A177-3AD203B41FA5}">
                      <a16:colId xmlns:a16="http://schemas.microsoft.com/office/drawing/2014/main" val="1676809401"/>
                    </a:ext>
                  </a:extLst>
                </a:gridCol>
                <a:gridCol w="576072">
                  <a:extLst>
                    <a:ext uri="{9D8B030D-6E8A-4147-A177-3AD203B41FA5}">
                      <a16:colId xmlns:a16="http://schemas.microsoft.com/office/drawing/2014/main" val="791786961"/>
                    </a:ext>
                  </a:extLst>
                </a:gridCol>
                <a:gridCol w="576072">
                  <a:extLst>
                    <a:ext uri="{9D8B030D-6E8A-4147-A177-3AD203B41FA5}">
                      <a16:colId xmlns:a16="http://schemas.microsoft.com/office/drawing/2014/main" val="2256902690"/>
                    </a:ext>
                  </a:extLst>
                </a:gridCol>
                <a:gridCol w="493776">
                  <a:extLst>
                    <a:ext uri="{9D8B030D-6E8A-4147-A177-3AD203B41FA5}">
                      <a16:colId xmlns:a16="http://schemas.microsoft.com/office/drawing/2014/main" val="2176586186"/>
                    </a:ext>
                  </a:extLst>
                </a:gridCol>
                <a:gridCol w="576072">
                  <a:extLst>
                    <a:ext uri="{9D8B030D-6E8A-4147-A177-3AD203B41FA5}">
                      <a16:colId xmlns:a16="http://schemas.microsoft.com/office/drawing/2014/main" val="272487137"/>
                    </a:ext>
                  </a:extLst>
                </a:gridCol>
                <a:gridCol w="576072">
                  <a:extLst>
                    <a:ext uri="{9D8B030D-6E8A-4147-A177-3AD203B41FA5}">
                      <a16:colId xmlns:a16="http://schemas.microsoft.com/office/drawing/2014/main" val="4138134494"/>
                    </a:ext>
                  </a:extLst>
                </a:gridCol>
                <a:gridCol w="576072">
                  <a:extLst>
                    <a:ext uri="{9D8B030D-6E8A-4147-A177-3AD203B41FA5}">
                      <a16:colId xmlns:a16="http://schemas.microsoft.com/office/drawing/2014/main" val="2212035757"/>
                    </a:ext>
                  </a:extLst>
                </a:gridCol>
                <a:gridCol w="576072">
                  <a:extLst>
                    <a:ext uri="{9D8B030D-6E8A-4147-A177-3AD203B41FA5}">
                      <a16:colId xmlns:a16="http://schemas.microsoft.com/office/drawing/2014/main" val="2230785327"/>
                    </a:ext>
                  </a:extLst>
                </a:gridCol>
                <a:gridCol w="576072">
                  <a:extLst>
                    <a:ext uri="{9D8B030D-6E8A-4147-A177-3AD203B41FA5}">
                      <a16:colId xmlns:a16="http://schemas.microsoft.com/office/drawing/2014/main" val="2226550292"/>
                    </a:ext>
                  </a:extLst>
                </a:gridCol>
                <a:gridCol w="329184">
                  <a:extLst>
                    <a:ext uri="{9D8B030D-6E8A-4147-A177-3AD203B41FA5}">
                      <a16:colId xmlns:a16="http://schemas.microsoft.com/office/drawing/2014/main" val="2045996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8296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940981"/>
                  </a:ext>
                </a:extLst>
              </a:tr>
            </a:tbl>
          </a:graphicData>
        </a:graphic>
      </p:graphicFrame>
      <p:sp>
        <p:nvSpPr>
          <p:cNvPr id="4" name="Text Placeholder 3">
            <a:extLst>
              <a:ext uri="{FF2B5EF4-FFF2-40B4-BE49-F238E27FC236}">
                <a16:creationId xmlns:a16="http://schemas.microsoft.com/office/drawing/2014/main" id="{BB6873FF-7BF0-45F2-9D2C-B0EC75D1D61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00691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3838-D044-4791-B4AA-DB211B9AFBFD}"/>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6677D15C-C5B3-4697-9A81-BA6D6C25A06D}"/>
              </a:ext>
            </a:extLst>
          </p:cNvPr>
          <p:cNvGraphicFramePr>
            <a:graphicFrameLocks noGrp="1"/>
          </p:cNvGraphicFramePr>
          <p:nvPr>
            <p:ph type="tbl" sz="quarter" idx="13"/>
            <p:extLst>
              <p:ext uri="{D42A27DB-BD31-4B8C-83A1-F6EECF244321}">
                <p14:modId xmlns:p14="http://schemas.microsoft.com/office/powerpoint/2010/main" val="163861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34282020"/>
                    </a:ext>
                  </a:extLst>
                </a:gridCol>
                <a:gridCol w="658368">
                  <a:extLst>
                    <a:ext uri="{9D8B030D-6E8A-4147-A177-3AD203B41FA5}">
                      <a16:colId xmlns:a16="http://schemas.microsoft.com/office/drawing/2014/main" val="2148619421"/>
                    </a:ext>
                  </a:extLst>
                </a:gridCol>
                <a:gridCol w="658368">
                  <a:extLst>
                    <a:ext uri="{9D8B030D-6E8A-4147-A177-3AD203B41FA5}">
                      <a16:colId xmlns:a16="http://schemas.microsoft.com/office/drawing/2014/main" val="2125381810"/>
                    </a:ext>
                  </a:extLst>
                </a:gridCol>
                <a:gridCol w="576072">
                  <a:extLst>
                    <a:ext uri="{9D8B030D-6E8A-4147-A177-3AD203B41FA5}">
                      <a16:colId xmlns:a16="http://schemas.microsoft.com/office/drawing/2014/main" val="3375553192"/>
                    </a:ext>
                  </a:extLst>
                </a:gridCol>
                <a:gridCol w="576072">
                  <a:extLst>
                    <a:ext uri="{9D8B030D-6E8A-4147-A177-3AD203B41FA5}">
                      <a16:colId xmlns:a16="http://schemas.microsoft.com/office/drawing/2014/main" val="3942585418"/>
                    </a:ext>
                  </a:extLst>
                </a:gridCol>
                <a:gridCol w="493776">
                  <a:extLst>
                    <a:ext uri="{9D8B030D-6E8A-4147-A177-3AD203B41FA5}">
                      <a16:colId xmlns:a16="http://schemas.microsoft.com/office/drawing/2014/main" val="2626912600"/>
                    </a:ext>
                  </a:extLst>
                </a:gridCol>
                <a:gridCol w="576072">
                  <a:extLst>
                    <a:ext uri="{9D8B030D-6E8A-4147-A177-3AD203B41FA5}">
                      <a16:colId xmlns:a16="http://schemas.microsoft.com/office/drawing/2014/main" val="2513721851"/>
                    </a:ext>
                  </a:extLst>
                </a:gridCol>
                <a:gridCol w="576072">
                  <a:extLst>
                    <a:ext uri="{9D8B030D-6E8A-4147-A177-3AD203B41FA5}">
                      <a16:colId xmlns:a16="http://schemas.microsoft.com/office/drawing/2014/main" val="693435883"/>
                    </a:ext>
                  </a:extLst>
                </a:gridCol>
                <a:gridCol w="576072">
                  <a:extLst>
                    <a:ext uri="{9D8B030D-6E8A-4147-A177-3AD203B41FA5}">
                      <a16:colId xmlns:a16="http://schemas.microsoft.com/office/drawing/2014/main" val="2469081966"/>
                    </a:ext>
                  </a:extLst>
                </a:gridCol>
                <a:gridCol w="576072">
                  <a:extLst>
                    <a:ext uri="{9D8B030D-6E8A-4147-A177-3AD203B41FA5}">
                      <a16:colId xmlns:a16="http://schemas.microsoft.com/office/drawing/2014/main" val="1914695678"/>
                    </a:ext>
                  </a:extLst>
                </a:gridCol>
                <a:gridCol w="576072">
                  <a:extLst>
                    <a:ext uri="{9D8B030D-6E8A-4147-A177-3AD203B41FA5}">
                      <a16:colId xmlns:a16="http://schemas.microsoft.com/office/drawing/2014/main" val="3712764597"/>
                    </a:ext>
                  </a:extLst>
                </a:gridCol>
                <a:gridCol w="329184">
                  <a:extLst>
                    <a:ext uri="{9D8B030D-6E8A-4147-A177-3AD203B41FA5}">
                      <a16:colId xmlns:a16="http://schemas.microsoft.com/office/drawing/2014/main" val="912700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649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5388783"/>
                  </a:ext>
                </a:extLst>
              </a:tr>
            </a:tbl>
          </a:graphicData>
        </a:graphic>
      </p:graphicFrame>
      <p:sp>
        <p:nvSpPr>
          <p:cNvPr id="4" name="Text Placeholder 3">
            <a:extLst>
              <a:ext uri="{FF2B5EF4-FFF2-40B4-BE49-F238E27FC236}">
                <a16:creationId xmlns:a16="http://schemas.microsoft.com/office/drawing/2014/main" id="{9FBC6DCE-3347-40FA-BBA6-DC598DF9A02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04574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41BFA-3CB5-4ACD-B5A8-2E79996DB176}"/>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AB2F6C60-1DD6-4259-A606-642FF811337E}"/>
              </a:ext>
            </a:extLst>
          </p:cNvPr>
          <p:cNvGraphicFramePr>
            <a:graphicFrameLocks noGrp="1"/>
          </p:cNvGraphicFramePr>
          <p:nvPr>
            <p:ph type="tbl" sz="quarter" idx="13"/>
            <p:extLst>
              <p:ext uri="{D42A27DB-BD31-4B8C-83A1-F6EECF244321}">
                <p14:modId xmlns:p14="http://schemas.microsoft.com/office/powerpoint/2010/main" val="340108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23298381"/>
                    </a:ext>
                  </a:extLst>
                </a:gridCol>
                <a:gridCol w="658368">
                  <a:extLst>
                    <a:ext uri="{9D8B030D-6E8A-4147-A177-3AD203B41FA5}">
                      <a16:colId xmlns:a16="http://schemas.microsoft.com/office/drawing/2014/main" val="2427475889"/>
                    </a:ext>
                  </a:extLst>
                </a:gridCol>
                <a:gridCol w="658368">
                  <a:extLst>
                    <a:ext uri="{9D8B030D-6E8A-4147-A177-3AD203B41FA5}">
                      <a16:colId xmlns:a16="http://schemas.microsoft.com/office/drawing/2014/main" val="422675073"/>
                    </a:ext>
                  </a:extLst>
                </a:gridCol>
                <a:gridCol w="576072">
                  <a:extLst>
                    <a:ext uri="{9D8B030D-6E8A-4147-A177-3AD203B41FA5}">
                      <a16:colId xmlns:a16="http://schemas.microsoft.com/office/drawing/2014/main" val="489399423"/>
                    </a:ext>
                  </a:extLst>
                </a:gridCol>
                <a:gridCol w="576072">
                  <a:extLst>
                    <a:ext uri="{9D8B030D-6E8A-4147-A177-3AD203B41FA5}">
                      <a16:colId xmlns:a16="http://schemas.microsoft.com/office/drawing/2014/main" val="2341581167"/>
                    </a:ext>
                  </a:extLst>
                </a:gridCol>
                <a:gridCol w="493776">
                  <a:extLst>
                    <a:ext uri="{9D8B030D-6E8A-4147-A177-3AD203B41FA5}">
                      <a16:colId xmlns:a16="http://schemas.microsoft.com/office/drawing/2014/main" val="2775646925"/>
                    </a:ext>
                  </a:extLst>
                </a:gridCol>
                <a:gridCol w="576072">
                  <a:extLst>
                    <a:ext uri="{9D8B030D-6E8A-4147-A177-3AD203B41FA5}">
                      <a16:colId xmlns:a16="http://schemas.microsoft.com/office/drawing/2014/main" val="429426768"/>
                    </a:ext>
                  </a:extLst>
                </a:gridCol>
                <a:gridCol w="576072">
                  <a:extLst>
                    <a:ext uri="{9D8B030D-6E8A-4147-A177-3AD203B41FA5}">
                      <a16:colId xmlns:a16="http://schemas.microsoft.com/office/drawing/2014/main" val="2468643405"/>
                    </a:ext>
                  </a:extLst>
                </a:gridCol>
                <a:gridCol w="576072">
                  <a:extLst>
                    <a:ext uri="{9D8B030D-6E8A-4147-A177-3AD203B41FA5}">
                      <a16:colId xmlns:a16="http://schemas.microsoft.com/office/drawing/2014/main" val="2070275568"/>
                    </a:ext>
                  </a:extLst>
                </a:gridCol>
                <a:gridCol w="576072">
                  <a:extLst>
                    <a:ext uri="{9D8B030D-6E8A-4147-A177-3AD203B41FA5}">
                      <a16:colId xmlns:a16="http://schemas.microsoft.com/office/drawing/2014/main" val="2207053454"/>
                    </a:ext>
                  </a:extLst>
                </a:gridCol>
                <a:gridCol w="576072">
                  <a:extLst>
                    <a:ext uri="{9D8B030D-6E8A-4147-A177-3AD203B41FA5}">
                      <a16:colId xmlns:a16="http://schemas.microsoft.com/office/drawing/2014/main" val="3181787820"/>
                    </a:ext>
                  </a:extLst>
                </a:gridCol>
                <a:gridCol w="329184">
                  <a:extLst>
                    <a:ext uri="{9D8B030D-6E8A-4147-A177-3AD203B41FA5}">
                      <a16:colId xmlns:a16="http://schemas.microsoft.com/office/drawing/2014/main" val="4107355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67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4602689"/>
                  </a:ext>
                </a:extLst>
              </a:tr>
            </a:tbl>
          </a:graphicData>
        </a:graphic>
      </p:graphicFrame>
      <p:sp>
        <p:nvSpPr>
          <p:cNvPr id="4" name="Text Placeholder 3">
            <a:extLst>
              <a:ext uri="{FF2B5EF4-FFF2-40B4-BE49-F238E27FC236}">
                <a16:creationId xmlns:a16="http://schemas.microsoft.com/office/drawing/2014/main" id="{6E1331C9-4F5C-4E5F-8B61-A371BB8693E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64319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382F-8AA1-40A2-8FC8-8FBD2431DB65}"/>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BB1FAF66-DC5B-45B2-8FEE-0A7822128537}"/>
              </a:ext>
            </a:extLst>
          </p:cNvPr>
          <p:cNvGraphicFramePr>
            <a:graphicFrameLocks noGrp="1"/>
          </p:cNvGraphicFramePr>
          <p:nvPr>
            <p:ph type="tbl" sz="quarter" idx="13"/>
            <p:extLst>
              <p:ext uri="{D42A27DB-BD31-4B8C-83A1-F6EECF244321}">
                <p14:modId xmlns:p14="http://schemas.microsoft.com/office/powerpoint/2010/main" val="1262122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22781308"/>
                    </a:ext>
                  </a:extLst>
                </a:gridCol>
                <a:gridCol w="658368">
                  <a:extLst>
                    <a:ext uri="{9D8B030D-6E8A-4147-A177-3AD203B41FA5}">
                      <a16:colId xmlns:a16="http://schemas.microsoft.com/office/drawing/2014/main" val="840061112"/>
                    </a:ext>
                  </a:extLst>
                </a:gridCol>
                <a:gridCol w="658368">
                  <a:extLst>
                    <a:ext uri="{9D8B030D-6E8A-4147-A177-3AD203B41FA5}">
                      <a16:colId xmlns:a16="http://schemas.microsoft.com/office/drawing/2014/main" val="741070757"/>
                    </a:ext>
                  </a:extLst>
                </a:gridCol>
                <a:gridCol w="576072">
                  <a:extLst>
                    <a:ext uri="{9D8B030D-6E8A-4147-A177-3AD203B41FA5}">
                      <a16:colId xmlns:a16="http://schemas.microsoft.com/office/drawing/2014/main" val="2286592369"/>
                    </a:ext>
                  </a:extLst>
                </a:gridCol>
                <a:gridCol w="576072">
                  <a:extLst>
                    <a:ext uri="{9D8B030D-6E8A-4147-A177-3AD203B41FA5}">
                      <a16:colId xmlns:a16="http://schemas.microsoft.com/office/drawing/2014/main" val="2041232673"/>
                    </a:ext>
                  </a:extLst>
                </a:gridCol>
                <a:gridCol w="493776">
                  <a:extLst>
                    <a:ext uri="{9D8B030D-6E8A-4147-A177-3AD203B41FA5}">
                      <a16:colId xmlns:a16="http://schemas.microsoft.com/office/drawing/2014/main" val="3896826004"/>
                    </a:ext>
                  </a:extLst>
                </a:gridCol>
                <a:gridCol w="576072">
                  <a:extLst>
                    <a:ext uri="{9D8B030D-6E8A-4147-A177-3AD203B41FA5}">
                      <a16:colId xmlns:a16="http://schemas.microsoft.com/office/drawing/2014/main" val="436610848"/>
                    </a:ext>
                  </a:extLst>
                </a:gridCol>
                <a:gridCol w="576072">
                  <a:extLst>
                    <a:ext uri="{9D8B030D-6E8A-4147-A177-3AD203B41FA5}">
                      <a16:colId xmlns:a16="http://schemas.microsoft.com/office/drawing/2014/main" val="1182851134"/>
                    </a:ext>
                  </a:extLst>
                </a:gridCol>
                <a:gridCol w="576072">
                  <a:extLst>
                    <a:ext uri="{9D8B030D-6E8A-4147-A177-3AD203B41FA5}">
                      <a16:colId xmlns:a16="http://schemas.microsoft.com/office/drawing/2014/main" val="1559448441"/>
                    </a:ext>
                  </a:extLst>
                </a:gridCol>
                <a:gridCol w="576072">
                  <a:extLst>
                    <a:ext uri="{9D8B030D-6E8A-4147-A177-3AD203B41FA5}">
                      <a16:colId xmlns:a16="http://schemas.microsoft.com/office/drawing/2014/main" val="2707289976"/>
                    </a:ext>
                  </a:extLst>
                </a:gridCol>
                <a:gridCol w="576072">
                  <a:extLst>
                    <a:ext uri="{9D8B030D-6E8A-4147-A177-3AD203B41FA5}">
                      <a16:colId xmlns:a16="http://schemas.microsoft.com/office/drawing/2014/main" val="524349926"/>
                    </a:ext>
                  </a:extLst>
                </a:gridCol>
                <a:gridCol w="329184">
                  <a:extLst>
                    <a:ext uri="{9D8B030D-6E8A-4147-A177-3AD203B41FA5}">
                      <a16:colId xmlns:a16="http://schemas.microsoft.com/office/drawing/2014/main" val="95040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5084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6868262"/>
                  </a:ext>
                </a:extLst>
              </a:tr>
            </a:tbl>
          </a:graphicData>
        </a:graphic>
      </p:graphicFrame>
      <p:sp>
        <p:nvSpPr>
          <p:cNvPr id="4" name="Text Placeholder 3">
            <a:extLst>
              <a:ext uri="{FF2B5EF4-FFF2-40B4-BE49-F238E27FC236}">
                <a16:creationId xmlns:a16="http://schemas.microsoft.com/office/drawing/2014/main" id="{5D78A3FF-06E3-4BD1-8958-8A61231F7B5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9747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723DD-65B2-4B9E-8B39-9749E0C45913}"/>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706E8659-B56C-4807-8D4E-7B874E8850E3}"/>
              </a:ext>
            </a:extLst>
          </p:cNvPr>
          <p:cNvGraphicFramePr>
            <a:graphicFrameLocks noGrp="1"/>
          </p:cNvGraphicFramePr>
          <p:nvPr>
            <p:ph type="tbl" sz="quarter" idx="13"/>
            <p:extLst>
              <p:ext uri="{D42A27DB-BD31-4B8C-83A1-F6EECF244321}">
                <p14:modId xmlns:p14="http://schemas.microsoft.com/office/powerpoint/2010/main" val="2287474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029905"/>
                    </a:ext>
                  </a:extLst>
                </a:gridCol>
                <a:gridCol w="658368">
                  <a:extLst>
                    <a:ext uri="{9D8B030D-6E8A-4147-A177-3AD203B41FA5}">
                      <a16:colId xmlns:a16="http://schemas.microsoft.com/office/drawing/2014/main" val="3961668765"/>
                    </a:ext>
                  </a:extLst>
                </a:gridCol>
                <a:gridCol w="658368">
                  <a:extLst>
                    <a:ext uri="{9D8B030D-6E8A-4147-A177-3AD203B41FA5}">
                      <a16:colId xmlns:a16="http://schemas.microsoft.com/office/drawing/2014/main" val="866826085"/>
                    </a:ext>
                  </a:extLst>
                </a:gridCol>
                <a:gridCol w="576072">
                  <a:extLst>
                    <a:ext uri="{9D8B030D-6E8A-4147-A177-3AD203B41FA5}">
                      <a16:colId xmlns:a16="http://schemas.microsoft.com/office/drawing/2014/main" val="409498800"/>
                    </a:ext>
                  </a:extLst>
                </a:gridCol>
                <a:gridCol w="576072">
                  <a:extLst>
                    <a:ext uri="{9D8B030D-6E8A-4147-A177-3AD203B41FA5}">
                      <a16:colId xmlns:a16="http://schemas.microsoft.com/office/drawing/2014/main" val="1021346323"/>
                    </a:ext>
                  </a:extLst>
                </a:gridCol>
                <a:gridCol w="493776">
                  <a:extLst>
                    <a:ext uri="{9D8B030D-6E8A-4147-A177-3AD203B41FA5}">
                      <a16:colId xmlns:a16="http://schemas.microsoft.com/office/drawing/2014/main" val="27575049"/>
                    </a:ext>
                  </a:extLst>
                </a:gridCol>
                <a:gridCol w="576072">
                  <a:extLst>
                    <a:ext uri="{9D8B030D-6E8A-4147-A177-3AD203B41FA5}">
                      <a16:colId xmlns:a16="http://schemas.microsoft.com/office/drawing/2014/main" val="268557415"/>
                    </a:ext>
                  </a:extLst>
                </a:gridCol>
                <a:gridCol w="576072">
                  <a:extLst>
                    <a:ext uri="{9D8B030D-6E8A-4147-A177-3AD203B41FA5}">
                      <a16:colId xmlns:a16="http://schemas.microsoft.com/office/drawing/2014/main" val="2268414910"/>
                    </a:ext>
                  </a:extLst>
                </a:gridCol>
                <a:gridCol w="576072">
                  <a:extLst>
                    <a:ext uri="{9D8B030D-6E8A-4147-A177-3AD203B41FA5}">
                      <a16:colId xmlns:a16="http://schemas.microsoft.com/office/drawing/2014/main" val="2915284488"/>
                    </a:ext>
                  </a:extLst>
                </a:gridCol>
                <a:gridCol w="576072">
                  <a:extLst>
                    <a:ext uri="{9D8B030D-6E8A-4147-A177-3AD203B41FA5}">
                      <a16:colId xmlns:a16="http://schemas.microsoft.com/office/drawing/2014/main" val="102436331"/>
                    </a:ext>
                  </a:extLst>
                </a:gridCol>
                <a:gridCol w="576072">
                  <a:extLst>
                    <a:ext uri="{9D8B030D-6E8A-4147-A177-3AD203B41FA5}">
                      <a16:colId xmlns:a16="http://schemas.microsoft.com/office/drawing/2014/main" val="2524399346"/>
                    </a:ext>
                  </a:extLst>
                </a:gridCol>
                <a:gridCol w="329184">
                  <a:extLst>
                    <a:ext uri="{9D8B030D-6E8A-4147-A177-3AD203B41FA5}">
                      <a16:colId xmlns:a16="http://schemas.microsoft.com/office/drawing/2014/main" val="2037971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864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7842850"/>
                  </a:ext>
                </a:extLst>
              </a:tr>
            </a:tbl>
          </a:graphicData>
        </a:graphic>
      </p:graphicFrame>
      <p:sp>
        <p:nvSpPr>
          <p:cNvPr id="4" name="Text Placeholder 3">
            <a:extLst>
              <a:ext uri="{FF2B5EF4-FFF2-40B4-BE49-F238E27FC236}">
                <a16:creationId xmlns:a16="http://schemas.microsoft.com/office/drawing/2014/main" id="{57B7D8D0-C9EA-41A1-8308-5178DE28B79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86621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B1057-10A4-496C-B523-AB3DF6FA3BB8}"/>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C49BFEA1-3339-49B2-B139-488272EC9F08}"/>
              </a:ext>
            </a:extLst>
          </p:cNvPr>
          <p:cNvGraphicFramePr>
            <a:graphicFrameLocks noGrp="1"/>
          </p:cNvGraphicFramePr>
          <p:nvPr>
            <p:ph type="tbl" sz="quarter" idx="13"/>
            <p:extLst>
              <p:ext uri="{D42A27DB-BD31-4B8C-83A1-F6EECF244321}">
                <p14:modId xmlns:p14="http://schemas.microsoft.com/office/powerpoint/2010/main" val="3694104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3230463"/>
                    </a:ext>
                  </a:extLst>
                </a:gridCol>
                <a:gridCol w="658368">
                  <a:extLst>
                    <a:ext uri="{9D8B030D-6E8A-4147-A177-3AD203B41FA5}">
                      <a16:colId xmlns:a16="http://schemas.microsoft.com/office/drawing/2014/main" val="643664673"/>
                    </a:ext>
                  </a:extLst>
                </a:gridCol>
                <a:gridCol w="658368">
                  <a:extLst>
                    <a:ext uri="{9D8B030D-6E8A-4147-A177-3AD203B41FA5}">
                      <a16:colId xmlns:a16="http://schemas.microsoft.com/office/drawing/2014/main" val="513655961"/>
                    </a:ext>
                  </a:extLst>
                </a:gridCol>
                <a:gridCol w="576072">
                  <a:extLst>
                    <a:ext uri="{9D8B030D-6E8A-4147-A177-3AD203B41FA5}">
                      <a16:colId xmlns:a16="http://schemas.microsoft.com/office/drawing/2014/main" val="4161484718"/>
                    </a:ext>
                  </a:extLst>
                </a:gridCol>
                <a:gridCol w="576072">
                  <a:extLst>
                    <a:ext uri="{9D8B030D-6E8A-4147-A177-3AD203B41FA5}">
                      <a16:colId xmlns:a16="http://schemas.microsoft.com/office/drawing/2014/main" val="3774569825"/>
                    </a:ext>
                  </a:extLst>
                </a:gridCol>
                <a:gridCol w="493776">
                  <a:extLst>
                    <a:ext uri="{9D8B030D-6E8A-4147-A177-3AD203B41FA5}">
                      <a16:colId xmlns:a16="http://schemas.microsoft.com/office/drawing/2014/main" val="356576788"/>
                    </a:ext>
                  </a:extLst>
                </a:gridCol>
                <a:gridCol w="576072">
                  <a:extLst>
                    <a:ext uri="{9D8B030D-6E8A-4147-A177-3AD203B41FA5}">
                      <a16:colId xmlns:a16="http://schemas.microsoft.com/office/drawing/2014/main" val="1552947027"/>
                    </a:ext>
                  </a:extLst>
                </a:gridCol>
                <a:gridCol w="576072">
                  <a:extLst>
                    <a:ext uri="{9D8B030D-6E8A-4147-A177-3AD203B41FA5}">
                      <a16:colId xmlns:a16="http://schemas.microsoft.com/office/drawing/2014/main" val="3235489524"/>
                    </a:ext>
                  </a:extLst>
                </a:gridCol>
                <a:gridCol w="576072">
                  <a:extLst>
                    <a:ext uri="{9D8B030D-6E8A-4147-A177-3AD203B41FA5}">
                      <a16:colId xmlns:a16="http://schemas.microsoft.com/office/drawing/2014/main" val="1401698922"/>
                    </a:ext>
                  </a:extLst>
                </a:gridCol>
                <a:gridCol w="576072">
                  <a:extLst>
                    <a:ext uri="{9D8B030D-6E8A-4147-A177-3AD203B41FA5}">
                      <a16:colId xmlns:a16="http://schemas.microsoft.com/office/drawing/2014/main" val="1853549475"/>
                    </a:ext>
                  </a:extLst>
                </a:gridCol>
                <a:gridCol w="576072">
                  <a:extLst>
                    <a:ext uri="{9D8B030D-6E8A-4147-A177-3AD203B41FA5}">
                      <a16:colId xmlns:a16="http://schemas.microsoft.com/office/drawing/2014/main" val="3888430784"/>
                    </a:ext>
                  </a:extLst>
                </a:gridCol>
                <a:gridCol w="329184">
                  <a:extLst>
                    <a:ext uri="{9D8B030D-6E8A-4147-A177-3AD203B41FA5}">
                      <a16:colId xmlns:a16="http://schemas.microsoft.com/office/drawing/2014/main" val="3600381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834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01351169"/>
                  </a:ext>
                </a:extLst>
              </a:tr>
            </a:tbl>
          </a:graphicData>
        </a:graphic>
      </p:graphicFrame>
      <p:sp>
        <p:nvSpPr>
          <p:cNvPr id="4" name="Text Placeholder 3">
            <a:extLst>
              <a:ext uri="{FF2B5EF4-FFF2-40B4-BE49-F238E27FC236}">
                <a16:creationId xmlns:a16="http://schemas.microsoft.com/office/drawing/2014/main" id="{11950437-B6CC-423E-81DC-F4042DFAC79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90590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3CEE-AA1C-4718-8CFB-2140ADB57CF7}"/>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CDDD5BE4-563C-4215-AFB3-F707653B68D5}"/>
              </a:ext>
            </a:extLst>
          </p:cNvPr>
          <p:cNvGraphicFramePr>
            <a:graphicFrameLocks noGrp="1"/>
          </p:cNvGraphicFramePr>
          <p:nvPr>
            <p:ph type="tbl" sz="quarter" idx="13"/>
            <p:extLst>
              <p:ext uri="{D42A27DB-BD31-4B8C-83A1-F6EECF244321}">
                <p14:modId xmlns:p14="http://schemas.microsoft.com/office/powerpoint/2010/main" val="2731462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67074971"/>
                    </a:ext>
                  </a:extLst>
                </a:gridCol>
                <a:gridCol w="658368">
                  <a:extLst>
                    <a:ext uri="{9D8B030D-6E8A-4147-A177-3AD203B41FA5}">
                      <a16:colId xmlns:a16="http://schemas.microsoft.com/office/drawing/2014/main" val="4117712052"/>
                    </a:ext>
                  </a:extLst>
                </a:gridCol>
                <a:gridCol w="658368">
                  <a:extLst>
                    <a:ext uri="{9D8B030D-6E8A-4147-A177-3AD203B41FA5}">
                      <a16:colId xmlns:a16="http://schemas.microsoft.com/office/drawing/2014/main" val="3196302214"/>
                    </a:ext>
                  </a:extLst>
                </a:gridCol>
                <a:gridCol w="576072">
                  <a:extLst>
                    <a:ext uri="{9D8B030D-6E8A-4147-A177-3AD203B41FA5}">
                      <a16:colId xmlns:a16="http://schemas.microsoft.com/office/drawing/2014/main" val="1325950309"/>
                    </a:ext>
                  </a:extLst>
                </a:gridCol>
                <a:gridCol w="576072">
                  <a:extLst>
                    <a:ext uri="{9D8B030D-6E8A-4147-A177-3AD203B41FA5}">
                      <a16:colId xmlns:a16="http://schemas.microsoft.com/office/drawing/2014/main" val="2555771964"/>
                    </a:ext>
                  </a:extLst>
                </a:gridCol>
                <a:gridCol w="493776">
                  <a:extLst>
                    <a:ext uri="{9D8B030D-6E8A-4147-A177-3AD203B41FA5}">
                      <a16:colId xmlns:a16="http://schemas.microsoft.com/office/drawing/2014/main" val="3024154437"/>
                    </a:ext>
                  </a:extLst>
                </a:gridCol>
                <a:gridCol w="576072">
                  <a:extLst>
                    <a:ext uri="{9D8B030D-6E8A-4147-A177-3AD203B41FA5}">
                      <a16:colId xmlns:a16="http://schemas.microsoft.com/office/drawing/2014/main" val="3219738621"/>
                    </a:ext>
                  </a:extLst>
                </a:gridCol>
                <a:gridCol w="576072">
                  <a:extLst>
                    <a:ext uri="{9D8B030D-6E8A-4147-A177-3AD203B41FA5}">
                      <a16:colId xmlns:a16="http://schemas.microsoft.com/office/drawing/2014/main" val="1244638140"/>
                    </a:ext>
                  </a:extLst>
                </a:gridCol>
                <a:gridCol w="576072">
                  <a:extLst>
                    <a:ext uri="{9D8B030D-6E8A-4147-A177-3AD203B41FA5}">
                      <a16:colId xmlns:a16="http://schemas.microsoft.com/office/drawing/2014/main" val="3727685798"/>
                    </a:ext>
                  </a:extLst>
                </a:gridCol>
                <a:gridCol w="576072">
                  <a:extLst>
                    <a:ext uri="{9D8B030D-6E8A-4147-A177-3AD203B41FA5}">
                      <a16:colId xmlns:a16="http://schemas.microsoft.com/office/drawing/2014/main" val="1832582954"/>
                    </a:ext>
                  </a:extLst>
                </a:gridCol>
                <a:gridCol w="576072">
                  <a:extLst>
                    <a:ext uri="{9D8B030D-6E8A-4147-A177-3AD203B41FA5}">
                      <a16:colId xmlns:a16="http://schemas.microsoft.com/office/drawing/2014/main" val="2697233945"/>
                    </a:ext>
                  </a:extLst>
                </a:gridCol>
                <a:gridCol w="329184">
                  <a:extLst>
                    <a:ext uri="{9D8B030D-6E8A-4147-A177-3AD203B41FA5}">
                      <a16:colId xmlns:a16="http://schemas.microsoft.com/office/drawing/2014/main" val="133455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0154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445559"/>
                  </a:ext>
                </a:extLst>
              </a:tr>
            </a:tbl>
          </a:graphicData>
        </a:graphic>
      </p:graphicFrame>
      <p:sp>
        <p:nvSpPr>
          <p:cNvPr id="4" name="Text Placeholder 3">
            <a:extLst>
              <a:ext uri="{FF2B5EF4-FFF2-40B4-BE49-F238E27FC236}">
                <a16:creationId xmlns:a16="http://schemas.microsoft.com/office/drawing/2014/main" id="{1E65769A-A884-4125-944E-679DDAC9287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2135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98599-5876-4BEF-8502-2AAA8CA92207}"/>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74CA6141-A209-4A78-B08D-70A0AA54B758}"/>
              </a:ext>
            </a:extLst>
          </p:cNvPr>
          <p:cNvGraphicFramePr>
            <a:graphicFrameLocks noGrp="1"/>
          </p:cNvGraphicFramePr>
          <p:nvPr>
            <p:ph type="tbl" sz="quarter" idx="13"/>
            <p:extLst>
              <p:ext uri="{D42A27DB-BD31-4B8C-83A1-F6EECF244321}">
                <p14:modId xmlns:p14="http://schemas.microsoft.com/office/powerpoint/2010/main" val="1083695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99373205"/>
                    </a:ext>
                  </a:extLst>
                </a:gridCol>
                <a:gridCol w="658368">
                  <a:extLst>
                    <a:ext uri="{9D8B030D-6E8A-4147-A177-3AD203B41FA5}">
                      <a16:colId xmlns:a16="http://schemas.microsoft.com/office/drawing/2014/main" val="92361366"/>
                    </a:ext>
                  </a:extLst>
                </a:gridCol>
                <a:gridCol w="658368">
                  <a:extLst>
                    <a:ext uri="{9D8B030D-6E8A-4147-A177-3AD203B41FA5}">
                      <a16:colId xmlns:a16="http://schemas.microsoft.com/office/drawing/2014/main" val="459472999"/>
                    </a:ext>
                  </a:extLst>
                </a:gridCol>
                <a:gridCol w="576072">
                  <a:extLst>
                    <a:ext uri="{9D8B030D-6E8A-4147-A177-3AD203B41FA5}">
                      <a16:colId xmlns:a16="http://schemas.microsoft.com/office/drawing/2014/main" val="386578161"/>
                    </a:ext>
                  </a:extLst>
                </a:gridCol>
                <a:gridCol w="576072">
                  <a:extLst>
                    <a:ext uri="{9D8B030D-6E8A-4147-A177-3AD203B41FA5}">
                      <a16:colId xmlns:a16="http://schemas.microsoft.com/office/drawing/2014/main" val="3330640618"/>
                    </a:ext>
                  </a:extLst>
                </a:gridCol>
                <a:gridCol w="493776">
                  <a:extLst>
                    <a:ext uri="{9D8B030D-6E8A-4147-A177-3AD203B41FA5}">
                      <a16:colId xmlns:a16="http://schemas.microsoft.com/office/drawing/2014/main" val="523363470"/>
                    </a:ext>
                  </a:extLst>
                </a:gridCol>
                <a:gridCol w="576072">
                  <a:extLst>
                    <a:ext uri="{9D8B030D-6E8A-4147-A177-3AD203B41FA5}">
                      <a16:colId xmlns:a16="http://schemas.microsoft.com/office/drawing/2014/main" val="3285060428"/>
                    </a:ext>
                  </a:extLst>
                </a:gridCol>
                <a:gridCol w="576072">
                  <a:extLst>
                    <a:ext uri="{9D8B030D-6E8A-4147-A177-3AD203B41FA5}">
                      <a16:colId xmlns:a16="http://schemas.microsoft.com/office/drawing/2014/main" val="3959439011"/>
                    </a:ext>
                  </a:extLst>
                </a:gridCol>
                <a:gridCol w="576072">
                  <a:extLst>
                    <a:ext uri="{9D8B030D-6E8A-4147-A177-3AD203B41FA5}">
                      <a16:colId xmlns:a16="http://schemas.microsoft.com/office/drawing/2014/main" val="2259292993"/>
                    </a:ext>
                  </a:extLst>
                </a:gridCol>
                <a:gridCol w="576072">
                  <a:extLst>
                    <a:ext uri="{9D8B030D-6E8A-4147-A177-3AD203B41FA5}">
                      <a16:colId xmlns:a16="http://schemas.microsoft.com/office/drawing/2014/main" val="2866323994"/>
                    </a:ext>
                  </a:extLst>
                </a:gridCol>
                <a:gridCol w="576072">
                  <a:extLst>
                    <a:ext uri="{9D8B030D-6E8A-4147-A177-3AD203B41FA5}">
                      <a16:colId xmlns:a16="http://schemas.microsoft.com/office/drawing/2014/main" val="2086943999"/>
                    </a:ext>
                  </a:extLst>
                </a:gridCol>
                <a:gridCol w="329184">
                  <a:extLst>
                    <a:ext uri="{9D8B030D-6E8A-4147-A177-3AD203B41FA5}">
                      <a16:colId xmlns:a16="http://schemas.microsoft.com/office/drawing/2014/main" val="889136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138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0350205"/>
                  </a:ext>
                </a:extLst>
              </a:tr>
            </a:tbl>
          </a:graphicData>
        </a:graphic>
      </p:graphicFrame>
      <p:sp>
        <p:nvSpPr>
          <p:cNvPr id="4" name="Text Placeholder 3">
            <a:extLst>
              <a:ext uri="{FF2B5EF4-FFF2-40B4-BE49-F238E27FC236}">
                <a16:creationId xmlns:a16="http://schemas.microsoft.com/office/drawing/2014/main" id="{B1262A76-9BF6-4EE9-944F-D50B7ED198D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081977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B61B7-CABE-4594-AEEC-52F64B9A037A}"/>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729439FA-3404-4ADB-A37D-A9929BAD15AE}"/>
              </a:ext>
            </a:extLst>
          </p:cNvPr>
          <p:cNvGraphicFramePr>
            <a:graphicFrameLocks noGrp="1"/>
          </p:cNvGraphicFramePr>
          <p:nvPr>
            <p:ph type="tbl" sz="quarter" idx="13"/>
            <p:extLst>
              <p:ext uri="{D42A27DB-BD31-4B8C-83A1-F6EECF244321}">
                <p14:modId xmlns:p14="http://schemas.microsoft.com/office/powerpoint/2010/main" val="3287932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89353148"/>
                    </a:ext>
                  </a:extLst>
                </a:gridCol>
                <a:gridCol w="658368">
                  <a:extLst>
                    <a:ext uri="{9D8B030D-6E8A-4147-A177-3AD203B41FA5}">
                      <a16:colId xmlns:a16="http://schemas.microsoft.com/office/drawing/2014/main" val="330827603"/>
                    </a:ext>
                  </a:extLst>
                </a:gridCol>
                <a:gridCol w="658368">
                  <a:extLst>
                    <a:ext uri="{9D8B030D-6E8A-4147-A177-3AD203B41FA5}">
                      <a16:colId xmlns:a16="http://schemas.microsoft.com/office/drawing/2014/main" val="3544835745"/>
                    </a:ext>
                  </a:extLst>
                </a:gridCol>
                <a:gridCol w="576072">
                  <a:extLst>
                    <a:ext uri="{9D8B030D-6E8A-4147-A177-3AD203B41FA5}">
                      <a16:colId xmlns:a16="http://schemas.microsoft.com/office/drawing/2014/main" val="1612391286"/>
                    </a:ext>
                  </a:extLst>
                </a:gridCol>
                <a:gridCol w="576072">
                  <a:extLst>
                    <a:ext uri="{9D8B030D-6E8A-4147-A177-3AD203B41FA5}">
                      <a16:colId xmlns:a16="http://schemas.microsoft.com/office/drawing/2014/main" val="1141128872"/>
                    </a:ext>
                  </a:extLst>
                </a:gridCol>
                <a:gridCol w="493776">
                  <a:extLst>
                    <a:ext uri="{9D8B030D-6E8A-4147-A177-3AD203B41FA5}">
                      <a16:colId xmlns:a16="http://schemas.microsoft.com/office/drawing/2014/main" val="2536796789"/>
                    </a:ext>
                  </a:extLst>
                </a:gridCol>
                <a:gridCol w="576072">
                  <a:extLst>
                    <a:ext uri="{9D8B030D-6E8A-4147-A177-3AD203B41FA5}">
                      <a16:colId xmlns:a16="http://schemas.microsoft.com/office/drawing/2014/main" val="1153967463"/>
                    </a:ext>
                  </a:extLst>
                </a:gridCol>
                <a:gridCol w="576072">
                  <a:extLst>
                    <a:ext uri="{9D8B030D-6E8A-4147-A177-3AD203B41FA5}">
                      <a16:colId xmlns:a16="http://schemas.microsoft.com/office/drawing/2014/main" val="2898955532"/>
                    </a:ext>
                  </a:extLst>
                </a:gridCol>
                <a:gridCol w="576072">
                  <a:extLst>
                    <a:ext uri="{9D8B030D-6E8A-4147-A177-3AD203B41FA5}">
                      <a16:colId xmlns:a16="http://schemas.microsoft.com/office/drawing/2014/main" val="1430827894"/>
                    </a:ext>
                  </a:extLst>
                </a:gridCol>
                <a:gridCol w="576072">
                  <a:extLst>
                    <a:ext uri="{9D8B030D-6E8A-4147-A177-3AD203B41FA5}">
                      <a16:colId xmlns:a16="http://schemas.microsoft.com/office/drawing/2014/main" val="208115597"/>
                    </a:ext>
                  </a:extLst>
                </a:gridCol>
                <a:gridCol w="576072">
                  <a:extLst>
                    <a:ext uri="{9D8B030D-6E8A-4147-A177-3AD203B41FA5}">
                      <a16:colId xmlns:a16="http://schemas.microsoft.com/office/drawing/2014/main" val="1421898443"/>
                    </a:ext>
                  </a:extLst>
                </a:gridCol>
                <a:gridCol w="329184">
                  <a:extLst>
                    <a:ext uri="{9D8B030D-6E8A-4147-A177-3AD203B41FA5}">
                      <a16:colId xmlns:a16="http://schemas.microsoft.com/office/drawing/2014/main" val="4165536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042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6755058"/>
                  </a:ext>
                </a:extLst>
              </a:tr>
            </a:tbl>
          </a:graphicData>
        </a:graphic>
      </p:graphicFrame>
      <p:sp>
        <p:nvSpPr>
          <p:cNvPr id="4" name="Text Placeholder 3">
            <a:extLst>
              <a:ext uri="{FF2B5EF4-FFF2-40B4-BE49-F238E27FC236}">
                <a16:creationId xmlns:a16="http://schemas.microsoft.com/office/drawing/2014/main" id="{B902D150-3203-4640-B7C8-6999B15B941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9519231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2021-07-10T03:11:24Z</dcterms:created>
  <dcterms:modified xsi:type="dcterms:W3CDTF">2021-07-10T03:15:03Z</dcterms:modified>
</cp:coreProperties>
</file>