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649A2-0532-43BC-86FA-486942881E7D}"/>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C63255A8-079A-4178-A2EB-2DC3C5C301E5}"/>
              </a:ext>
            </a:extLst>
          </p:cNvPr>
          <p:cNvGraphicFramePr>
            <a:graphicFrameLocks noGrp="1"/>
          </p:cNvGraphicFramePr>
          <p:nvPr>
            <p:ph type="tbl" sz="quarter" idx="13"/>
            <p:extLst>
              <p:ext uri="{D42A27DB-BD31-4B8C-83A1-F6EECF244321}">
                <p14:modId xmlns:p14="http://schemas.microsoft.com/office/powerpoint/2010/main" val="2232735548"/>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56216444"/>
                    </a:ext>
                  </a:extLst>
                </a:gridCol>
                <a:gridCol w="658368">
                  <a:extLst>
                    <a:ext uri="{9D8B030D-6E8A-4147-A177-3AD203B41FA5}">
                      <a16:colId xmlns:a16="http://schemas.microsoft.com/office/drawing/2014/main" val="1722071109"/>
                    </a:ext>
                  </a:extLst>
                </a:gridCol>
                <a:gridCol w="658368">
                  <a:extLst>
                    <a:ext uri="{9D8B030D-6E8A-4147-A177-3AD203B41FA5}">
                      <a16:colId xmlns:a16="http://schemas.microsoft.com/office/drawing/2014/main" val="2912143709"/>
                    </a:ext>
                  </a:extLst>
                </a:gridCol>
                <a:gridCol w="576072">
                  <a:extLst>
                    <a:ext uri="{9D8B030D-6E8A-4147-A177-3AD203B41FA5}">
                      <a16:colId xmlns:a16="http://schemas.microsoft.com/office/drawing/2014/main" val="3811705112"/>
                    </a:ext>
                  </a:extLst>
                </a:gridCol>
                <a:gridCol w="576072">
                  <a:extLst>
                    <a:ext uri="{9D8B030D-6E8A-4147-A177-3AD203B41FA5}">
                      <a16:colId xmlns:a16="http://schemas.microsoft.com/office/drawing/2014/main" val="509332457"/>
                    </a:ext>
                  </a:extLst>
                </a:gridCol>
                <a:gridCol w="493776">
                  <a:extLst>
                    <a:ext uri="{9D8B030D-6E8A-4147-A177-3AD203B41FA5}">
                      <a16:colId xmlns:a16="http://schemas.microsoft.com/office/drawing/2014/main" val="353694693"/>
                    </a:ext>
                  </a:extLst>
                </a:gridCol>
                <a:gridCol w="576072">
                  <a:extLst>
                    <a:ext uri="{9D8B030D-6E8A-4147-A177-3AD203B41FA5}">
                      <a16:colId xmlns:a16="http://schemas.microsoft.com/office/drawing/2014/main" val="1051702830"/>
                    </a:ext>
                  </a:extLst>
                </a:gridCol>
                <a:gridCol w="576072">
                  <a:extLst>
                    <a:ext uri="{9D8B030D-6E8A-4147-A177-3AD203B41FA5}">
                      <a16:colId xmlns:a16="http://schemas.microsoft.com/office/drawing/2014/main" val="4076616764"/>
                    </a:ext>
                  </a:extLst>
                </a:gridCol>
                <a:gridCol w="576072">
                  <a:extLst>
                    <a:ext uri="{9D8B030D-6E8A-4147-A177-3AD203B41FA5}">
                      <a16:colId xmlns:a16="http://schemas.microsoft.com/office/drawing/2014/main" val="2946985998"/>
                    </a:ext>
                  </a:extLst>
                </a:gridCol>
                <a:gridCol w="576072">
                  <a:extLst>
                    <a:ext uri="{9D8B030D-6E8A-4147-A177-3AD203B41FA5}">
                      <a16:colId xmlns:a16="http://schemas.microsoft.com/office/drawing/2014/main" val="2755911153"/>
                    </a:ext>
                  </a:extLst>
                </a:gridCol>
                <a:gridCol w="576072">
                  <a:extLst>
                    <a:ext uri="{9D8B030D-6E8A-4147-A177-3AD203B41FA5}">
                      <a16:colId xmlns:a16="http://schemas.microsoft.com/office/drawing/2014/main" val="2699770599"/>
                    </a:ext>
                  </a:extLst>
                </a:gridCol>
                <a:gridCol w="329184">
                  <a:extLst>
                    <a:ext uri="{9D8B030D-6E8A-4147-A177-3AD203B41FA5}">
                      <a16:colId xmlns:a16="http://schemas.microsoft.com/office/drawing/2014/main" val="3511713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4274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4958970"/>
                  </a:ext>
                </a:extLst>
              </a:tr>
            </a:tbl>
          </a:graphicData>
        </a:graphic>
      </p:graphicFrame>
      <p:sp>
        <p:nvSpPr>
          <p:cNvPr id="4" name="Text Placeholder 3">
            <a:extLst>
              <a:ext uri="{FF2B5EF4-FFF2-40B4-BE49-F238E27FC236}">
                <a16:creationId xmlns:a16="http://schemas.microsoft.com/office/drawing/2014/main" id="{D385A859-4103-4ED6-89AB-1E311D8A33A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75438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59E5-28DC-45FF-9E8E-A0C6535B6B52}"/>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0989F169-1EDA-4A45-8F60-AB1104CDF4D1}"/>
              </a:ext>
            </a:extLst>
          </p:cNvPr>
          <p:cNvGraphicFramePr>
            <a:graphicFrameLocks noGrp="1"/>
          </p:cNvGraphicFramePr>
          <p:nvPr>
            <p:ph type="tbl" sz="quarter" idx="13"/>
            <p:extLst>
              <p:ext uri="{D42A27DB-BD31-4B8C-83A1-F6EECF244321}">
                <p14:modId xmlns:p14="http://schemas.microsoft.com/office/powerpoint/2010/main" val="3530371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38287667"/>
                    </a:ext>
                  </a:extLst>
                </a:gridCol>
                <a:gridCol w="658368">
                  <a:extLst>
                    <a:ext uri="{9D8B030D-6E8A-4147-A177-3AD203B41FA5}">
                      <a16:colId xmlns:a16="http://schemas.microsoft.com/office/drawing/2014/main" val="408308071"/>
                    </a:ext>
                  </a:extLst>
                </a:gridCol>
                <a:gridCol w="658368">
                  <a:extLst>
                    <a:ext uri="{9D8B030D-6E8A-4147-A177-3AD203B41FA5}">
                      <a16:colId xmlns:a16="http://schemas.microsoft.com/office/drawing/2014/main" val="466882560"/>
                    </a:ext>
                  </a:extLst>
                </a:gridCol>
                <a:gridCol w="576072">
                  <a:extLst>
                    <a:ext uri="{9D8B030D-6E8A-4147-A177-3AD203B41FA5}">
                      <a16:colId xmlns:a16="http://schemas.microsoft.com/office/drawing/2014/main" val="652806116"/>
                    </a:ext>
                  </a:extLst>
                </a:gridCol>
                <a:gridCol w="576072">
                  <a:extLst>
                    <a:ext uri="{9D8B030D-6E8A-4147-A177-3AD203B41FA5}">
                      <a16:colId xmlns:a16="http://schemas.microsoft.com/office/drawing/2014/main" val="3027643064"/>
                    </a:ext>
                  </a:extLst>
                </a:gridCol>
                <a:gridCol w="493776">
                  <a:extLst>
                    <a:ext uri="{9D8B030D-6E8A-4147-A177-3AD203B41FA5}">
                      <a16:colId xmlns:a16="http://schemas.microsoft.com/office/drawing/2014/main" val="3667877436"/>
                    </a:ext>
                  </a:extLst>
                </a:gridCol>
                <a:gridCol w="576072">
                  <a:extLst>
                    <a:ext uri="{9D8B030D-6E8A-4147-A177-3AD203B41FA5}">
                      <a16:colId xmlns:a16="http://schemas.microsoft.com/office/drawing/2014/main" val="3682303353"/>
                    </a:ext>
                  </a:extLst>
                </a:gridCol>
                <a:gridCol w="576072">
                  <a:extLst>
                    <a:ext uri="{9D8B030D-6E8A-4147-A177-3AD203B41FA5}">
                      <a16:colId xmlns:a16="http://schemas.microsoft.com/office/drawing/2014/main" val="1846361214"/>
                    </a:ext>
                  </a:extLst>
                </a:gridCol>
                <a:gridCol w="576072">
                  <a:extLst>
                    <a:ext uri="{9D8B030D-6E8A-4147-A177-3AD203B41FA5}">
                      <a16:colId xmlns:a16="http://schemas.microsoft.com/office/drawing/2014/main" val="2002707947"/>
                    </a:ext>
                  </a:extLst>
                </a:gridCol>
                <a:gridCol w="576072">
                  <a:extLst>
                    <a:ext uri="{9D8B030D-6E8A-4147-A177-3AD203B41FA5}">
                      <a16:colId xmlns:a16="http://schemas.microsoft.com/office/drawing/2014/main" val="3764237553"/>
                    </a:ext>
                  </a:extLst>
                </a:gridCol>
                <a:gridCol w="576072">
                  <a:extLst>
                    <a:ext uri="{9D8B030D-6E8A-4147-A177-3AD203B41FA5}">
                      <a16:colId xmlns:a16="http://schemas.microsoft.com/office/drawing/2014/main" val="150255630"/>
                    </a:ext>
                  </a:extLst>
                </a:gridCol>
                <a:gridCol w="329184">
                  <a:extLst>
                    <a:ext uri="{9D8B030D-6E8A-4147-A177-3AD203B41FA5}">
                      <a16:colId xmlns:a16="http://schemas.microsoft.com/office/drawing/2014/main" val="145356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119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222791"/>
                  </a:ext>
                </a:extLst>
              </a:tr>
            </a:tbl>
          </a:graphicData>
        </a:graphic>
      </p:graphicFrame>
      <p:sp>
        <p:nvSpPr>
          <p:cNvPr id="4" name="Text Placeholder 3">
            <a:extLst>
              <a:ext uri="{FF2B5EF4-FFF2-40B4-BE49-F238E27FC236}">
                <a16:creationId xmlns:a16="http://schemas.microsoft.com/office/drawing/2014/main" id="{E4B72A2D-74D3-491F-9258-75FD13800E2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05025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1355-587F-4817-B24D-948D73C09061}"/>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AB8716CA-6139-4CCE-A8D3-5C460E0441B1}"/>
              </a:ext>
            </a:extLst>
          </p:cNvPr>
          <p:cNvGraphicFramePr>
            <a:graphicFrameLocks noGrp="1"/>
          </p:cNvGraphicFramePr>
          <p:nvPr>
            <p:ph type="tbl" sz="quarter" idx="13"/>
            <p:extLst>
              <p:ext uri="{D42A27DB-BD31-4B8C-83A1-F6EECF244321}">
                <p14:modId xmlns:p14="http://schemas.microsoft.com/office/powerpoint/2010/main" val="323458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7490160"/>
                    </a:ext>
                  </a:extLst>
                </a:gridCol>
                <a:gridCol w="658368">
                  <a:extLst>
                    <a:ext uri="{9D8B030D-6E8A-4147-A177-3AD203B41FA5}">
                      <a16:colId xmlns:a16="http://schemas.microsoft.com/office/drawing/2014/main" val="1095683211"/>
                    </a:ext>
                  </a:extLst>
                </a:gridCol>
                <a:gridCol w="658368">
                  <a:extLst>
                    <a:ext uri="{9D8B030D-6E8A-4147-A177-3AD203B41FA5}">
                      <a16:colId xmlns:a16="http://schemas.microsoft.com/office/drawing/2014/main" val="1616635188"/>
                    </a:ext>
                  </a:extLst>
                </a:gridCol>
                <a:gridCol w="576072">
                  <a:extLst>
                    <a:ext uri="{9D8B030D-6E8A-4147-A177-3AD203B41FA5}">
                      <a16:colId xmlns:a16="http://schemas.microsoft.com/office/drawing/2014/main" val="2942146495"/>
                    </a:ext>
                  </a:extLst>
                </a:gridCol>
                <a:gridCol w="576072">
                  <a:extLst>
                    <a:ext uri="{9D8B030D-6E8A-4147-A177-3AD203B41FA5}">
                      <a16:colId xmlns:a16="http://schemas.microsoft.com/office/drawing/2014/main" val="3234308750"/>
                    </a:ext>
                  </a:extLst>
                </a:gridCol>
                <a:gridCol w="493776">
                  <a:extLst>
                    <a:ext uri="{9D8B030D-6E8A-4147-A177-3AD203B41FA5}">
                      <a16:colId xmlns:a16="http://schemas.microsoft.com/office/drawing/2014/main" val="1595123650"/>
                    </a:ext>
                  </a:extLst>
                </a:gridCol>
                <a:gridCol w="576072">
                  <a:extLst>
                    <a:ext uri="{9D8B030D-6E8A-4147-A177-3AD203B41FA5}">
                      <a16:colId xmlns:a16="http://schemas.microsoft.com/office/drawing/2014/main" val="2380146248"/>
                    </a:ext>
                  </a:extLst>
                </a:gridCol>
                <a:gridCol w="576072">
                  <a:extLst>
                    <a:ext uri="{9D8B030D-6E8A-4147-A177-3AD203B41FA5}">
                      <a16:colId xmlns:a16="http://schemas.microsoft.com/office/drawing/2014/main" val="3529641473"/>
                    </a:ext>
                  </a:extLst>
                </a:gridCol>
                <a:gridCol w="576072">
                  <a:extLst>
                    <a:ext uri="{9D8B030D-6E8A-4147-A177-3AD203B41FA5}">
                      <a16:colId xmlns:a16="http://schemas.microsoft.com/office/drawing/2014/main" val="2550492414"/>
                    </a:ext>
                  </a:extLst>
                </a:gridCol>
                <a:gridCol w="576072">
                  <a:extLst>
                    <a:ext uri="{9D8B030D-6E8A-4147-A177-3AD203B41FA5}">
                      <a16:colId xmlns:a16="http://schemas.microsoft.com/office/drawing/2014/main" val="1840671225"/>
                    </a:ext>
                  </a:extLst>
                </a:gridCol>
                <a:gridCol w="576072">
                  <a:extLst>
                    <a:ext uri="{9D8B030D-6E8A-4147-A177-3AD203B41FA5}">
                      <a16:colId xmlns:a16="http://schemas.microsoft.com/office/drawing/2014/main" val="4027382783"/>
                    </a:ext>
                  </a:extLst>
                </a:gridCol>
                <a:gridCol w="329184">
                  <a:extLst>
                    <a:ext uri="{9D8B030D-6E8A-4147-A177-3AD203B41FA5}">
                      <a16:colId xmlns:a16="http://schemas.microsoft.com/office/drawing/2014/main" val="127978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412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54950171"/>
                  </a:ext>
                </a:extLst>
              </a:tr>
            </a:tbl>
          </a:graphicData>
        </a:graphic>
      </p:graphicFrame>
      <p:sp>
        <p:nvSpPr>
          <p:cNvPr id="4" name="Text Placeholder 3">
            <a:extLst>
              <a:ext uri="{FF2B5EF4-FFF2-40B4-BE49-F238E27FC236}">
                <a16:creationId xmlns:a16="http://schemas.microsoft.com/office/drawing/2014/main" id="{630B16BE-CB58-4703-8868-9C9AD0E2828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20814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AB3AC-69AB-4F47-98EE-5EFBA43BEC52}"/>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327A3AE2-34A3-46E5-A170-23E1D5E01FA4}"/>
              </a:ext>
            </a:extLst>
          </p:cNvPr>
          <p:cNvGraphicFramePr>
            <a:graphicFrameLocks noGrp="1"/>
          </p:cNvGraphicFramePr>
          <p:nvPr>
            <p:ph type="tbl" sz="quarter" idx="13"/>
            <p:extLst>
              <p:ext uri="{D42A27DB-BD31-4B8C-83A1-F6EECF244321}">
                <p14:modId xmlns:p14="http://schemas.microsoft.com/office/powerpoint/2010/main" val="312111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8098230"/>
                    </a:ext>
                  </a:extLst>
                </a:gridCol>
                <a:gridCol w="658368">
                  <a:extLst>
                    <a:ext uri="{9D8B030D-6E8A-4147-A177-3AD203B41FA5}">
                      <a16:colId xmlns:a16="http://schemas.microsoft.com/office/drawing/2014/main" val="4160697283"/>
                    </a:ext>
                  </a:extLst>
                </a:gridCol>
                <a:gridCol w="658368">
                  <a:extLst>
                    <a:ext uri="{9D8B030D-6E8A-4147-A177-3AD203B41FA5}">
                      <a16:colId xmlns:a16="http://schemas.microsoft.com/office/drawing/2014/main" val="126100310"/>
                    </a:ext>
                  </a:extLst>
                </a:gridCol>
                <a:gridCol w="576072">
                  <a:extLst>
                    <a:ext uri="{9D8B030D-6E8A-4147-A177-3AD203B41FA5}">
                      <a16:colId xmlns:a16="http://schemas.microsoft.com/office/drawing/2014/main" val="1234877675"/>
                    </a:ext>
                  </a:extLst>
                </a:gridCol>
                <a:gridCol w="576072">
                  <a:extLst>
                    <a:ext uri="{9D8B030D-6E8A-4147-A177-3AD203B41FA5}">
                      <a16:colId xmlns:a16="http://schemas.microsoft.com/office/drawing/2014/main" val="3482247204"/>
                    </a:ext>
                  </a:extLst>
                </a:gridCol>
                <a:gridCol w="493776">
                  <a:extLst>
                    <a:ext uri="{9D8B030D-6E8A-4147-A177-3AD203B41FA5}">
                      <a16:colId xmlns:a16="http://schemas.microsoft.com/office/drawing/2014/main" val="2333622260"/>
                    </a:ext>
                  </a:extLst>
                </a:gridCol>
                <a:gridCol w="576072">
                  <a:extLst>
                    <a:ext uri="{9D8B030D-6E8A-4147-A177-3AD203B41FA5}">
                      <a16:colId xmlns:a16="http://schemas.microsoft.com/office/drawing/2014/main" val="3872388433"/>
                    </a:ext>
                  </a:extLst>
                </a:gridCol>
                <a:gridCol w="576072">
                  <a:extLst>
                    <a:ext uri="{9D8B030D-6E8A-4147-A177-3AD203B41FA5}">
                      <a16:colId xmlns:a16="http://schemas.microsoft.com/office/drawing/2014/main" val="702264618"/>
                    </a:ext>
                  </a:extLst>
                </a:gridCol>
                <a:gridCol w="576072">
                  <a:extLst>
                    <a:ext uri="{9D8B030D-6E8A-4147-A177-3AD203B41FA5}">
                      <a16:colId xmlns:a16="http://schemas.microsoft.com/office/drawing/2014/main" val="926793958"/>
                    </a:ext>
                  </a:extLst>
                </a:gridCol>
                <a:gridCol w="576072">
                  <a:extLst>
                    <a:ext uri="{9D8B030D-6E8A-4147-A177-3AD203B41FA5}">
                      <a16:colId xmlns:a16="http://schemas.microsoft.com/office/drawing/2014/main" val="3942649383"/>
                    </a:ext>
                  </a:extLst>
                </a:gridCol>
                <a:gridCol w="576072">
                  <a:extLst>
                    <a:ext uri="{9D8B030D-6E8A-4147-A177-3AD203B41FA5}">
                      <a16:colId xmlns:a16="http://schemas.microsoft.com/office/drawing/2014/main" val="2629094841"/>
                    </a:ext>
                  </a:extLst>
                </a:gridCol>
                <a:gridCol w="329184">
                  <a:extLst>
                    <a:ext uri="{9D8B030D-6E8A-4147-A177-3AD203B41FA5}">
                      <a16:colId xmlns:a16="http://schemas.microsoft.com/office/drawing/2014/main" val="367566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301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3974540"/>
                  </a:ext>
                </a:extLst>
              </a:tr>
            </a:tbl>
          </a:graphicData>
        </a:graphic>
      </p:graphicFrame>
      <p:sp>
        <p:nvSpPr>
          <p:cNvPr id="4" name="Text Placeholder 3">
            <a:extLst>
              <a:ext uri="{FF2B5EF4-FFF2-40B4-BE49-F238E27FC236}">
                <a16:creationId xmlns:a16="http://schemas.microsoft.com/office/drawing/2014/main" id="{C0F9B682-F143-4A2D-ABCE-08FDE47C1A7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63834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FC6E3-CF6D-4CD1-8A69-7EE8E7A8DBCA}"/>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35D04C6B-4E08-4A1D-8C37-67AC6A906A67}"/>
              </a:ext>
            </a:extLst>
          </p:cNvPr>
          <p:cNvGraphicFramePr>
            <a:graphicFrameLocks noGrp="1"/>
          </p:cNvGraphicFramePr>
          <p:nvPr>
            <p:ph type="tbl" sz="quarter" idx="13"/>
            <p:extLst>
              <p:ext uri="{D42A27DB-BD31-4B8C-83A1-F6EECF244321}">
                <p14:modId xmlns:p14="http://schemas.microsoft.com/office/powerpoint/2010/main" val="17686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59396267"/>
                    </a:ext>
                  </a:extLst>
                </a:gridCol>
                <a:gridCol w="658368">
                  <a:extLst>
                    <a:ext uri="{9D8B030D-6E8A-4147-A177-3AD203B41FA5}">
                      <a16:colId xmlns:a16="http://schemas.microsoft.com/office/drawing/2014/main" val="3167334527"/>
                    </a:ext>
                  </a:extLst>
                </a:gridCol>
                <a:gridCol w="658368">
                  <a:extLst>
                    <a:ext uri="{9D8B030D-6E8A-4147-A177-3AD203B41FA5}">
                      <a16:colId xmlns:a16="http://schemas.microsoft.com/office/drawing/2014/main" val="78339351"/>
                    </a:ext>
                  </a:extLst>
                </a:gridCol>
                <a:gridCol w="576072">
                  <a:extLst>
                    <a:ext uri="{9D8B030D-6E8A-4147-A177-3AD203B41FA5}">
                      <a16:colId xmlns:a16="http://schemas.microsoft.com/office/drawing/2014/main" val="2452589040"/>
                    </a:ext>
                  </a:extLst>
                </a:gridCol>
                <a:gridCol w="576072">
                  <a:extLst>
                    <a:ext uri="{9D8B030D-6E8A-4147-A177-3AD203B41FA5}">
                      <a16:colId xmlns:a16="http://schemas.microsoft.com/office/drawing/2014/main" val="978594938"/>
                    </a:ext>
                  </a:extLst>
                </a:gridCol>
                <a:gridCol w="493776">
                  <a:extLst>
                    <a:ext uri="{9D8B030D-6E8A-4147-A177-3AD203B41FA5}">
                      <a16:colId xmlns:a16="http://schemas.microsoft.com/office/drawing/2014/main" val="3028512385"/>
                    </a:ext>
                  </a:extLst>
                </a:gridCol>
                <a:gridCol w="576072">
                  <a:extLst>
                    <a:ext uri="{9D8B030D-6E8A-4147-A177-3AD203B41FA5}">
                      <a16:colId xmlns:a16="http://schemas.microsoft.com/office/drawing/2014/main" val="4179817544"/>
                    </a:ext>
                  </a:extLst>
                </a:gridCol>
                <a:gridCol w="576072">
                  <a:extLst>
                    <a:ext uri="{9D8B030D-6E8A-4147-A177-3AD203B41FA5}">
                      <a16:colId xmlns:a16="http://schemas.microsoft.com/office/drawing/2014/main" val="94792918"/>
                    </a:ext>
                  </a:extLst>
                </a:gridCol>
                <a:gridCol w="576072">
                  <a:extLst>
                    <a:ext uri="{9D8B030D-6E8A-4147-A177-3AD203B41FA5}">
                      <a16:colId xmlns:a16="http://schemas.microsoft.com/office/drawing/2014/main" val="1957302725"/>
                    </a:ext>
                  </a:extLst>
                </a:gridCol>
                <a:gridCol w="576072">
                  <a:extLst>
                    <a:ext uri="{9D8B030D-6E8A-4147-A177-3AD203B41FA5}">
                      <a16:colId xmlns:a16="http://schemas.microsoft.com/office/drawing/2014/main" val="1289665898"/>
                    </a:ext>
                  </a:extLst>
                </a:gridCol>
                <a:gridCol w="576072">
                  <a:extLst>
                    <a:ext uri="{9D8B030D-6E8A-4147-A177-3AD203B41FA5}">
                      <a16:colId xmlns:a16="http://schemas.microsoft.com/office/drawing/2014/main" val="792766468"/>
                    </a:ext>
                  </a:extLst>
                </a:gridCol>
                <a:gridCol w="329184">
                  <a:extLst>
                    <a:ext uri="{9D8B030D-6E8A-4147-A177-3AD203B41FA5}">
                      <a16:colId xmlns:a16="http://schemas.microsoft.com/office/drawing/2014/main" val="1000809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564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1475787"/>
                  </a:ext>
                </a:extLst>
              </a:tr>
            </a:tbl>
          </a:graphicData>
        </a:graphic>
      </p:graphicFrame>
      <p:sp>
        <p:nvSpPr>
          <p:cNvPr id="4" name="Text Placeholder 3">
            <a:extLst>
              <a:ext uri="{FF2B5EF4-FFF2-40B4-BE49-F238E27FC236}">
                <a16:creationId xmlns:a16="http://schemas.microsoft.com/office/drawing/2014/main" id="{422D9050-40CB-41E1-9C19-AF58DAD94D0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87168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83F8-2CB9-4A04-86AF-C03888875544}"/>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449DC616-CA56-460F-B1C6-FAAE8F1999B3}"/>
              </a:ext>
            </a:extLst>
          </p:cNvPr>
          <p:cNvGraphicFramePr>
            <a:graphicFrameLocks noGrp="1"/>
          </p:cNvGraphicFramePr>
          <p:nvPr>
            <p:ph type="tbl" sz="quarter" idx="13"/>
            <p:extLst>
              <p:ext uri="{D42A27DB-BD31-4B8C-83A1-F6EECF244321}">
                <p14:modId xmlns:p14="http://schemas.microsoft.com/office/powerpoint/2010/main" val="91034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6141807"/>
                    </a:ext>
                  </a:extLst>
                </a:gridCol>
                <a:gridCol w="658368">
                  <a:extLst>
                    <a:ext uri="{9D8B030D-6E8A-4147-A177-3AD203B41FA5}">
                      <a16:colId xmlns:a16="http://schemas.microsoft.com/office/drawing/2014/main" val="1092253412"/>
                    </a:ext>
                  </a:extLst>
                </a:gridCol>
                <a:gridCol w="658368">
                  <a:extLst>
                    <a:ext uri="{9D8B030D-6E8A-4147-A177-3AD203B41FA5}">
                      <a16:colId xmlns:a16="http://schemas.microsoft.com/office/drawing/2014/main" val="3452068333"/>
                    </a:ext>
                  </a:extLst>
                </a:gridCol>
                <a:gridCol w="576072">
                  <a:extLst>
                    <a:ext uri="{9D8B030D-6E8A-4147-A177-3AD203B41FA5}">
                      <a16:colId xmlns:a16="http://schemas.microsoft.com/office/drawing/2014/main" val="1332365155"/>
                    </a:ext>
                  </a:extLst>
                </a:gridCol>
                <a:gridCol w="576072">
                  <a:extLst>
                    <a:ext uri="{9D8B030D-6E8A-4147-A177-3AD203B41FA5}">
                      <a16:colId xmlns:a16="http://schemas.microsoft.com/office/drawing/2014/main" val="2806035298"/>
                    </a:ext>
                  </a:extLst>
                </a:gridCol>
                <a:gridCol w="493776">
                  <a:extLst>
                    <a:ext uri="{9D8B030D-6E8A-4147-A177-3AD203B41FA5}">
                      <a16:colId xmlns:a16="http://schemas.microsoft.com/office/drawing/2014/main" val="152378241"/>
                    </a:ext>
                  </a:extLst>
                </a:gridCol>
                <a:gridCol w="576072">
                  <a:extLst>
                    <a:ext uri="{9D8B030D-6E8A-4147-A177-3AD203B41FA5}">
                      <a16:colId xmlns:a16="http://schemas.microsoft.com/office/drawing/2014/main" val="558366213"/>
                    </a:ext>
                  </a:extLst>
                </a:gridCol>
                <a:gridCol w="576072">
                  <a:extLst>
                    <a:ext uri="{9D8B030D-6E8A-4147-A177-3AD203B41FA5}">
                      <a16:colId xmlns:a16="http://schemas.microsoft.com/office/drawing/2014/main" val="1703664409"/>
                    </a:ext>
                  </a:extLst>
                </a:gridCol>
                <a:gridCol w="576072">
                  <a:extLst>
                    <a:ext uri="{9D8B030D-6E8A-4147-A177-3AD203B41FA5}">
                      <a16:colId xmlns:a16="http://schemas.microsoft.com/office/drawing/2014/main" val="3400932121"/>
                    </a:ext>
                  </a:extLst>
                </a:gridCol>
                <a:gridCol w="576072">
                  <a:extLst>
                    <a:ext uri="{9D8B030D-6E8A-4147-A177-3AD203B41FA5}">
                      <a16:colId xmlns:a16="http://schemas.microsoft.com/office/drawing/2014/main" val="2099861129"/>
                    </a:ext>
                  </a:extLst>
                </a:gridCol>
                <a:gridCol w="576072">
                  <a:extLst>
                    <a:ext uri="{9D8B030D-6E8A-4147-A177-3AD203B41FA5}">
                      <a16:colId xmlns:a16="http://schemas.microsoft.com/office/drawing/2014/main" val="3510855519"/>
                    </a:ext>
                  </a:extLst>
                </a:gridCol>
                <a:gridCol w="329184">
                  <a:extLst>
                    <a:ext uri="{9D8B030D-6E8A-4147-A177-3AD203B41FA5}">
                      <a16:colId xmlns:a16="http://schemas.microsoft.com/office/drawing/2014/main" val="3052539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17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8159423"/>
                  </a:ext>
                </a:extLst>
              </a:tr>
            </a:tbl>
          </a:graphicData>
        </a:graphic>
      </p:graphicFrame>
      <p:sp>
        <p:nvSpPr>
          <p:cNvPr id="4" name="Text Placeholder 3">
            <a:extLst>
              <a:ext uri="{FF2B5EF4-FFF2-40B4-BE49-F238E27FC236}">
                <a16:creationId xmlns:a16="http://schemas.microsoft.com/office/drawing/2014/main" id="{D6D2DC94-88DC-439D-9601-2CA5DD16C9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47948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8989-9FBC-497C-BA12-BF6FFA666D76}"/>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A639B58E-1010-4860-B196-FBB5A666B4E6}"/>
              </a:ext>
            </a:extLst>
          </p:cNvPr>
          <p:cNvGraphicFramePr>
            <a:graphicFrameLocks noGrp="1"/>
          </p:cNvGraphicFramePr>
          <p:nvPr>
            <p:ph type="tbl" sz="quarter" idx="13"/>
            <p:extLst>
              <p:ext uri="{D42A27DB-BD31-4B8C-83A1-F6EECF244321}">
                <p14:modId xmlns:p14="http://schemas.microsoft.com/office/powerpoint/2010/main" val="3163051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87290800"/>
                    </a:ext>
                  </a:extLst>
                </a:gridCol>
                <a:gridCol w="658368">
                  <a:extLst>
                    <a:ext uri="{9D8B030D-6E8A-4147-A177-3AD203B41FA5}">
                      <a16:colId xmlns:a16="http://schemas.microsoft.com/office/drawing/2014/main" val="2846909125"/>
                    </a:ext>
                  </a:extLst>
                </a:gridCol>
                <a:gridCol w="658368">
                  <a:extLst>
                    <a:ext uri="{9D8B030D-6E8A-4147-A177-3AD203B41FA5}">
                      <a16:colId xmlns:a16="http://schemas.microsoft.com/office/drawing/2014/main" val="3041674762"/>
                    </a:ext>
                  </a:extLst>
                </a:gridCol>
                <a:gridCol w="576072">
                  <a:extLst>
                    <a:ext uri="{9D8B030D-6E8A-4147-A177-3AD203B41FA5}">
                      <a16:colId xmlns:a16="http://schemas.microsoft.com/office/drawing/2014/main" val="3365523878"/>
                    </a:ext>
                  </a:extLst>
                </a:gridCol>
                <a:gridCol w="576072">
                  <a:extLst>
                    <a:ext uri="{9D8B030D-6E8A-4147-A177-3AD203B41FA5}">
                      <a16:colId xmlns:a16="http://schemas.microsoft.com/office/drawing/2014/main" val="4050914958"/>
                    </a:ext>
                  </a:extLst>
                </a:gridCol>
                <a:gridCol w="493776">
                  <a:extLst>
                    <a:ext uri="{9D8B030D-6E8A-4147-A177-3AD203B41FA5}">
                      <a16:colId xmlns:a16="http://schemas.microsoft.com/office/drawing/2014/main" val="1926299741"/>
                    </a:ext>
                  </a:extLst>
                </a:gridCol>
                <a:gridCol w="576072">
                  <a:extLst>
                    <a:ext uri="{9D8B030D-6E8A-4147-A177-3AD203B41FA5}">
                      <a16:colId xmlns:a16="http://schemas.microsoft.com/office/drawing/2014/main" val="3558728555"/>
                    </a:ext>
                  </a:extLst>
                </a:gridCol>
                <a:gridCol w="576072">
                  <a:extLst>
                    <a:ext uri="{9D8B030D-6E8A-4147-A177-3AD203B41FA5}">
                      <a16:colId xmlns:a16="http://schemas.microsoft.com/office/drawing/2014/main" val="1989738367"/>
                    </a:ext>
                  </a:extLst>
                </a:gridCol>
                <a:gridCol w="576072">
                  <a:extLst>
                    <a:ext uri="{9D8B030D-6E8A-4147-A177-3AD203B41FA5}">
                      <a16:colId xmlns:a16="http://schemas.microsoft.com/office/drawing/2014/main" val="896479359"/>
                    </a:ext>
                  </a:extLst>
                </a:gridCol>
                <a:gridCol w="576072">
                  <a:extLst>
                    <a:ext uri="{9D8B030D-6E8A-4147-A177-3AD203B41FA5}">
                      <a16:colId xmlns:a16="http://schemas.microsoft.com/office/drawing/2014/main" val="2202041564"/>
                    </a:ext>
                  </a:extLst>
                </a:gridCol>
                <a:gridCol w="576072">
                  <a:extLst>
                    <a:ext uri="{9D8B030D-6E8A-4147-A177-3AD203B41FA5}">
                      <a16:colId xmlns:a16="http://schemas.microsoft.com/office/drawing/2014/main" val="1445113629"/>
                    </a:ext>
                  </a:extLst>
                </a:gridCol>
                <a:gridCol w="329184">
                  <a:extLst>
                    <a:ext uri="{9D8B030D-6E8A-4147-A177-3AD203B41FA5}">
                      <a16:colId xmlns:a16="http://schemas.microsoft.com/office/drawing/2014/main" val="250845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134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8656504"/>
                  </a:ext>
                </a:extLst>
              </a:tr>
            </a:tbl>
          </a:graphicData>
        </a:graphic>
      </p:graphicFrame>
      <p:sp>
        <p:nvSpPr>
          <p:cNvPr id="4" name="Text Placeholder 3">
            <a:extLst>
              <a:ext uri="{FF2B5EF4-FFF2-40B4-BE49-F238E27FC236}">
                <a16:creationId xmlns:a16="http://schemas.microsoft.com/office/drawing/2014/main" id="{77143F14-E9A9-4682-BFBA-1680943E04B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00679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08FD5-4407-4D36-B30B-DCAB08699D42}"/>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31EFDC33-7099-40EA-9798-79C16C09BD84}"/>
              </a:ext>
            </a:extLst>
          </p:cNvPr>
          <p:cNvGraphicFramePr>
            <a:graphicFrameLocks noGrp="1"/>
          </p:cNvGraphicFramePr>
          <p:nvPr>
            <p:ph type="tbl" sz="quarter" idx="13"/>
            <p:extLst>
              <p:ext uri="{D42A27DB-BD31-4B8C-83A1-F6EECF244321}">
                <p14:modId xmlns:p14="http://schemas.microsoft.com/office/powerpoint/2010/main" val="371268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18749240"/>
                    </a:ext>
                  </a:extLst>
                </a:gridCol>
                <a:gridCol w="658368">
                  <a:extLst>
                    <a:ext uri="{9D8B030D-6E8A-4147-A177-3AD203B41FA5}">
                      <a16:colId xmlns:a16="http://schemas.microsoft.com/office/drawing/2014/main" val="4081640496"/>
                    </a:ext>
                  </a:extLst>
                </a:gridCol>
                <a:gridCol w="658368">
                  <a:extLst>
                    <a:ext uri="{9D8B030D-6E8A-4147-A177-3AD203B41FA5}">
                      <a16:colId xmlns:a16="http://schemas.microsoft.com/office/drawing/2014/main" val="3181777377"/>
                    </a:ext>
                  </a:extLst>
                </a:gridCol>
                <a:gridCol w="576072">
                  <a:extLst>
                    <a:ext uri="{9D8B030D-6E8A-4147-A177-3AD203B41FA5}">
                      <a16:colId xmlns:a16="http://schemas.microsoft.com/office/drawing/2014/main" val="3119231346"/>
                    </a:ext>
                  </a:extLst>
                </a:gridCol>
                <a:gridCol w="576072">
                  <a:extLst>
                    <a:ext uri="{9D8B030D-6E8A-4147-A177-3AD203B41FA5}">
                      <a16:colId xmlns:a16="http://schemas.microsoft.com/office/drawing/2014/main" val="93819447"/>
                    </a:ext>
                  </a:extLst>
                </a:gridCol>
                <a:gridCol w="493776">
                  <a:extLst>
                    <a:ext uri="{9D8B030D-6E8A-4147-A177-3AD203B41FA5}">
                      <a16:colId xmlns:a16="http://schemas.microsoft.com/office/drawing/2014/main" val="3313535186"/>
                    </a:ext>
                  </a:extLst>
                </a:gridCol>
                <a:gridCol w="576072">
                  <a:extLst>
                    <a:ext uri="{9D8B030D-6E8A-4147-A177-3AD203B41FA5}">
                      <a16:colId xmlns:a16="http://schemas.microsoft.com/office/drawing/2014/main" val="595670272"/>
                    </a:ext>
                  </a:extLst>
                </a:gridCol>
                <a:gridCol w="576072">
                  <a:extLst>
                    <a:ext uri="{9D8B030D-6E8A-4147-A177-3AD203B41FA5}">
                      <a16:colId xmlns:a16="http://schemas.microsoft.com/office/drawing/2014/main" val="2386730309"/>
                    </a:ext>
                  </a:extLst>
                </a:gridCol>
                <a:gridCol w="576072">
                  <a:extLst>
                    <a:ext uri="{9D8B030D-6E8A-4147-A177-3AD203B41FA5}">
                      <a16:colId xmlns:a16="http://schemas.microsoft.com/office/drawing/2014/main" val="3437876775"/>
                    </a:ext>
                  </a:extLst>
                </a:gridCol>
                <a:gridCol w="576072">
                  <a:extLst>
                    <a:ext uri="{9D8B030D-6E8A-4147-A177-3AD203B41FA5}">
                      <a16:colId xmlns:a16="http://schemas.microsoft.com/office/drawing/2014/main" val="3802543526"/>
                    </a:ext>
                  </a:extLst>
                </a:gridCol>
                <a:gridCol w="576072">
                  <a:extLst>
                    <a:ext uri="{9D8B030D-6E8A-4147-A177-3AD203B41FA5}">
                      <a16:colId xmlns:a16="http://schemas.microsoft.com/office/drawing/2014/main" val="3175904595"/>
                    </a:ext>
                  </a:extLst>
                </a:gridCol>
                <a:gridCol w="329184">
                  <a:extLst>
                    <a:ext uri="{9D8B030D-6E8A-4147-A177-3AD203B41FA5}">
                      <a16:colId xmlns:a16="http://schemas.microsoft.com/office/drawing/2014/main" val="307339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078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96174236"/>
                  </a:ext>
                </a:extLst>
              </a:tr>
            </a:tbl>
          </a:graphicData>
        </a:graphic>
      </p:graphicFrame>
      <p:sp>
        <p:nvSpPr>
          <p:cNvPr id="4" name="Text Placeholder 3">
            <a:extLst>
              <a:ext uri="{FF2B5EF4-FFF2-40B4-BE49-F238E27FC236}">
                <a16:creationId xmlns:a16="http://schemas.microsoft.com/office/drawing/2014/main" id="{663E8450-BE9B-49EF-9326-9A09970F18C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33791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FF0BD-B409-4FE7-B7DB-45C968E72009}"/>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DD01698C-22F1-40BF-9794-44E50FDBF2B1}"/>
              </a:ext>
            </a:extLst>
          </p:cNvPr>
          <p:cNvGraphicFramePr>
            <a:graphicFrameLocks noGrp="1"/>
          </p:cNvGraphicFramePr>
          <p:nvPr>
            <p:ph type="tbl" sz="quarter" idx="13"/>
            <p:extLst>
              <p:ext uri="{D42A27DB-BD31-4B8C-83A1-F6EECF244321}">
                <p14:modId xmlns:p14="http://schemas.microsoft.com/office/powerpoint/2010/main" val="216442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1398659"/>
                    </a:ext>
                  </a:extLst>
                </a:gridCol>
                <a:gridCol w="658368">
                  <a:extLst>
                    <a:ext uri="{9D8B030D-6E8A-4147-A177-3AD203B41FA5}">
                      <a16:colId xmlns:a16="http://schemas.microsoft.com/office/drawing/2014/main" val="737675776"/>
                    </a:ext>
                  </a:extLst>
                </a:gridCol>
                <a:gridCol w="658368">
                  <a:extLst>
                    <a:ext uri="{9D8B030D-6E8A-4147-A177-3AD203B41FA5}">
                      <a16:colId xmlns:a16="http://schemas.microsoft.com/office/drawing/2014/main" val="785993895"/>
                    </a:ext>
                  </a:extLst>
                </a:gridCol>
                <a:gridCol w="576072">
                  <a:extLst>
                    <a:ext uri="{9D8B030D-6E8A-4147-A177-3AD203B41FA5}">
                      <a16:colId xmlns:a16="http://schemas.microsoft.com/office/drawing/2014/main" val="1352380586"/>
                    </a:ext>
                  </a:extLst>
                </a:gridCol>
                <a:gridCol w="576072">
                  <a:extLst>
                    <a:ext uri="{9D8B030D-6E8A-4147-A177-3AD203B41FA5}">
                      <a16:colId xmlns:a16="http://schemas.microsoft.com/office/drawing/2014/main" val="3165200348"/>
                    </a:ext>
                  </a:extLst>
                </a:gridCol>
                <a:gridCol w="493776">
                  <a:extLst>
                    <a:ext uri="{9D8B030D-6E8A-4147-A177-3AD203B41FA5}">
                      <a16:colId xmlns:a16="http://schemas.microsoft.com/office/drawing/2014/main" val="825784309"/>
                    </a:ext>
                  </a:extLst>
                </a:gridCol>
                <a:gridCol w="576072">
                  <a:extLst>
                    <a:ext uri="{9D8B030D-6E8A-4147-A177-3AD203B41FA5}">
                      <a16:colId xmlns:a16="http://schemas.microsoft.com/office/drawing/2014/main" val="4168310878"/>
                    </a:ext>
                  </a:extLst>
                </a:gridCol>
                <a:gridCol w="576072">
                  <a:extLst>
                    <a:ext uri="{9D8B030D-6E8A-4147-A177-3AD203B41FA5}">
                      <a16:colId xmlns:a16="http://schemas.microsoft.com/office/drawing/2014/main" val="1687820354"/>
                    </a:ext>
                  </a:extLst>
                </a:gridCol>
                <a:gridCol w="576072">
                  <a:extLst>
                    <a:ext uri="{9D8B030D-6E8A-4147-A177-3AD203B41FA5}">
                      <a16:colId xmlns:a16="http://schemas.microsoft.com/office/drawing/2014/main" val="4007765194"/>
                    </a:ext>
                  </a:extLst>
                </a:gridCol>
                <a:gridCol w="576072">
                  <a:extLst>
                    <a:ext uri="{9D8B030D-6E8A-4147-A177-3AD203B41FA5}">
                      <a16:colId xmlns:a16="http://schemas.microsoft.com/office/drawing/2014/main" val="2027591079"/>
                    </a:ext>
                  </a:extLst>
                </a:gridCol>
                <a:gridCol w="576072">
                  <a:extLst>
                    <a:ext uri="{9D8B030D-6E8A-4147-A177-3AD203B41FA5}">
                      <a16:colId xmlns:a16="http://schemas.microsoft.com/office/drawing/2014/main" val="3402765699"/>
                    </a:ext>
                  </a:extLst>
                </a:gridCol>
                <a:gridCol w="329184">
                  <a:extLst>
                    <a:ext uri="{9D8B030D-6E8A-4147-A177-3AD203B41FA5}">
                      <a16:colId xmlns:a16="http://schemas.microsoft.com/office/drawing/2014/main" val="3776194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622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982400"/>
                  </a:ext>
                </a:extLst>
              </a:tr>
            </a:tbl>
          </a:graphicData>
        </a:graphic>
      </p:graphicFrame>
      <p:sp>
        <p:nvSpPr>
          <p:cNvPr id="4" name="Text Placeholder 3">
            <a:extLst>
              <a:ext uri="{FF2B5EF4-FFF2-40B4-BE49-F238E27FC236}">
                <a16:creationId xmlns:a16="http://schemas.microsoft.com/office/drawing/2014/main" id="{E0AD8A0F-4BA3-43CE-82D6-3D4F9B59E44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08368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815FB-0D5A-42E3-AFE7-808D0C4A3D17}"/>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D0676A97-26B0-45BD-89A4-D178432D5C41}"/>
              </a:ext>
            </a:extLst>
          </p:cNvPr>
          <p:cNvGraphicFramePr>
            <a:graphicFrameLocks noGrp="1"/>
          </p:cNvGraphicFramePr>
          <p:nvPr>
            <p:ph type="tbl" sz="quarter" idx="13"/>
            <p:extLst>
              <p:ext uri="{D42A27DB-BD31-4B8C-83A1-F6EECF244321}">
                <p14:modId xmlns:p14="http://schemas.microsoft.com/office/powerpoint/2010/main" val="2937774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1537057"/>
                    </a:ext>
                  </a:extLst>
                </a:gridCol>
                <a:gridCol w="658368">
                  <a:extLst>
                    <a:ext uri="{9D8B030D-6E8A-4147-A177-3AD203B41FA5}">
                      <a16:colId xmlns:a16="http://schemas.microsoft.com/office/drawing/2014/main" val="3834269814"/>
                    </a:ext>
                  </a:extLst>
                </a:gridCol>
                <a:gridCol w="658368">
                  <a:extLst>
                    <a:ext uri="{9D8B030D-6E8A-4147-A177-3AD203B41FA5}">
                      <a16:colId xmlns:a16="http://schemas.microsoft.com/office/drawing/2014/main" val="1264664909"/>
                    </a:ext>
                  </a:extLst>
                </a:gridCol>
                <a:gridCol w="576072">
                  <a:extLst>
                    <a:ext uri="{9D8B030D-6E8A-4147-A177-3AD203B41FA5}">
                      <a16:colId xmlns:a16="http://schemas.microsoft.com/office/drawing/2014/main" val="114789734"/>
                    </a:ext>
                  </a:extLst>
                </a:gridCol>
                <a:gridCol w="576072">
                  <a:extLst>
                    <a:ext uri="{9D8B030D-6E8A-4147-A177-3AD203B41FA5}">
                      <a16:colId xmlns:a16="http://schemas.microsoft.com/office/drawing/2014/main" val="3505687692"/>
                    </a:ext>
                  </a:extLst>
                </a:gridCol>
                <a:gridCol w="493776">
                  <a:extLst>
                    <a:ext uri="{9D8B030D-6E8A-4147-A177-3AD203B41FA5}">
                      <a16:colId xmlns:a16="http://schemas.microsoft.com/office/drawing/2014/main" val="1161158154"/>
                    </a:ext>
                  </a:extLst>
                </a:gridCol>
                <a:gridCol w="576072">
                  <a:extLst>
                    <a:ext uri="{9D8B030D-6E8A-4147-A177-3AD203B41FA5}">
                      <a16:colId xmlns:a16="http://schemas.microsoft.com/office/drawing/2014/main" val="3466950589"/>
                    </a:ext>
                  </a:extLst>
                </a:gridCol>
                <a:gridCol w="576072">
                  <a:extLst>
                    <a:ext uri="{9D8B030D-6E8A-4147-A177-3AD203B41FA5}">
                      <a16:colId xmlns:a16="http://schemas.microsoft.com/office/drawing/2014/main" val="699860905"/>
                    </a:ext>
                  </a:extLst>
                </a:gridCol>
                <a:gridCol w="576072">
                  <a:extLst>
                    <a:ext uri="{9D8B030D-6E8A-4147-A177-3AD203B41FA5}">
                      <a16:colId xmlns:a16="http://schemas.microsoft.com/office/drawing/2014/main" val="929621821"/>
                    </a:ext>
                  </a:extLst>
                </a:gridCol>
                <a:gridCol w="576072">
                  <a:extLst>
                    <a:ext uri="{9D8B030D-6E8A-4147-A177-3AD203B41FA5}">
                      <a16:colId xmlns:a16="http://schemas.microsoft.com/office/drawing/2014/main" val="2134535959"/>
                    </a:ext>
                  </a:extLst>
                </a:gridCol>
                <a:gridCol w="576072">
                  <a:extLst>
                    <a:ext uri="{9D8B030D-6E8A-4147-A177-3AD203B41FA5}">
                      <a16:colId xmlns:a16="http://schemas.microsoft.com/office/drawing/2014/main" val="1338265526"/>
                    </a:ext>
                  </a:extLst>
                </a:gridCol>
                <a:gridCol w="329184">
                  <a:extLst>
                    <a:ext uri="{9D8B030D-6E8A-4147-A177-3AD203B41FA5}">
                      <a16:colId xmlns:a16="http://schemas.microsoft.com/office/drawing/2014/main" val="1835567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093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7888490"/>
                  </a:ext>
                </a:extLst>
              </a:tr>
            </a:tbl>
          </a:graphicData>
        </a:graphic>
      </p:graphicFrame>
      <p:sp>
        <p:nvSpPr>
          <p:cNvPr id="4" name="Text Placeholder 3">
            <a:extLst>
              <a:ext uri="{FF2B5EF4-FFF2-40B4-BE49-F238E27FC236}">
                <a16:creationId xmlns:a16="http://schemas.microsoft.com/office/drawing/2014/main" id="{009F4964-51C3-4F36-8E5A-4D6DB9ED10F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4987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230F-B87D-40F1-9385-BDBE932FBC4C}"/>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92E99C88-8628-4376-B9C8-9F52ECA51A50}"/>
              </a:ext>
            </a:extLst>
          </p:cNvPr>
          <p:cNvGraphicFramePr>
            <a:graphicFrameLocks noGrp="1"/>
          </p:cNvGraphicFramePr>
          <p:nvPr>
            <p:ph type="tbl" sz="quarter" idx="13"/>
            <p:extLst>
              <p:ext uri="{D42A27DB-BD31-4B8C-83A1-F6EECF244321}">
                <p14:modId xmlns:p14="http://schemas.microsoft.com/office/powerpoint/2010/main" val="277313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30105196"/>
                    </a:ext>
                  </a:extLst>
                </a:gridCol>
                <a:gridCol w="658368">
                  <a:extLst>
                    <a:ext uri="{9D8B030D-6E8A-4147-A177-3AD203B41FA5}">
                      <a16:colId xmlns:a16="http://schemas.microsoft.com/office/drawing/2014/main" val="3748599028"/>
                    </a:ext>
                  </a:extLst>
                </a:gridCol>
                <a:gridCol w="658368">
                  <a:extLst>
                    <a:ext uri="{9D8B030D-6E8A-4147-A177-3AD203B41FA5}">
                      <a16:colId xmlns:a16="http://schemas.microsoft.com/office/drawing/2014/main" val="3284417842"/>
                    </a:ext>
                  </a:extLst>
                </a:gridCol>
                <a:gridCol w="576072">
                  <a:extLst>
                    <a:ext uri="{9D8B030D-6E8A-4147-A177-3AD203B41FA5}">
                      <a16:colId xmlns:a16="http://schemas.microsoft.com/office/drawing/2014/main" val="657078914"/>
                    </a:ext>
                  </a:extLst>
                </a:gridCol>
                <a:gridCol w="576072">
                  <a:extLst>
                    <a:ext uri="{9D8B030D-6E8A-4147-A177-3AD203B41FA5}">
                      <a16:colId xmlns:a16="http://schemas.microsoft.com/office/drawing/2014/main" val="1603068246"/>
                    </a:ext>
                  </a:extLst>
                </a:gridCol>
                <a:gridCol w="493776">
                  <a:extLst>
                    <a:ext uri="{9D8B030D-6E8A-4147-A177-3AD203B41FA5}">
                      <a16:colId xmlns:a16="http://schemas.microsoft.com/office/drawing/2014/main" val="494019322"/>
                    </a:ext>
                  </a:extLst>
                </a:gridCol>
                <a:gridCol w="576072">
                  <a:extLst>
                    <a:ext uri="{9D8B030D-6E8A-4147-A177-3AD203B41FA5}">
                      <a16:colId xmlns:a16="http://schemas.microsoft.com/office/drawing/2014/main" val="4168754274"/>
                    </a:ext>
                  </a:extLst>
                </a:gridCol>
                <a:gridCol w="576072">
                  <a:extLst>
                    <a:ext uri="{9D8B030D-6E8A-4147-A177-3AD203B41FA5}">
                      <a16:colId xmlns:a16="http://schemas.microsoft.com/office/drawing/2014/main" val="2494325830"/>
                    </a:ext>
                  </a:extLst>
                </a:gridCol>
                <a:gridCol w="576072">
                  <a:extLst>
                    <a:ext uri="{9D8B030D-6E8A-4147-A177-3AD203B41FA5}">
                      <a16:colId xmlns:a16="http://schemas.microsoft.com/office/drawing/2014/main" val="2249207623"/>
                    </a:ext>
                  </a:extLst>
                </a:gridCol>
                <a:gridCol w="576072">
                  <a:extLst>
                    <a:ext uri="{9D8B030D-6E8A-4147-A177-3AD203B41FA5}">
                      <a16:colId xmlns:a16="http://schemas.microsoft.com/office/drawing/2014/main" val="3444662672"/>
                    </a:ext>
                  </a:extLst>
                </a:gridCol>
                <a:gridCol w="576072">
                  <a:extLst>
                    <a:ext uri="{9D8B030D-6E8A-4147-A177-3AD203B41FA5}">
                      <a16:colId xmlns:a16="http://schemas.microsoft.com/office/drawing/2014/main" val="505203973"/>
                    </a:ext>
                  </a:extLst>
                </a:gridCol>
                <a:gridCol w="329184">
                  <a:extLst>
                    <a:ext uri="{9D8B030D-6E8A-4147-A177-3AD203B41FA5}">
                      <a16:colId xmlns:a16="http://schemas.microsoft.com/office/drawing/2014/main" val="2152904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67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9847167"/>
                  </a:ext>
                </a:extLst>
              </a:tr>
            </a:tbl>
          </a:graphicData>
        </a:graphic>
      </p:graphicFrame>
      <p:sp>
        <p:nvSpPr>
          <p:cNvPr id="4" name="Text Placeholder 3">
            <a:extLst>
              <a:ext uri="{FF2B5EF4-FFF2-40B4-BE49-F238E27FC236}">
                <a16:creationId xmlns:a16="http://schemas.microsoft.com/office/drawing/2014/main" id="{CAE845BC-9B19-4B0B-B9A3-C776BA1CC55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9711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84192-A7DE-4AF8-B45F-8B8851D75BE2}"/>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FEC59D08-84F3-4BB9-8D56-83FA3B305693}"/>
              </a:ext>
            </a:extLst>
          </p:cNvPr>
          <p:cNvGraphicFramePr>
            <a:graphicFrameLocks noGrp="1"/>
          </p:cNvGraphicFramePr>
          <p:nvPr>
            <p:ph type="tbl" sz="quarter" idx="13"/>
            <p:extLst>
              <p:ext uri="{D42A27DB-BD31-4B8C-83A1-F6EECF244321}">
                <p14:modId xmlns:p14="http://schemas.microsoft.com/office/powerpoint/2010/main" val="640643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1978135"/>
                    </a:ext>
                  </a:extLst>
                </a:gridCol>
                <a:gridCol w="658368">
                  <a:extLst>
                    <a:ext uri="{9D8B030D-6E8A-4147-A177-3AD203B41FA5}">
                      <a16:colId xmlns:a16="http://schemas.microsoft.com/office/drawing/2014/main" val="2719471342"/>
                    </a:ext>
                  </a:extLst>
                </a:gridCol>
                <a:gridCol w="658368">
                  <a:extLst>
                    <a:ext uri="{9D8B030D-6E8A-4147-A177-3AD203B41FA5}">
                      <a16:colId xmlns:a16="http://schemas.microsoft.com/office/drawing/2014/main" val="1053834983"/>
                    </a:ext>
                  </a:extLst>
                </a:gridCol>
                <a:gridCol w="576072">
                  <a:extLst>
                    <a:ext uri="{9D8B030D-6E8A-4147-A177-3AD203B41FA5}">
                      <a16:colId xmlns:a16="http://schemas.microsoft.com/office/drawing/2014/main" val="384391274"/>
                    </a:ext>
                  </a:extLst>
                </a:gridCol>
                <a:gridCol w="576072">
                  <a:extLst>
                    <a:ext uri="{9D8B030D-6E8A-4147-A177-3AD203B41FA5}">
                      <a16:colId xmlns:a16="http://schemas.microsoft.com/office/drawing/2014/main" val="2415759682"/>
                    </a:ext>
                  </a:extLst>
                </a:gridCol>
                <a:gridCol w="493776">
                  <a:extLst>
                    <a:ext uri="{9D8B030D-6E8A-4147-A177-3AD203B41FA5}">
                      <a16:colId xmlns:a16="http://schemas.microsoft.com/office/drawing/2014/main" val="2368629086"/>
                    </a:ext>
                  </a:extLst>
                </a:gridCol>
                <a:gridCol w="576072">
                  <a:extLst>
                    <a:ext uri="{9D8B030D-6E8A-4147-A177-3AD203B41FA5}">
                      <a16:colId xmlns:a16="http://schemas.microsoft.com/office/drawing/2014/main" val="771713373"/>
                    </a:ext>
                  </a:extLst>
                </a:gridCol>
                <a:gridCol w="576072">
                  <a:extLst>
                    <a:ext uri="{9D8B030D-6E8A-4147-A177-3AD203B41FA5}">
                      <a16:colId xmlns:a16="http://schemas.microsoft.com/office/drawing/2014/main" val="2663089495"/>
                    </a:ext>
                  </a:extLst>
                </a:gridCol>
                <a:gridCol w="576072">
                  <a:extLst>
                    <a:ext uri="{9D8B030D-6E8A-4147-A177-3AD203B41FA5}">
                      <a16:colId xmlns:a16="http://schemas.microsoft.com/office/drawing/2014/main" val="3717736700"/>
                    </a:ext>
                  </a:extLst>
                </a:gridCol>
                <a:gridCol w="576072">
                  <a:extLst>
                    <a:ext uri="{9D8B030D-6E8A-4147-A177-3AD203B41FA5}">
                      <a16:colId xmlns:a16="http://schemas.microsoft.com/office/drawing/2014/main" val="2425556345"/>
                    </a:ext>
                  </a:extLst>
                </a:gridCol>
                <a:gridCol w="576072">
                  <a:extLst>
                    <a:ext uri="{9D8B030D-6E8A-4147-A177-3AD203B41FA5}">
                      <a16:colId xmlns:a16="http://schemas.microsoft.com/office/drawing/2014/main" val="2309534930"/>
                    </a:ext>
                  </a:extLst>
                </a:gridCol>
                <a:gridCol w="329184">
                  <a:extLst>
                    <a:ext uri="{9D8B030D-6E8A-4147-A177-3AD203B41FA5}">
                      <a16:colId xmlns:a16="http://schemas.microsoft.com/office/drawing/2014/main" val="377862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518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8935276"/>
                  </a:ext>
                </a:extLst>
              </a:tr>
            </a:tbl>
          </a:graphicData>
        </a:graphic>
      </p:graphicFrame>
      <p:sp>
        <p:nvSpPr>
          <p:cNvPr id="4" name="Text Placeholder 3">
            <a:extLst>
              <a:ext uri="{FF2B5EF4-FFF2-40B4-BE49-F238E27FC236}">
                <a16:creationId xmlns:a16="http://schemas.microsoft.com/office/drawing/2014/main" id="{C32AECEF-04AE-436E-994B-2D6B27F1413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82698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EB8E7-231A-4739-9FEA-660E355A8E36}"/>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885B09FA-A5E2-4DF5-8183-1ABDB093996B}"/>
              </a:ext>
            </a:extLst>
          </p:cNvPr>
          <p:cNvGraphicFramePr>
            <a:graphicFrameLocks noGrp="1"/>
          </p:cNvGraphicFramePr>
          <p:nvPr>
            <p:ph type="tbl" sz="quarter" idx="13"/>
            <p:extLst>
              <p:ext uri="{D42A27DB-BD31-4B8C-83A1-F6EECF244321}">
                <p14:modId xmlns:p14="http://schemas.microsoft.com/office/powerpoint/2010/main" val="374119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07214004"/>
                    </a:ext>
                  </a:extLst>
                </a:gridCol>
                <a:gridCol w="658368">
                  <a:extLst>
                    <a:ext uri="{9D8B030D-6E8A-4147-A177-3AD203B41FA5}">
                      <a16:colId xmlns:a16="http://schemas.microsoft.com/office/drawing/2014/main" val="387599927"/>
                    </a:ext>
                  </a:extLst>
                </a:gridCol>
                <a:gridCol w="658368">
                  <a:extLst>
                    <a:ext uri="{9D8B030D-6E8A-4147-A177-3AD203B41FA5}">
                      <a16:colId xmlns:a16="http://schemas.microsoft.com/office/drawing/2014/main" val="2065164321"/>
                    </a:ext>
                  </a:extLst>
                </a:gridCol>
                <a:gridCol w="576072">
                  <a:extLst>
                    <a:ext uri="{9D8B030D-6E8A-4147-A177-3AD203B41FA5}">
                      <a16:colId xmlns:a16="http://schemas.microsoft.com/office/drawing/2014/main" val="630734584"/>
                    </a:ext>
                  </a:extLst>
                </a:gridCol>
                <a:gridCol w="576072">
                  <a:extLst>
                    <a:ext uri="{9D8B030D-6E8A-4147-A177-3AD203B41FA5}">
                      <a16:colId xmlns:a16="http://schemas.microsoft.com/office/drawing/2014/main" val="3976129476"/>
                    </a:ext>
                  </a:extLst>
                </a:gridCol>
                <a:gridCol w="493776">
                  <a:extLst>
                    <a:ext uri="{9D8B030D-6E8A-4147-A177-3AD203B41FA5}">
                      <a16:colId xmlns:a16="http://schemas.microsoft.com/office/drawing/2014/main" val="2248070732"/>
                    </a:ext>
                  </a:extLst>
                </a:gridCol>
                <a:gridCol w="576072">
                  <a:extLst>
                    <a:ext uri="{9D8B030D-6E8A-4147-A177-3AD203B41FA5}">
                      <a16:colId xmlns:a16="http://schemas.microsoft.com/office/drawing/2014/main" val="3352171714"/>
                    </a:ext>
                  </a:extLst>
                </a:gridCol>
                <a:gridCol w="576072">
                  <a:extLst>
                    <a:ext uri="{9D8B030D-6E8A-4147-A177-3AD203B41FA5}">
                      <a16:colId xmlns:a16="http://schemas.microsoft.com/office/drawing/2014/main" val="280605467"/>
                    </a:ext>
                  </a:extLst>
                </a:gridCol>
                <a:gridCol w="576072">
                  <a:extLst>
                    <a:ext uri="{9D8B030D-6E8A-4147-A177-3AD203B41FA5}">
                      <a16:colId xmlns:a16="http://schemas.microsoft.com/office/drawing/2014/main" val="552769322"/>
                    </a:ext>
                  </a:extLst>
                </a:gridCol>
                <a:gridCol w="576072">
                  <a:extLst>
                    <a:ext uri="{9D8B030D-6E8A-4147-A177-3AD203B41FA5}">
                      <a16:colId xmlns:a16="http://schemas.microsoft.com/office/drawing/2014/main" val="3375628080"/>
                    </a:ext>
                  </a:extLst>
                </a:gridCol>
                <a:gridCol w="576072">
                  <a:extLst>
                    <a:ext uri="{9D8B030D-6E8A-4147-A177-3AD203B41FA5}">
                      <a16:colId xmlns:a16="http://schemas.microsoft.com/office/drawing/2014/main" val="2179595229"/>
                    </a:ext>
                  </a:extLst>
                </a:gridCol>
                <a:gridCol w="329184">
                  <a:extLst>
                    <a:ext uri="{9D8B030D-6E8A-4147-A177-3AD203B41FA5}">
                      <a16:colId xmlns:a16="http://schemas.microsoft.com/office/drawing/2014/main" val="1480234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87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5450317"/>
                  </a:ext>
                </a:extLst>
              </a:tr>
            </a:tbl>
          </a:graphicData>
        </a:graphic>
      </p:graphicFrame>
      <p:sp>
        <p:nvSpPr>
          <p:cNvPr id="4" name="Text Placeholder 3">
            <a:extLst>
              <a:ext uri="{FF2B5EF4-FFF2-40B4-BE49-F238E27FC236}">
                <a16:creationId xmlns:a16="http://schemas.microsoft.com/office/drawing/2014/main" id="{7C6CCC21-C985-4E7D-9235-08CD892EE70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04069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73DD1-CBC1-4509-B4A0-796D4E388271}"/>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AD986967-0592-43F7-BC5B-7E4249F21A43}"/>
              </a:ext>
            </a:extLst>
          </p:cNvPr>
          <p:cNvGraphicFramePr>
            <a:graphicFrameLocks noGrp="1"/>
          </p:cNvGraphicFramePr>
          <p:nvPr>
            <p:ph type="tbl" sz="quarter" idx="13"/>
            <p:extLst>
              <p:ext uri="{D42A27DB-BD31-4B8C-83A1-F6EECF244321}">
                <p14:modId xmlns:p14="http://schemas.microsoft.com/office/powerpoint/2010/main" val="252731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79577404"/>
                    </a:ext>
                  </a:extLst>
                </a:gridCol>
                <a:gridCol w="658368">
                  <a:extLst>
                    <a:ext uri="{9D8B030D-6E8A-4147-A177-3AD203B41FA5}">
                      <a16:colId xmlns:a16="http://schemas.microsoft.com/office/drawing/2014/main" val="2682251555"/>
                    </a:ext>
                  </a:extLst>
                </a:gridCol>
                <a:gridCol w="658368">
                  <a:extLst>
                    <a:ext uri="{9D8B030D-6E8A-4147-A177-3AD203B41FA5}">
                      <a16:colId xmlns:a16="http://schemas.microsoft.com/office/drawing/2014/main" val="2131754805"/>
                    </a:ext>
                  </a:extLst>
                </a:gridCol>
                <a:gridCol w="576072">
                  <a:extLst>
                    <a:ext uri="{9D8B030D-6E8A-4147-A177-3AD203B41FA5}">
                      <a16:colId xmlns:a16="http://schemas.microsoft.com/office/drawing/2014/main" val="1468264181"/>
                    </a:ext>
                  </a:extLst>
                </a:gridCol>
                <a:gridCol w="576072">
                  <a:extLst>
                    <a:ext uri="{9D8B030D-6E8A-4147-A177-3AD203B41FA5}">
                      <a16:colId xmlns:a16="http://schemas.microsoft.com/office/drawing/2014/main" val="2172408760"/>
                    </a:ext>
                  </a:extLst>
                </a:gridCol>
                <a:gridCol w="493776">
                  <a:extLst>
                    <a:ext uri="{9D8B030D-6E8A-4147-A177-3AD203B41FA5}">
                      <a16:colId xmlns:a16="http://schemas.microsoft.com/office/drawing/2014/main" val="2993668871"/>
                    </a:ext>
                  </a:extLst>
                </a:gridCol>
                <a:gridCol w="576072">
                  <a:extLst>
                    <a:ext uri="{9D8B030D-6E8A-4147-A177-3AD203B41FA5}">
                      <a16:colId xmlns:a16="http://schemas.microsoft.com/office/drawing/2014/main" val="2336743866"/>
                    </a:ext>
                  </a:extLst>
                </a:gridCol>
                <a:gridCol w="576072">
                  <a:extLst>
                    <a:ext uri="{9D8B030D-6E8A-4147-A177-3AD203B41FA5}">
                      <a16:colId xmlns:a16="http://schemas.microsoft.com/office/drawing/2014/main" val="3659358187"/>
                    </a:ext>
                  </a:extLst>
                </a:gridCol>
                <a:gridCol w="576072">
                  <a:extLst>
                    <a:ext uri="{9D8B030D-6E8A-4147-A177-3AD203B41FA5}">
                      <a16:colId xmlns:a16="http://schemas.microsoft.com/office/drawing/2014/main" val="3910766967"/>
                    </a:ext>
                  </a:extLst>
                </a:gridCol>
                <a:gridCol w="576072">
                  <a:extLst>
                    <a:ext uri="{9D8B030D-6E8A-4147-A177-3AD203B41FA5}">
                      <a16:colId xmlns:a16="http://schemas.microsoft.com/office/drawing/2014/main" val="216590213"/>
                    </a:ext>
                  </a:extLst>
                </a:gridCol>
                <a:gridCol w="576072">
                  <a:extLst>
                    <a:ext uri="{9D8B030D-6E8A-4147-A177-3AD203B41FA5}">
                      <a16:colId xmlns:a16="http://schemas.microsoft.com/office/drawing/2014/main" val="1685460798"/>
                    </a:ext>
                  </a:extLst>
                </a:gridCol>
                <a:gridCol w="329184">
                  <a:extLst>
                    <a:ext uri="{9D8B030D-6E8A-4147-A177-3AD203B41FA5}">
                      <a16:colId xmlns:a16="http://schemas.microsoft.com/office/drawing/2014/main" val="1308129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639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491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03251352"/>
                  </a:ext>
                </a:extLst>
              </a:tr>
            </a:tbl>
          </a:graphicData>
        </a:graphic>
      </p:graphicFrame>
      <p:sp>
        <p:nvSpPr>
          <p:cNvPr id="4" name="Text Placeholder 3">
            <a:extLst>
              <a:ext uri="{FF2B5EF4-FFF2-40B4-BE49-F238E27FC236}">
                <a16:creationId xmlns:a16="http://schemas.microsoft.com/office/drawing/2014/main" id="{62A163A5-DA4A-4BB5-BE88-ABA8A45A518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58100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C027-F26B-4A94-BB12-9DEB18806567}"/>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6919DA07-4545-443B-88C2-D4AB09817D67}"/>
              </a:ext>
            </a:extLst>
          </p:cNvPr>
          <p:cNvGraphicFramePr>
            <a:graphicFrameLocks noGrp="1"/>
          </p:cNvGraphicFramePr>
          <p:nvPr>
            <p:ph type="tbl" sz="quarter" idx="13"/>
            <p:extLst>
              <p:ext uri="{D42A27DB-BD31-4B8C-83A1-F6EECF244321}">
                <p14:modId xmlns:p14="http://schemas.microsoft.com/office/powerpoint/2010/main" val="354354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86977157"/>
                    </a:ext>
                  </a:extLst>
                </a:gridCol>
                <a:gridCol w="658368">
                  <a:extLst>
                    <a:ext uri="{9D8B030D-6E8A-4147-A177-3AD203B41FA5}">
                      <a16:colId xmlns:a16="http://schemas.microsoft.com/office/drawing/2014/main" val="3714546802"/>
                    </a:ext>
                  </a:extLst>
                </a:gridCol>
                <a:gridCol w="658368">
                  <a:extLst>
                    <a:ext uri="{9D8B030D-6E8A-4147-A177-3AD203B41FA5}">
                      <a16:colId xmlns:a16="http://schemas.microsoft.com/office/drawing/2014/main" val="1016890588"/>
                    </a:ext>
                  </a:extLst>
                </a:gridCol>
                <a:gridCol w="576072">
                  <a:extLst>
                    <a:ext uri="{9D8B030D-6E8A-4147-A177-3AD203B41FA5}">
                      <a16:colId xmlns:a16="http://schemas.microsoft.com/office/drawing/2014/main" val="2928449340"/>
                    </a:ext>
                  </a:extLst>
                </a:gridCol>
                <a:gridCol w="576072">
                  <a:extLst>
                    <a:ext uri="{9D8B030D-6E8A-4147-A177-3AD203B41FA5}">
                      <a16:colId xmlns:a16="http://schemas.microsoft.com/office/drawing/2014/main" val="667215281"/>
                    </a:ext>
                  </a:extLst>
                </a:gridCol>
                <a:gridCol w="493776">
                  <a:extLst>
                    <a:ext uri="{9D8B030D-6E8A-4147-A177-3AD203B41FA5}">
                      <a16:colId xmlns:a16="http://schemas.microsoft.com/office/drawing/2014/main" val="1525468396"/>
                    </a:ext>
                  </a:extLst>
                </a:gridCol>
                <a:gridCol w="576072">
                  <a:extLst>
                    <a:ext uri="{9D8B030D-6E8A-4147-A177-3AD203B41FA5}">
                      <a16:colId xmlns:a16="http://schemas.microsoft.com/office/drawing/2014/main" val="3182231331"/>
                    </a:ext>
                  </a:extLst>
                </a:gridCol>
                <a:gridCol w="576072">
                  <a:extLst>
                    <a:ext uri="{9D8B030D-6E8A-4147-A177-3AD203B41FA5}">
                      <a16:colId xmlns:a16="http://schemas.microsoft.com/office/drawing/2014/main" val="1294466398"/>
                    </a:ext>
                  </a:extLst>
                </a:gridCol>
                <a:gridCol w="576072">
                  <a:extLst>
                    <a:ext uri="{9D8B030D-6E8A-4147-A177-3AD203B41FA5}">
                      <a16:colId xmlns:a16="http://schemas.microsoft.com/office/drawing/2014/main" val="3079472901"/>
                    </a:ext>
                  </a:extLst>
                </a:gridCol>
                <a:gridCol w="576072">
                  <a:extLst>
                    <a:ext uri="{9D8B030D-6E8A-4147-A177-3AD203B41FA5}">
                      <a16:colId xmlns:a16="http://schemas.microsoft.com/office/drawing/2014/main" val="3584801278"/>
                    </a:ext>
                  </a:extLst>
                </a:gridCol>
                <a:gridCol w="576072">
                  <a:extLst>
                    <a:ext uri="{9D8B030D-6E8A-4147-A177-3AD203B41FA5}">
                      <a16:colId xmlns:a16="http://schemas.microsoft.com/office/drawing/2014/main" val="3363778706"/>
                    </a:ext>
                  </a:extLst>
                </a:gridCol>
                <a:gridCol w="329184">
                  <a:extLst>
                    <a:ext uri="{9D8B030D-6E8A-4147-A177-3AD203B41FA5}">
                      <a16:colId xmlns:a16="http://schemas.microsoft.com/office/drawing/2014/main" val="55499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237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16641808"/>
                  </a:ext>
                </a:extLst>
              </a:tr>
            </a:tbl>
          </a:graphicData>
        </a:graphic>
      </p:graphicFrame>
      <p:sp>
        <p:nvSpPr>
          <p:cNvPr id="4" name="Text Placeholder 3">
            <a:extLst>
              <a:ext uri="{FF2B5EF4-FFF2-40B4-BE49-F238E27FC236}">
                <a16:creationId xmlns:a16="http://schemas.microsoft.com/office/drawing/2014/main" id="{93840380-75D6-4B81-9513-F8B178885F4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98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B0DB-FCA9-4EAD-859D-83CEF604208C}"/>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273AE206-1A10-4978-9141-C0D7FB5DEC10}"/>
              </a:ext>
            </a:extLst>
          </p:cNvPr>
          <p:cNvGraphicFramePr>
            <a:graphicFrameLocks noGrp="1"/>
          </p:cNvGraphicFramePr>
          <p:nvPr>
            <p:ph type="tbl" sz="quarter" idx="13"/>
            <p:extLst>
              <p:ext uri="{D42A27DB-BD31-4B8C-83A1-F6EECF244321}">
                <p14:modId xmlns:p14="http://schemas.microsoft.com/office/powerpoint/2010/main" val="2249049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23040900"/>
                    </a:ext>
                  </a:extLst>
                </a:gridCol>
                <a:gridCol w="658368">
                  <a:extLst>
                    <a:ext uri="{9D8B030D-6E8A-4147-A177-3AD203B41FA5}">
                      <a16:colId xmlns:a16="http://schemas.microsoft.com/office/drawing/2014/main" val="1764505500"/>
                    </a:ext>
                  </a:extLst>
                </a:gridCol>
                <a:gridCol w="658368">
                  <a:extLst>
                    <a:ext uri="{9D8B030D-6E8A-4147-A177-3AD203B41FA5}">
                      <a16:colId xmlns:a16="http://schemas.microsoft.com/office/drawing/2014/main" val="3128814574"/>
                    </a:ext>
                  </a:extLst>
                </a:gridCol>
                <a:gridCol w="576072">
                  <a:extLst>
                    <a:ext uri="{9D8B030D-6E8A-4147-A177-3AD203B41FA5}">
                      <a16:colId xmlns:a16="http://schemas.microsoft.com/office/drawing/2014/main" val="2472587358"/>
                    </a:ext>
                  </a:extLst>
                </a:gridCol>
                <a:gridCol w="576072">
                  <a:extLst>
                    <a:ext uri="{9D8B030D-6E8A-4147-A177-3AD203B41FA5}">
                      <a16:colId xmlns:a16="http://schemas.microsoft.com/office/drawing/2014/main" val="2494979182"/>
                    </a:ext>
                  </a:extLst>
                </a:gridCol>
                <a:gridCol w="493776">
                  <a:extLst>
                    <a:ext uri="{9D8B030D-6E8A-4147-A177-3AD203B41FA5}">
                      <a16:colId xmlns:a16="http://schemas.microsoft.com/office/drawing/2014/main" val="929798062"/>
                    </a:ext>
                  </a:extLst>
                </a:gridCol>
                <a:gridCol w="576072">
                  <a:extLst>
                    <a:ext uri="{9D8B030D-6E8A-4147-A177-3AD203B41FA5}">
                      <a16:colId xmlns:a16="http://schemas.microsoft.com/office/drawing/2014/main" val="2487493495"/>
                    </a:ext>
                  </a:extLst>
                </a:gridCol>
                <a:gridCol w="576072">
                  <a:extLst>
                    <a:ext uri="{9D8B030D-6E8A-4147-A177-3AD203B41FA5}">
                      <a16:colId xmlns:a16="http://schemas.microsoft.com/office/drawing/2014/main" val="3257919475"/>
                    </a:ext>
                  </a:extLst>
                </a:gridCol>
                <a:gridCol w="576072">
                  <a:extLst>
                    <a:ext uri="{9D8B030D-6E8A-4147-A177-3AD203B41FA5}">
                      <a16:colId xmlns:a16="http://schemas.microsoft.com/office/drawing/2014/main" val="3849267392"/>
                    </a:ext>
                  </a:extLst>
                </a:gridCol>
                <a:gridCol w="576072">
                  <a:extLst>
                    <a:ext uri="{9D8B030D-6E8A-4147-A177-3AD203B41FA5}">
                      <a16:colId xmlns:a16="http://schemas.microsoft.com/office/drawing/2014/main" val="1232784393"/>
                    </a:ext>
                  </a:extLst>
                </a:gridCol>
                <a:gridCol w="576072">
                  <a:extLst>
                    <a:ext uri="{9D8B030D-6E8A-4147-A177-3AD203B41FA5}">
                      <a16:colId xmlns:a16="http://schemas.microsoft.com/office/drawing/2014/main" val="2553388290"/>
                    </a:ext>
                  </a:extLst>
                </a:gridCol>
                <a:gridCol w="329184">
                  <a:extLst>
                    <a:ext uri="{9D8B030D-6E8A-4147-A177-3AD203B41FA5}">
                      <a16:colId xmlns:a16="http://schemas.microsoft.com/office/drawing/2014/main" val="396903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407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4207317"/>
                  </a:ext>
                </a:extLst>
              </a:tr>
            </a:tbl>
          </a:graphicData>
        </a:graphic>
      </p:graphicFrame>
      <p:sp>
        <p:nvSpPr>
          <p:cNvPr id="4" name="Text Placeholder 3">
            <a:extLst>
              <a:ext uri="{FF2B5EF4-FFF2-40B4-BE49-F238E27FC236}">
                <a16:creationId xmlns:a16="http://schemas.microsoft.com/office/drawing/2014/main" id="{6FDDB2DB-3E0A-4FEB-B7A4-579C9B9A9C6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8823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C071E-492F-4B22-AA33-07570A4C9D70}"/>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C7F64EA1-267D-417E-95FE-5BEBC31C495B}"/>
              </a:ext>
            </a:extLst>
          </p:cNvPr>
          <p:cNvGraphicFramePr>
            <a:graphicFrameLocks noGrp="1"/>
          </p:cNvGraphicFramePr>
          <p:nvPr>
            <p:ph type="tbl" sz="quarter" idx="13"/>
            <p:extLst>
              <p:ext uri="{D42A27DB-BD31-4B8C-83A1-F6EECF244321}">
                <p14:modId xmlns:p14="http://schemas.microsoft.com/office/powerpoint/2010/main" val="419260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49480051"/>
                    </a:ext>
                  </a:extLst>
                </a:gridCol>
                <a:gridCol w="658368">
                  <a:extLst>
                    <a:ext uri="{9D8B030D-6E8A-4147-A177-3AD203B41FA5}">
                      <a16:colId xmlns:a16="http://schemas.microsoft.com/office/drawing/2014/main" val="3578878070"/>
                    </a:ext>
                  </a:extLst>
                </a:gridCol>
                <a:gridCol w="658368">
                  <a:extLst>
                    <a:ext uri="{9D8B030D-6E8A-4147-A177-3AD203B41FA5}">
                      <a16:colId xmlns:a16="http://schemas.microsoft.com/office/drawing/2014/main" val="1457475557"/>
                    </a:ext>
                  </a:extLst>
                </a:gridCol>
                <a:gridCol w="576072">
                  <a:extLst>
                    <a:ext uri="{9D8B030D-6E8A-4147-A177-3AD203B41FA5}">
                      <a16:colId xmlns:a16="http://schemas.microsoft.com/office/drawing/2014/main" val="1112281151"/>
                    </a:ext>
                  </a:extLst>
                </a:gridCol>
                <a:gridCol w="576072">
                  <a:extLst>
                    <a:ext uri="{9D8B030D-6E8A-4147-A177-3AD203B41FA5}">
                      <a16:colId xmlns:a16="http://schemas.microsoft.com/office/drawing/2014/main" val="1530890481"/>
                    </a:ext>
                  </a:extLst>
                </a:gridCol>
                <a:gridCol w="493776">
                  <a:extLst>
                    <a:ext uri="{9D8B030D-6E8A-4147-A177-3AD203B41FA5}">
                      <a16:colId xmlns:a16="http://schemas.microsoft.com/office/drawing/2014/main" val="3381195880"/>
                    </a:ext>
                  </a:extLst>
                </a:gridCol>
                <a:gridCol w="576072">
                  <a:extLst>
                    <a:ext uri="{9D8B030D-6E8A-4147-A177-3AD203B41FA5}">
                      <a16:colId xmlns:a16="http://schemas.microsoft.com/office/drawing/2014/main" val="1843038815"/>
                    </a:ext>
                  </a:extLst>
                </a:gridCol>
                <a:gridCol w="576072">
                  <a:extLst>
                    <a:ext uri="{9D8B030D-6E8A-4147-A177-3AD203B41FA5}">
                      <a16:colId xmlns:a16="http://schemas.microsoft.com/office/drawing/2014/main" val="3448975503"/>
                    </a:ext>
                  </a:extLst>
                </a:gridCol>
                <a:gridCol w="576072">
                  <a:extLst>
                    <a:ext uri="{9D8B030D-6E8A-4147-A177-3AD203B41FA5}">
                      <a16:colId xmlns:a16="http://schemas.microsoft.com/office/drawing/2014/main" val="4188152897"/>
                    </a:ext>
                  </a:extLst>
                </a:gridCol>
                <a:gridCol w="576072">
                  <a:extLst>
                    <a:ext uri="{9D8B030D-6E8A-4147-A177-3AD203B41FA5}">
                      <a16:colId xmlns:a16="http://schemas.microsoft.com/office/drawing/2014/main" val="2822552485"/>
                    </a:ext>
                  </a:extLst>
                </a:gridCol>
                <a:gridCol w="576072">
                  <a:extLst>
                    <a:ext uri="{9D8B030D-6E8A-4147-A177-3AD203B41FA5}">
                      <a16:colId xmlns:a16="http://schemas.microsoft.com/office/drawing/2014/main" val="295441447"/>
                    </a:ext>
                  </a:extLst>
                </a:gridCol>
                <a:gridCol w="329184">
                  <a:extLst>
                    <a:ext uri="{9D8B030D-6E8A-4147-A177-3AD203B41FA5}">
                      <a16:colId xmlns:a16="http://schemas.microsoft.com/office/drawing/2014/main" val="2958660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548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51774442"/>
                  </a:ext>
                </a:extLst>
              </a:tr>
            </a:tbl>
          </a:graphicData>
        </a:graphic>
      </p:graphicFrame>
      <p:sp>
        <p:nvSpPr>
          <p:cNvPr id="4" name="Text Placeholder 3">
            <a:extLst>
              <a:ext uri="{FF2B5EF4-FFF2-40B4-BE49-F238E27FC236}">
                <a16:creationId xmlns:a16="http://schemas.microsoft.com/office/drawing/2014/main" id="{7E17565E-4BAE-496A-9733-F18E8E302D5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99206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1AA13-A2A2-4B39-A0BB-C892F8D9596E}"/>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7138CE13-1E3C-4D59-8E0A-4C90395E6B36}"/>
              </a:ext>
            </a:extLst>
          </p:cNvPr>
          <p:cNvGraphicFramePr>
            <a:graphicFrameLocks noGrp="1"/>
          </p:cNvGraphicFramePr>
          <p:nvPr>
            <p:ph type="tbl" sz="quarter" idx="13"/>
            <p:extLst>
              <p:ext uri="{D42A27DB-BD31-4B8C-83A1-F6EECF244321}">
                <p14:modId xmlns:p14="http://schemas.microsoft.com/office/powerpoint/2010/main" val="115274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13641449"/>
                    </a:ext>
                  </a:extLst>
                </a:gridCol>
                <a:gridCol w="658368">
                  <a:extLst>
                    <a:ext uri="{9D8B030D-6E8A-4147-A177-3AD203B41FA5}">
                      <a16:colId xmlns:a16="http://schemas.microsoft.com/office/drawing/2014/main" val="2176387979"/>
                    </a:ext>
                  </a:extLst>
                </a:gridCol>
                <a:gridCol w="658368">
                  <a:extLst>
                    <a:ext uri="{9D8B030D-6E8A-4147-A177-3AD203B41FA5}">
                      <a16:colId xmlns:a16="http://schemas.microsoft.com/office/drawing/2014/main" val="302581797"/>
                    </a:ext>
                  </a:extLst>
                </a:gridCol>
                <a:gridCol w="576072">
                  <a:extLst>
                    <a:ext uri="{9D8B030D-6E8A-4147-A177-3AD203B41FA5}">
                      <a16:colId xmlns:a16="http://schemas.microsoft.com/office/drawing/2014/main" val="923618343"/>
                    </a:ext>
                  </a:extLst>
                </a:gridCol>
                <a:gridCol w="576072">
                  <a:extLst>
                    <a:ext uri="{9D8B030D-6E8A-4147-A177-3AD203B41FA5}">
                      <a16:colId xmlns:a16="http://schemas.microsoft.com/office/drawing/2014/main" val="1986702268"/>
                    </a:ext>
                  </a:extLst>
                </a:gridCol>
                <a:gridCol w="493776">
                  <a:extLst>
                    <a:ext uri="{9D8B030D-6E8A-4147-A177-3AD203B41FA5}">
                      <a16:colId xmlns:a16="http://schemas.microsoft.com/office/drawing/2014/main" val="4188749859"/>
                    </a:ext>
                  </a:extLst>
                </a:gridCol>
                <a:gridCol w="576072">
                  <a:extLst>
                    <a:ext uri="{9D8B030D-6E8A-4147-A177-3AD203B41FA5}">
                      <a16:colId xmlns:a16="http://schemas.microsoft.com/office/drawing/2014/main" val="2072443726"/>
                    </a:ext>
                  </a:extLst>
                </a:gridCol>
                <a:gridCol w="576072">
                  <a:extLst>
                    <a:ext uri="{9D8B030D-6E8A-4147-A177-3AD203B41FA5}">
                      <a16:colId xmlns:a16="http://schemas.microsoft.com/office/drawing/2014/main" val="2756295862"/>
                    </a:ext>
                  </a:extLst>
                </a:gridCol>
                <a:gridCol w="576072">
                  <a:extLst>
                    <a:ext uri="{9D8B030D-6E8A-4147-A177-3AD203B41FA5}">
                      <a16:colId xmlns:a16="http://schemas.microsoft.com/office/drawing/2014/main" val="2885120511"/>
                    </a:ext>
                  </a:extLst>
                </a:gridCol>
                <a:gridCol w="576072">
                  <a:extLst>
                    <a:ext uri="{9D8B030D-6E8A-4147-A177-3AD203B41FA5}">
                      <a16:colId xmlns:a16="http://schemas.microsoft.com/office/drawing/2014/main" val="452216311"/>
                    </a:ext>
                  </a:extLst>
                </a:gridCol>
                <a:gridCol w="576072">
                  <a:extLst>
                    <a:ext uri="{9D8B030D-6E8A-4147-A177-3AD203B41FA5}">
                      <a16:colId xmlns:a16="http://schemas.microsoft.com/office/drawing/2014/main" val="709518895"/>
                    </a:ext>
                  </a:extLst>
                </a:gridCol>
                <a:gridCol w="329184">
                  <a:extLst>
                    <a:ext uri="{9D8B030D-6E8A-4147-A177-3AD203B41FA5}">
                      <a16:colId xmlns:a16="http://schemas.microsoft.com/office/drawing/2014/main" val="25529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260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86722383"/>
                  </a:ext>
                </a:extLst>
              </a:tr>
            </a:tbl>
          </a:graphicData>
        </a:graphic>
      </p:graphicFrame>
      <p:sp>
        <p:nvSpPr>
          <p:cNvPr id="4" name="Text Placeholder 3">
            <a:extLst>
              <a:ext uri="{FF2B5EF4-FFF2-40B4-BE49-F238E27FC236}">
                <a16:creationId xmlns:a16="http://schemas.microsoft.com/office/drawing/2014/main" id="{80378D7D-19B2-4BD2-A216-3F4494176A1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57006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97605-B374-4583-8460-2C07E1BDC362}"/>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F80B4FFD-F001-48B3-89B1-8C3180F58C25}"/>
              </a:ext>
            </a:extLst>
          </p:cNvPr>
          <p:cNvGraphicFramePr>
            <a:graphicFrameLocks noGrp="1"/>
          </p:cNvGraphicFramePr>
          <p:nvPr>
            <p:ph type="tbl" sz="quarter" idx="13"/>
            <p:extLst>
              <p:ext uri="{D42A27DB-BD31-4B8C-83A1-F6EECF244321}">
                <p14:modId xmlns:p14="http://schemas.microsoft.com/office/powerpoint/2010/main" val="3095374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3456964"/>
                    </a:ext>
                  </a:extLst>
                </a:gridCol>
                <a:gridCol w="658368">
                  <a:extLst>
                    <a:ext uri="{9D8B030D-6E8A-4147-A177-3AD203B41FA5}">
                      <a16:colId xmlns:a16="http://schemas.microsoft.com/office/drawing/2014/main" val="1636107962"/>
                    </a:ext>
                  </a:extLst>
                </a:gridCol>
                <a:gridCol w="658368">
                  <a:extLst>
                    <a:ext uri="{9D8B030D-6E8A-4147-A177-3AD203B41FA5}">
                      <a16:colId xmlns:a16="http://schemas.microsoft.com/office/drawing/2014/main" val="1077761834"/>
                    </a:ext>
                  </a:extLst>
                </a:gridCol>
                <a:gridCol w="576072">
                  <a:extLst>
                    <a:ext uri="{9D8B030D-6E8A-4147-A177-3AD203B41FA5}">
                      <a16:colId xmlns:a16="http://schemas.microsoft.com/office/drawing/2014/main" val="3431085290"/>
                    </a:ext>
                  </a:extLst>
                </a:gridCol>
                <a:gridCol w="576072">
                  <a:extLst>
                    <a:ext uri="{9D8B030D-6E8A-4147-A177-3AD203B41FA5}">
                      <a16:colId xmlns:a16="http://schemas.microsoft.com/office/drawing/2014/main" val="482802469"/>
                    </a:ext>
                  </a:extLst>
                </a:gridCol>
                <a:gridCol w="493776">
                  <a:extLst>
                    <a:ext uri="{9D8B030D-6E8A-4147-A177-3AD203B41FA5}">
                      <a16:colId xmlns:a16="http://schemas.microsoft.com/office/drawing/2014/main" val="3521464548"/>
                    </a:ext>
                  </a:extLst>
                </a:gridCol>
                <a:gridCol w="576072">
                  <a:extLst>
                    <a:ext uri="{9D8B030D-6E8A-4147-A177-3AD203B41FA5}">
                      <a16:colId xmlns:a16="http://schemas.microsoft.com/office/drawing/2014/main" val="3965163845"/>
                    </a:ext>
                  </a:extLst>
                </a:gridCol>
                <a:gridCol w="576072">
                  <a:extLst>
                    <a:ext uri="{9D8B030D-6E8A-4147-A177-3AD203B41FA5}">
                      <a16:colId xmlns:a16="http://schemas.microsoft.com/office/drawing/2014/main" val="1376170897"/>
                    </a:ext>
                  </a:extLst>
                </a:gridCol>
                <a:gridCol w="576072">
                  <a:extLst>
                    <a:ext uri="{9D8B030D-6E8A-4147-A177-3AD203B41FA5}">
                      <a16:colId xmlns:a16="http://schemas.microsoft.com/office/drawing/2014/main" val="1206154882"/>
                    </a:ext>
                  </a:extLst>
                </a:gridCol>
                <a:gridCol w="576072">
                  <a:extLst>
                    <a:ext uri="{9D8B030D-6E8A-4147-A177-3AD203B41FA5}">
                      <a16:colId xmlns:a16="http://schemas.microsoft.com/office/drawing/2014/main" val="3715928864"/>
                    </a:ext>
                  </a:extLst>
                </a:gridCol>
                <a:gridCol w="576072">
                  <a:extLst>
                    <a:ext uri="{9D8B030D-6E8A-4147-A177-3AD203B41FA5}">
                      <a16:colId xmlns:a16="http://schemas.microsoft.com/office/drawing/2014/main" val="4005846646"/>
                    </a:ext>
                  </a:extLst>
                </a:gridCol>
                <a:gridCol w="329184">
                  <a:extLst>
                    <a:ext uri="{9D8B030D-6E8A-4147-A177-3AD203B41FA5}">
                      <a16:colId xmlns:a16="http://schemas.microsoft.com/office/drawing/2014/main" val="189805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297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5676225"/>
                  </a:ext>
                </a:extLst>
              </a:tr>
            </a:tbl>
          </a:graphicData>
        </a:graphic>
      </p:graphicFrame>
      <p:sp>
        <p:nvSpPr>
          <p:cNvPr id="4" name="Text Placeholder 3">
            <a:extLst>
              <a:ext uri="{FF2B5EF4-FFF2-40B4-BE49-F238E27FC236}">
                <a16:creationId xmlns:a16="http://schemas.microsoft.com/office/drawing/2014/main" id="{6CB4F45B-B7FF-4809-A390-6ED922D3630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8703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0388-A78F-42E2-9C98-8F86C4D93B13}"/>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AB81B492-7DC1-447D-A37A-C12833B54593}"/>
              </a:ext>
            </a:extLst>
          </p:cNvPr>
          <p:cNvGraphicFramePr>
            <a:graphicFrameLocks noGrp="1"/>
          </p:cNvGraphicFramePr>
          <p:nvPr>
            <p:ph type="tbl" sz="quarter" idx="13"/>
            <p:extLst>
              <p:ext uri="{D42A27DB-BD31-4B8C-83A1-F6EECF244321}">
                <p14:modId xmlns:p14="http://schemas.microsoft.com/office/powerpoint/2010/main" val="1468042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6933071"/>
                    </a:ext>
                  </a:extLst>
                </a:gridCol>
                <a:gridCol w="658368">
                  <a:extLst>
                    <a:ext uri="{9D8B030D-6E8A-4147-A177-3AD203B41FA5}">
                      <a16:colId xmlns:a16="http://schemas.microsoft.com/office/drawing/2014/main" val="2778355962"/>
                    </a:ext>
                  </a:extLst>
                </a:gridCol>
                <a:gridCol w="658368">
                  <a:extLst>
                    <a:ext uri="{9D8B030D-6E8A-4147-A177-3AD203B41FA5}">
                      <a16:colId xmlns:a16="http://schemas.microsoft.com/office/drawing/2014/main" val="1438525135"/>
                    </a:ext>
                  </a:extLst>
                </a:gridCol>
                <a:gridCol w="576072">
                  <a:extLst>
                    <a:ext uri="{9D8B030D-6E8A-4147-A177-3AD203B41FA5}">
                      <a16:colId xmlns:a16="http://schemas.microsoft.com/office/drawing/2014/main" val="1383720964"/>
                    </a:ext>
                  </a:extLst>
                </a:gridCol>
                <a:gridCol w="576072">
                  <a:extLst>
                    <a:ext uri="{9D8B030D-6E8A-4147-A177-3AD203B41FA5}">
                      <a16:colId xmlns:a16="http://schemas.microsoft.com/office/drawing/2014/main" val="3911614766"/>
                    </a:ext>
                  </a:extLst>
                </a:gridCol>
                <a:gridCol w="493776">
                  <a:extLst>
                    <a:ext uri="{9D8B030D-6E8A-4147-A177-3AD203B41FA5}">
                      <a16:colId xmlns:a16="http://schemas.microsoft.com/office/drawing/2014/main" val="3647234962"/>
                    </a:ext>
                  </a:extLst>
                </a:gridCol>
                <a:gridCol w="576072">
                  <a:extLst>
                    <a:ext uri="{9D8B030D-6E8A-4147-A177-3AD203B41FA5}">
                      <a16:colId xmlns:a16="http://schemas.microsoft.com/office/drawing/2014/main" val="1080745610"/>
                    </a:ext>
                  </a:extLst>
                </a:gridCol>
                <a:gridCol w="576072">
                  <a:extLst>
                    <a:ext uri="{9D8B030D-6E8A-4147-A177-3AD203B41FA5}">
                      <a16:colId xmlns:a16="http://schemas.microsoft.com/office/drawing/2014/main" val="3919016554"/>
                    </a:ext>
                  </a:extLst>
                </a:gridCol>
                <a:gridCol w="576072">
                  <a:extLst>
                    <a:ext uri="{9D8B030D-6E8A-4147-A177-3AD203B41FA5}">
                      <a16:colId xmlns:a16="http://schemas.microsoft.com/office/drawing/2014/main" val="1350362171"/>
                    </a:ext>
                  </a:extLst>
                </a:gridCol>
                <a:gridCol w="576072">
                  <a:extLst>
                    <a:ext uri="{9D8B030D-6E8A-4147-A177-3AD203B41FA5}">
                      <a16:colId xmlns:a16="http://schemas.microsoft.com/office/drawing/2014/main" val="1150089128"/>
                    </a:ext>
                  </a:extLst>
                </a:gridCol>
                <a:gridCol w="576072">
                  <a:extLst>
                    <a:ext uri="{9D8B030D-6E8A-4147-A177-3AD203B41FA5}">
                      <a16:colId xmlns:a16="http://schemas.microsoft.com/office/drawing/2014/main" val="1351040617"/>
                    </a:ext>
                  </a:extLst>
                </a:gridCol>
                <a:gridCol w="329184">
                  <a:extLst>
                    <a:ext uri="{9D8B030D-6E8A-4147-A177-3AD203B41FA5}">
                      <a16:colId xmlns:a16="http://schemas.microsoft.com/office/drawing/2014/main" val="14260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929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56760874"/>
                  </a:ext>
                </a:extLst>
              </a:tr>
            </a:tbl>
          </a:graphicData>
        </a:graphic>
      </p:graphicFrame>
      <p:sp>
        <p:nvSpPr>
          <p:cNvPr id="4" name="Text Placeholder 3">
            <a:extLst>
              <a:ext uri="{FF2B5EF4-FFF2-40B4-BE49-F238E27FC236}">
                <a16:creationId xmlns:a16="http://schemas.microsoft.com/office/drawing/2014/main" id="{C819588C-FC7E-458E-805C-1C896B12566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94390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D98C3-BA5B-43BF-9025-65227C835DEB}"/>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F215F5BB-4592-4195-AA27-DA5C47BD96F4}"/>
              </a:ext>
            </a:extLst>
          </p:cNvPr>
          <p:cNvGraphicFramePr>
            <a:graphicFrameLocks noGrp="1"/>
          </p:cNvGraphicFramePr>
          <p:nvPr>
            <p:ph type="tbl" sz="quarter" idx="13"/>
            <p:extLst>
              <p:ext uri="{D42A27DB-BD31-4B8C-83A1-F6EECF244321}">
                <p14:modId xmlns:p14="http://schemas.microsoft.com/office/powerpoint/2010/main" val="385262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1325016"/>
                    </a:ext>
                  </a:extLst>
                </a:gridCol>
                <a:gridCol w="658368">
                  <a:extLst>
                    <a:ext uri="{9D8B030D-6E8A-4147-A177-3AD203B41FA5}">
                      <a16:colId xmlns:a16="http://schemas.microsoft.com/office/drawing/2014/main" val="149407315"/>
                    </a:ext>
                  </a:extLst>
                </a:gridCol>
                <a:gridCol w="658368">
                  <a:extLst>
                    <a:ext uri="{9D8B030D-6E8A-4147-A177-3AD203B41FA5}">
                      <a16:colId xmlns:a16="http://schemas.microsoft.com/office/drawing/2014/main" val="2994827032"/>
                    </a:ext>
                  </a:extLst>
                </a:gridCol>
                <a:gridCol w="576072">
                  <a:extLst>
                    <a:ext uri="{9D8B030D-6E8A-4147-A177-3AD203B41FA5}">
                      <a16:colId xmlns:a16="http://schemas.microsoft.com/office/drawing/2014/main" val="3937440185"/>
                    </a:ext>
                  </a:extLst>
                </a:gridCol>
                <a:gridCol w="576072">
                  <a:extLst>
                    <a:ext uri="{9D8B030D-6E8A-4147-A177-3AD203B41FA5}">
                      <a16:colId xmlns:a16="http://schemas.microsoft.com/office/drawing/2014/main" val="648121335"/>
                    </a:ext>
                  </a:extLst>
                </a:gridCol>
                <a:gridCol w="493776">
                  <a:extLst>
                    <a:ext uri="{9D8B030D-6E8A-4147-A177-3AD203B41FA5}">
                      <a16:colId xmlns:a16="http://schemas.microsoft.com/office/drawing/2014/main" val="949607942"/>
                    </a:ext>
                  </a:extLst>
                </a:gridCol>
                <a:gridCol w="576072">
                  <a:extLst>
                    <a:ext uri="{9D8B030D-6E8A-4147-A177-3AD203B41FA5}">
                      <a16:colId xmlns:a16="http://schemas.microsoft.com/office/drawing/2014/main" val="302941687"/>
                    </a:ext>
                  </a:extLst>
                </a:gridCol>
                <a:gridCol w="576072">
                  <a:extLst>
                    <a:ext uri="{9D8B030D-6E8A-4147-A177-3AD203B41FA5}">
                      <a16:colId xmlns:a16="http://schemas.microsoft.com/office/drawing/2014/main" val="1194039687"/>
                    </a:ext>
                  </a:extLst>
                </a:gridCol>
                <a:gridCol w="576072">
                  <a:extLst>
                    <a:ext uri="{9D8B030D-6E8A-4147-A177-3AD203B41FA5}">
                      <a16:colId xmlns:a16="http://schemas.microsoft.com/office/drawing/2014/main" val="3888759984"/>
                    </a:ext>
                  </a:extLst>
                </a:gridCol>
                <a:gridCol w="576072">
                  <a:extLst>
                    <a:ext uri="{9D8B030D-6E8A-4147-A177-3AD203B41FA5}">
                      <a16:colId xmlns:a16="http://schemas.microsoft.com/office/drawing/2014/main" val="994371433"/>
                    </a:ext>
                  </a:extLst>
                </a:gridCol>
                <a:gridCol w="576072">
                  <a:extLst>
                    <a:ext uri="{9D8B030D-6E8A-4147-A177-3AD203B41FA5}">
                      <a16:colId xmlns:a16="http://schemas.microsoft.com/office/drawing/2014/main" val="2187779995"/>
                    </a:ext>
                  </a:extLst>
                </a:gridCol>
                <a:gridCol w="329184">
                  <a:extLst>
                    <a:ext uri="{9D8B030D-6E8A-4147-A177-3AD203B41FA5}">
                      <a16:colId xmlns:a16="http://schemas.microsoft.com/office/drawing/2014/main" val="27032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039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3915628"/>
                  </a:ext>
                </a:extLst>
              </a:tr>
            </a:tbl>
          </a:graphicData>
        </a:graphic>
      </p:graphicFrame>
      <p:sp>
        <p:nvSpPr>
          <p:cNvPr id="4" name="Text Placeholder 3">
            <a:extLst>
              <a:ext uri="{FF2B5EF4-FFF2-40B4-BE49-F238E27FC236}">
                <a16:creationId xmlns:a16="http://schemas.microsoft.com/office/drawing/2014/main" id="{C2B4F61F-4072-496B-BF85-9B981474E55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1561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0450D-D8E9-48B5-957D-8E5C91092120}"/>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4496253E-7FA4-408C-BF1F-3C4FFB9A7CAA}"/>
              </a:ext>
            </a:extLst>
          </p:cNvPr>
          <p:cNvGraphicFramePr>
            <a:graphicFrameLocks noGrp="1"/>
          </p:cNvGraphicFramePr>
          <p:nvPr>
            <p:ph type="tbl" sz="quarter" idx="13"/>
            <p:extLst>
              <p:ext uri="{D42A27DB-BD31-4B8C-83A1-F6EECF244321}">
                <p14:modId xmlns:p14="http://schemas.microsoft.com/office/powerpoint/2010/main" val="191554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34380269"/>
                    </a:ext>
                  </a:extLst>
                </a:gridCol>
                <a:gridCol w="658368">
                  <a:extLst>
                    <a:ext uri="{9D8B030D-6E8A-4147-A177-3AD203B41FA5}">
                      <a16:colId xmlns:a16="http://schemas.microsoft.com/office/drawing/2014/main" val="3359956339"/>
                    </a:ext>
                  </a:extLst>
                </a:gridCol>
                <a:gridCol w="658368">
                  <a:extLst>
                    <a:ext uri="{9D8B030D-6E8A-4147-A177-3AD203B41FA5}">
                      <a16:colId xmlns:a16="http://schemas.microsoft.com/office/drawing/2014/main" val="864960970"/>
                    </a:ext>
                  </a:extLst>
                </a:gridCol>
                <a:gridCol w="576072">
                  <a:extLst>
                    <a:ext uri="{9D8B030D-6E8A-4147-A177-3AD203B41FA5}">
                      <a16:colId xmlns:a16="http://schemas.microsoft.com/office/drawing/2014/main" val="2257239992"/>
                    </a:ext>
                  </a:extLst>
                </a:gridCol>
                <a:gridCol w="576072">
                  <a:extLst>
                    <a:ext uri="{9D8B030D-6E8A-4147-A177-3AD203B41FA5}">
                      <a16:colId xmlns:a16="http://schemas.microsoft.com/office/drawing/2014/main" val="1092214392"/>
                    </a:ext>
                  </a:extLst>
                </a:gridCol>
                <a:gridCol w="493776">
                  <a:extLst>
                    <a:ext uri="{9D8B030D-6E8A-4147-A177-3AD203B41FA5}">
                      <a16:colId xmlns:a16="http://schemas.microsoft.com/office/drawing/2014/main" val="870332258"/>
                    </a:ext>
                  </a:extLst>
                </a:gridCol>
                <a:gridCol w="576072">
                  <a:extLst>
                    <a:ext uri="{9D8B030D-6E8A-4147-A177-3AD203B41FA5}">
                      <a16:colId xmlns:a16="http://schemas.microsoft.com/office/drawing/2014/main" val="411908833"/>
                    </a:ext>
                  </a:extLst>
                </a:gridCol>
                <a:gridCol w="576072">
                  <a:extLst>
                    <a:ext uri="{9D8B030D-6E8A-4147-A177-3AD203B41FA5}">
                      <a16:colId xmlns:a16="http://schemas.microsoft.com/office/drawing/2014/main" val="81113412"/>
                    </a:ext>
                  </a:extLst>
                </a:gridCol>
                <a:gridCol w="576072">
                  <a:extLst>
                    <a:ext uri="{9D8B030D-6E8A-4147-A177-3AD203B41FA5}">
                      <a16:colId xmlns:a16="http://schemas.microsoft.com/office/drawing/2014/main" val="4109536840"/>
                    </a:ext>
                  </a:extLst>
                </a:gridCol>
                <a:gridCol w="576072">
                  <a:extLst>
                    <a:ext uri="{9D8B030D-6E8A-4147-A177-3AD203B41FA5}">
                      <a16:colId xmlns:a16="http://schemas.microsoft.com/office/drawing/2014/main" val="1944928818"/>
                    </a:ext>
                  </a:extLst>
                </a:gridCol>
                <a:gridCol w="576072">
                  <a:extLst>
                    <a:ext uri="{9D8B030D-6E8A-4147-A177-3AD203B41FA5}">
                      <a16:colId xmlns:a16="http://schemas.microsoft.com/office/drawing/2014/main" val="3543523511"/>
                    </a:ext>
                  </a:extLst>
                </a:gridCol>
                <a:gridCol w="329184">
                  <a:extLst>
                    <a:ext uri="{9D8B030D-6E8A-4147-A177-3AD203B41FA5}">
                      <a16:colId xmlns:a16="http://schemas.microsoft.com/office/drawing/2014/main" val="2608938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690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6203133"/>
                  </a:ext>
                </a:extLst>
              </a:tr>
            </a:tbl>
          </a:graphicData>
        </a:graphic>
      </p:graphicFrame>
      <p:sp>
        <p:nvSpPr>
          <p:cNvPr id="4" name="Text Placeholder 3">
            <a:extLst>
              <a:ext uri="{FF2B5EF4-FFF2-40B4-BE49-F238E27FC236}">
                <a16:creationId xmlns:a16="http://schemas.microsoft.com/office/drawing/2014/main" id="{C374D453-742C-4AD6-B5EC-CDFB4ABF830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0578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B474-C6DB-455A-829E-7EE5D63B2567}"/>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AF8FA7F8-5C97-41F0-8BE5-EDA24F4C046A}"/>
              </a:ext>
            </a:extLst>
          </p:cNvPr>
          <p:cNvGraphicFramePr>
            <a:graphicFrameLocks noGrp="1"/>
          </p:cNvGraphicFramePr>
          <p:nvPr>
            <p:ph type="tbl" sz="quarter" idx="13"/>
            <p:extLst>
              <p:ext uri="{D42A27DB-BD31-4B8C-83A1-F6EECF244321}">
                <p14:modId xmlns:p14="http://schemas.microsoft.com/office/powerpoint/2010/main" val="396741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8291061"/>
                    </a:ext>
                  </a:extLst>
                </a:gridCol>
                <a:gridCol w="658368">
                  <a:extLst>
                    <a:ext uri="{9D8B030D-6E8A-4147-A177-3AD203B41FA5}">
                      <a16:colId xmlns:a16="http://schemas.microsoft.com/office/drawing/2014/main" val="2737148530"/>
                    </a:ext>
                  </a:extLst>
                </a:gridCol>
                <a:gridCol w="658368">
                  <a:extLst>
                    <a:ext uri="{9D8B030D-6E8A-4147-A177-3AD203B41FA5}">
                      <a16:colId xmlns:a16="http://schemas.microsoft.com/office/drawing/2014/main" val="3433392230"/>
                    </a:ext>
                  </a:extLst>
                </a:gridCol>
                <a:gridCol w="576072">
                  <a:extLst>
                    <a:ext uri="{9D8B030D-6E8A-4147-A177-3AD203B41FA5}">
                      <a16:colId xmlns:a16="http://schemas.microsoft.com/office/drawing/2014/main" val="1332447090"/>
                    </a:ext>
                  </a:extLst>
                </a:gridCol>
                <a:gridCol w="576072">
                  <a:extLst>
                    <a:ext uri="{9D8B030D-6E8A-4147-A177-3AD203B41FA5}">
                      <a16:colId xmlns:a16="http://schemas.microsoft.com/office/drawing/2014/main" val="220042838"/>
                    </a:ext>
                  </a:extLst>
                </a:gridCol>
                <a:gridCol w="493776">
                  <a:extLst>
                    <a:ext uri="{9D8B030D-6E8A-4147-A177-3AD203B41FA5}">
                      <a16:colId xmlns:a16="http://schemas.microsoft.com/office/drawing/2014/main" val="562900472"/>
                    </a:ext>
                  </a:extLst>
                </a:gridCol>
                <a:gridCol w="576072">
                  <a:extLst>
                    <a:ext uri="{9D8B030D-6E8A-4147-A177-3AD203B41FA5}">
                      <a16:colId xmlns:a16="http://schemas.microsoft.com/office/drawing/2014/main" val="1362487345"/>
                    </a:ext>
                  </a:extLst>
                </a:gridCol>
                <a:gridCol w="576072">
                  <a:extLst>
                    <a:ext uri="{9D8B030D-6E8A-4147-A177-3AD203B41FA5}">
                      <a16:colId xmlns:a16="http://schemas.microsoft.com/office/drawing/2014/main" val="1920067209"/>
                    </a:ext>
                  </a:extLst>
                </a:gridCol>
                <a:gridCol w="576072">
                  <a:extLst>
                    <a:ext uri="{9D8B030D-6E8A-4147-A177-3AD203B41FA5}">
                      <a16:colId xmlns:a16="http://schemas.microsoft.com/office/drawing/2014/main" val="2273668735"/>
                    </a:ext>
                  </a:extLst>
                </a:gridCol>
                <a:gridCol w="576072">
                  <a:extLst>
                    <a:ext uri="{9D8B030D-6E8A-4147-A177-3AD203B41FA5}">
                      <a16:colId xmlns:a16="http://schemas.microsoft.com/office/drawing/2014/main" val="1664888533"/>
                    </a:ext>
                  </a:extLst>
                </a:gridCol>
                <a:gridCol w="576072">
                  <a:extLst>
                    <a:ext uri="{9D8B030D-6E8A-4147-A177-3AD203B41FA5}">
                      <a16:colId xmlns:a16="http://schemas.microsoft.com/office/drawing/2014/main" val="3049505745"/>
                    </a:ext>
                  </a:extLst>
                </a:gridCol>
                <a:gridCol w="329184">
                  <a:extLst>
                    <a:ext uri="{9D8B030D-6E8A-4147-A177-3AD203B41FA5}">
                      <a16:colId xmlns:a16="http://schemas.microsoft.com/office/drawing/2014/main" val="349392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497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8509254"/>
                  </a:ext>
                </a:extLst>
              </a:tr>
            </a:tbl>
          </a:graphicData>
        </a:graphic>
      </p:graphicFrame>
      <p:sp>
        <p:nvSpPr>
          <p:cNvPr id="4" name="Text Placeholder 3">
            <a:extLst>
              <a:ext uri="{FF2B5EF4-FFF2-40B4-BE49-F238E27FC236}">
                <a16:creationId xmlns:a16="http://schemas.microsoft.com/office/drawing/2014/main" id="{383CD31C-891D-4A82-A9AB-1F5B19EDBAA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0850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57CA5-B40E-4520-8E17-E83343220F9F}"/>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3C3AD97D-5D70-4922-B05F-4C092A7C2823}"/>
              </a:ext>
            </a:extLst>
          </p:cNvPr>
          <p:cNvGraphicFramePr>
            <a:graphicFrameLocks noGrp="1"/>
          </p:cNvGraphicFramePr>
          <p:nvPr>
            <p:ph type="tbl" sz="quarter" idx="13"/>
            <p:extLst>
              <p:ext uri="{D42A27DB-BD31-4B8C-83A1-F6EECF244321}">
                <p14:modId xmlns:p14="http://schemas.microsoft.com/office/powerpoint/2010/main" val="32682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69655659"/>
                    </a:ext>
                  </a:extLst>
                </a:gridCol>
                <a:gridCol w="658368">
                  <a:extLst>
                    <a:ext uri="{9D8B030D-6E8A-4147-A177-3AD203B41FA5}">
                      <a16:colId xmlns:a16="http://schemas.microsoft.com/office/drawing/2014/main" val="438510002"/>
                    </a:ext>
                  </a:extLst>
                </a:gridCol>
                <a:gridCol w="658368">
                  <a:extLst>
                    <a:ext uri="{9D8B030D-6E8A-4147-A177-3AD203B41FA5}">
                      <a16:colId xmlns:a16="http://schemas.microsoft.com/office/drawing/2014/main" val="2647266711"/>
                    </a:ext>
                  </a:extLst>
                </a:gridCol>
                <a:gridCol w="576072">
                  <a:extLst>
                    <a:ext uri="{9D8B030D-6E8A-4147-A177-3AD203B41FA5}">
                      <a16:colId xmlns:a16="http://schemas.microsoft.com/office/drawing/2014/main" val="1112180261"/>
                    </a:ext>
                  </a:extLst>
                </a:gridCol>
                <a:gridCol w="576072">
                  <a:extLst>
                    <a:ext uri="{9D8B030D-6E8A-4147-A177-3AD203B41FA5}">
                      <a16:colId xmlns:a16="http://schemas.microsoft.com/office/drawing/2014/main" val="987278521"/>
                    </a:ext>
                  </a:extLst>
                </a:gridCol>
                <a:gridCol w="493776">
                  <a:extLst>
                    <a:ext uri="{9D8B030D-6E8A-4147-A177-3AD203B41FA5}">
                      <a16:colId xmlns:a16="http://schemas.microsoft.com/office/drawing/2014/main" val="579360135"/>
                    </a:ext>
                  </a:extLst>
                </a:gridCol>
                <a:gridCol w="576072">
                  <a:extLst>
                    <a:ext uri="{9D8B030D-6E8A-4147-A177-3AD203B41FA5}">
                      <a16:colId xmlns:a16="http://schemas.microsoft.com/office/drawing/2014/main" val="2589941548"/>
                    </a:ext>
                  </a:extLst>
                </a:gridCol>
                <a:gridCol w="576072">
                  <a:extLst>
                    <a:ext uri="{9D8B030D-6E8A-4147-A177-3AD203B41FA5}">
                      <a16:colId xmlns:a16="http://schemas.microsoft.com/office/drawing/2014/main" val="1175925136"/>
                    </a:ext>
                  </a:extLst>
                </a:gridCol>
                <a:gridCol w="576072">
                  <a:extLst>
                    <a:ext uri="{9D8B030D-6E8A-4147-A177-3AD203B41FA5}">
                      <a16:colId xmlns:a16="http://schemas.microsoft.com/office/drawing/2014/main" val="2975155917"/>
                    </a:ext>
                  </a:extLst>
                </a:gridCol>
                <a:gridCol w="576072">
                  <a:extLst>
                    <a:ext uri="{9D8B030D-6E8A-4147-A177-3AD203B41FA5}">
                      <a16:colId xmlns:a16="http://schemas.microsoft.com/office/drawing/2014/main" val="331503327"/>
                    </a:ext>
                  </a:extLst>
                </a:gridCol>
                <a:gridCol w="576072">
                  <a:extLst>
                    <a:ext uri="{9D8B030D-6E8A-4147-A177-3AD203B41FA5}">
                      <a16:colId xmlns:a16="http://schemas.microsoft.com/office/drawing/2014/main" val="2720069322"/>
                    </a:ext>
                  </a:extLst>
                </a:gridCol>
                <a:gridCol w="329184">
                  <a:extLst>
                    <a:ext uri="{9D8B030D-6E8A-4147-A177-3AD203B41FA5}">
                      <a16:colId xmlns:a16="http://schemas.microsoft.com/office/drawing/2014/main" val="3761482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05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8803294"/>
                  </a:ext>
                </a:extLst>
              </a:tr>
            </a:tbl>
          </a:graphicData>
        </a:graphic>
      </p:graphicFrame>
      <p:sp>
        <p:nvSpPr>
          <p:cNvPr id="4" name="Text Placeholder 3">
            <a:extLst>
              <a:ext uri="{FF2B5EF4-FFF2-40B4-BE49-F238E27FC236}">
                <a16:creationId xmlns:a16="http://schemas.microsoft.com/office/drawing/2014/main" id="{85625019-1CFC-4BEF-961B-F3FD4617416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892746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2021-07-10T03:01:41Z</dcterms:created>
  <dcterms:modified xsi:type="dcterms:W3CDTF">2021-07-10T03:05:22Z</dcterms:modified>
</cp:coreProperties>
</file>