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09B54-9D5A-4AC2-835D-F22746B14AF4}"/>
              </a:ext>
            </a:extLst>
          </p:cNvPr>
          <p:cNvSpPr>
            <a:spLocks noGrp="1"/>
          </p:cNvSpPr>
          <p:nvPr>
            <p:ph type="title"/>
          </p:nvPr>
        </p:nvSpPr>
        <p:spPr/>
        <p:txBody>
          <a:bodyPr/>
          <a:lstStyle/>
          <a:p>
            <a:r>
              <a:rPr lang="en-US"/>
              <a:t>Facebook FB - Own Posts Table w. Custom I-Rate (Insights) | SCS Dairy MY - 1 of 24</a:t>
            </a:r>
          </a:p>
        </p:txBody>
      </p:sp>
      <p:graphicFrame>
        <p:nvGraphicFramePr>
          <p:cNvPr id="5" name="Table Placeholder 4">
            <a:extLst>
              <a:ext uri="{FF2B5EF4-FFF2-40B4-BE49-F238E27FC236}">
                <a16:creationId xmlns:a16="http://schemas.microsoft.com/office/drawing/2014/main" id="{60E39FBD-EC6F-420F-9848-1221E3A25780}"/>
              </a:ext>
            </a:extLst>
          </p:cNvPr>
          <p:cNvGraphicFramePr>
            <a:graphicFrameLocks noGrp="1"/>
          </p:cNvGraphicFramePr>
          <p:nvPr>
            <p:ph type="tbl" sz="quarter" idx="13"/>
            <p:extLst>
              <p:ext uri="{D42A27DB-BD31-4B8C-83A1-F6EECF244321}">
                <p14:modId xmlns:p14="http://schemas.microsoft.com/office/powerpoint/2010/main" val="2869984315"/>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70382625"/>
                    </a:ext>
                  </a:extLst>
                </a:gridCol>
                <a:gridCol w="658368">
                  <a:extLst>
                    <a:ext uri="{9D8B030D-6E8A-4147-A177-3AD203B41FA5}">
                      <a16:colId xmlns:a16="http://schemas.microsoft.com/office/drawing/2014/main" val="2693928746"/>
                    </a:ext>
                  </a:extLst>
                </a:gridCol>
                <a:gridCol w="658368">
                  <a:extLst>
                    <a:ext uri="{9D8B030D-6E8A-4147-A177-3AD203B41FA5}">
                      <a16:colId xmlns:a16="http://schemas.microsoft.com/office/drawing/2014/main" val="3361200939"/>
                    </a:ext>
                  </a:extLst>
                </a:gridCol>
                <a:gridCol w="576072">
                  <a:extLst>
                    <a:ext uri="{9D8B030D-6E8A-4147-A177-3AD203B41FA5}">
                      <a16:colId xmlns:a16="http://schemas.microsoft.com/office/drawing/2014/main" val="3950783302"/>
                    </a:ext>
                  </a:extLst>
                </a:gridCol>
                <a:gridCol w="576072">
                  <a:extLst>
                    <a:ext uri="{9D8B030D-6E8A-4147-A177-3AD203B41FA5}">
                      <a16:colId xmlns:a16="http://schemas.microsoft.com/office/drawing/2014/main" val="3728380594"/>
                    </a:ext>
                  </a:extLst>
                </a:gridCol>
                <a:gridCol w="493776">
                  <a:extLst>
                    <a:ext uri="{9D8B030D-6E8A-4147-A177-3AD203B41FA5}">
                      <a16:colId xmlns:a16="http://schemas.microsoft.com/office/drawing/2014/main" val="714327776"/>
                    </a:ext>
                  </a:extLst>
                </a:gridCol>
                <a:gridCol w="576072">
                  <a:extLst>
                    <a:ext uri="{9D8B030D-6E8A-4147-A177-3AD203B41FA5}">
                      <a16:colId xmlns:a16="http://schemas.microsoft.com/office/drawing/2014/main" val="3285062940"/>
                    </a:ext>
                  </a:extLst>
                </a:gridCol>
                <a:gridCol w="576072">
                  <a:extLst>
                    <a:ext uri="{9D8B030D-6E8A-4147-A177-3AD203B41FA5}">
                      <a16:colId xmlns:a16="http://schemas.microsoft.com/office/drawing/2014/main" val="2656842368"/>
                    </a:ext>
                  </a:extLst>
                </a:gridCol>
                <a:gridCol w="576072">
                  <a:extLst>
                    <a:ext uri="{9D8B030D-6E8A-4147-A177-3AD203B41FA5}">
                      <a16:colId xmlns:a16="http://schemas.microsoft.com/office/drawing/2014/main" val="190008669"/>
                    </a:ext>
                  </a:extLst>
                </a:gridCol>
                <a:gridCol w="576072">
                  <a:extLst>
                    <a:ext uri="{9D8B030D-6E8A-4147-A177-3AD203B41FA5}">
                      <a16:colId xmlns:a16="http://schemas.microsoft.com/office/drawing/2014/main" val="720423877"/>
                    </a:ext>
                  </a:extLst>
                </a:gridCol>
                <a:gridCol w="576072">
                  <a:extLst>
                    <a:ext uri="{9D8B030D-6E8A-4147-A177-3AD203B41FA5}">
                      <a16:colId xmlns:a16="http://schemas.microsoft.com/office/drawing/2014/main" val="2937331709"/>
                    </a:ext>
                  </a:extLst>
                </a:gridCol>
                <a:gridCol w="329184">
                  <a:extLst>
                    <a:ext uri="{9D8B030D-6E8A-4147-A177-3AD203B41FA5}">
                      <a16:colId xmlns:a16="http://schemas.microsoft.com/office/drawing/2014/main" val="355095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8003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16:03:30</a:t>
                      </a:r>
                      <a:r>
                        <a:rPr kumimoji="0" lang="en-US" sz="1000" b="0" i="0" u="none" strike="noStrike" kern="1200" cap="none" spc="0" normalizeH="0" baseline="0" noProof="0">
                          <a:ln>
                            <a:noFill/>
                          </a:ln>
                          <a:solidFill>
                            <a:prstClr val="black"/>
                          </a:solidFill>
                          <a:effectLst/>
                          <a:uLnTx/>
                          <a:uFillTx/>
                          <a:latin typeface="+mn-lt"/>
                          <a:ea typeface="+mn-ea"/>
                          <a:cs typeface="+mn-cs"/>
                        </a:rPr>
                        <a:t>
 You can whip together the cream cheese and sugar together as long as you like or at least until smooth and fluffy without causing any issues with your batter. However, be mindful with the eggs in any cheesecake recipe.
Add them in last and beat just until combined. The longer you mix the eggs, the more air you incorporate into the batter. The air can expand and then contract during baking and cooling which causes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6530734"/>
                  </a:ext>
                </a:extLst>
              </a:tr>
            </a:tbl>
          </a:graphicData>
        </a:graphic>
      </p:graphicFrame>
      <p:sp>
        <p:nvSpPr>
          <p:cNvPr id="4" name="Text Placeholder 3">
            <a:extLst>
              <a:ext uri="{FF2B5EF4-FFF2-40B4-BE49-F238E27FC236}">
                <a16:creationId xmlns:a16="http://schemas.microsoft.com/office/drawing/2014/main" id="{B3720431-028D-4FBB-9CC0-40018A4A23F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99366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C793A-2563-4900-991E-32C25CEB6D3C}"/>
              </a:ext>
            </a:extLst>
          </p:cNvPr>
          <p:cNvSpPr>
            <a:spLocks noGrp="1"/>
          </p:cNvSpPr>
          <p:nvPr>
            <p:ph type="title"/>
          </p:nvPr>
        </p:nvSpPr>
        <p:spPr/>
        <p:txBody>
          <a:bodyPr/>
          <a:lstStyle/>
          <a:p>
            <a:r>
              <a:rPr lang="en-US"/>
              <a:t>Facebook FB - Own Posts Table w. Custom I-Rate (Insights) | SCS Dairy MY - 2 of 24</a:t>
            </a:r>
          </a:p>
        </p:txBody>
      </p:sp>
      <p:graphicFrame>
        <p:nvGraphicFramePr>
          <p:cNvPr id="5" name="Table Placeholder 4">
            <a:extLst>
              <a:ext uri="{FF2B5EF4-FFF2-40B4-BE49-F238E27FC236}">
                <a16:creationId xmlns:a16="http://schemas.microsoft.com/office/drawing/2014/main" id="{E810EA7B-270E-43EF-B1ED-670D09176EA3}"/>
              </a:ext>
            </a:extLst>
          </p:cNvPr>
          <p:cNvGraphicFramePr>
            <a:graphicFrameLocks noGrp="1"/>
          </p:cNvGraphicFramePr>
          <p:nvPr>
            <p:ph type="tbl" sz="quarter" idx="13"/>
            <p:extLst>
              <p:ext uri="{D42A27DB-BD31-4B8C-83A1-F6EECF244321}">
                <p14:modId xmlns:p14="http://schemas.microsoft.com/office/powerpoint/2010/main" val="3480186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38600000"/>
                    </a:ext>
                  </a:extLst>
                </a:gridCol>
                <a:gridCol w="658368">
                  <a:extLst>
                    <a:ext uri="{9D8B030D-6E8A-4147-A177-3AD203B41FA5}">
                      <a16:colId xmlns:a16="http://schemas.microsoft.com/office/drawing/2014/main" val="3279689859"/>
                    </a:ext>
                  </a:extLst>
                </a:gridCol>
                <a:gridCol w="658368">
                  <a:extLst>
                    <a:ext uri="{9D8B030D-6E8A-4147-A177-3AD203B41FA5}">
                      <a16:colId xmlns:a16="http://schemas.microsoft.com/office/drawing/2014/main" val="3439643522"/>
                    </a:ext>
                  </a:extLst>
                </a:gridCol>
                <a:gridCol w="576072">
                  <a:extLst>
                    <a:ext uri="{9D8B030D-6E8A-4147-A177-3AD203B41FA5}">
                      <a16:colId xmlns:a16="http://schemas.microsoft.com/office/drawing/2014/main" val="477193048"/>
                    </a:ext>
                  </a:extLst>
                </a:gridCol>
                <a:gridCol w="576072">
                  <a:extLst>
                    <a:ext uri="{9D8B030D-6E8A-4147-A177-3AD203B41FA5}">
                      <a16:colId xmlns:a16="http://schemas.microsoft.com/office/drawing/2014/main" val="3741320342"/>
                    </a:ext>
                  </a:extLst>
                </a:gridCol>
                <a:gridCol w="493776">
                  <a:extLst>
                    <a:ext uri="{9D8B030D-6E8A-4147-A177-3AD203B41FA5}">
                      <a16:colId xmlns:a16="http://schemas.microsoft.com/office/drawing/2014/main" val="1713177547"/>
                    </a:ext>
                  </a:extLst>
                </a:gridCol>
                <a:gridCol w="576072">
                  <a:extLst>
                    <a:ext uri="{9D8B030D-6E8A-4147-A177-3AD203B41FA5}">
                      <a16:colId xmlns:a16="http://schemas.microsoft.com/office/drawing/2014/main" val="3964890697"/>
                    </a:ext>
                  </a:extLst>
                </a:gridCol>
                <a:gridCol w="576072">
                  <a:extLst>
                    <a:ext uri="{9D8B030D-6E8A-4147-A177-3AD203B41FA5}">
                      <a16:colId xmlns:a16="http://schemas.microsoft.com/office/drawing/2014/main" val="4078783594"/>
                    </a:ext>
                  </a:extLst>
                </a:gridCol>
                <a:gridCol w="576072">
                  <a:extLst>
                    <a:ext uri="{9D8B030D-6E8A-4147-A177-3AD203B41FA5}">
                      <a16:colId xmlns:a16="http://schemas.microsoft.com/office/drawing/2014/main" val="3393918082"/>
                    </a:ext>
                  </a:extLst>
                </a:gridCol>
                <a:gridCol w="576072">
                  <a:extLst>
                    <a:ext uri="{9D8B030D-6E8A-4147-A177-3AD203B41FA5}">
                      <a16:colId xmlns:a16="http://schemas.microsoft.com/office/drawing/2014/main" val="2761310491"/>
                    </a:ext>
                  </a:extLst>
                </a:gridCol>
                <a:gridCol w="576072">
                  <a:extLst>
                    <a:ext uri="{9D8B030D-6E8A-4147-A177-3AD203B41FA5}">
                      <a16:colId xmlns:a16="http://schemas.microsoft.com/office/drawing/2014/main" val="1744634379"/>
                    </a:ext>
                  </a:extLst>
                </a:gridCol>
                <a:gridCol w="329184">
                  <a:extLst>
                    <a:ext uri="{9D8B030D-6E8A-4147-A177-3AD203B41FA5}">
                      <a16:colId xmlns:a16="http://schemas.microsoft.com/office/drawing/2014/main" val="3892451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4504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13:09:00</a:t>
                      </a:r>
                      <a:r>
                        <a:rPr kumimoji="0" lang="en-US" sz="1000" b="0" i="0" u="none" strike="noStrike" kern="1200" cap="none" spc="0" normalizeH="0" baseline="0" noProof="0">
                          <a:ln>
                            <a:noFill/>
                          </a:ln>
                          <a:solidFill>
                            <a:prstClr val="black"/>
                          </a:solidFill>
                          <a:effectLst/>
                          <a:uLnTx/>
                          <a:uFillTx/>
                          <a:latin typeface="+mn-lt"/>
                          <a:ea typeface="+mn-ea"/>
                          <a:cs typeface="+mn-cs"/>
                        </a:rPr>
                        <a:t>
 Do you love to bake breads? Then do not miss Chef Siti Mastura’s FREE LIVE Baking Tutorial! 
Tune in to @SCS Dairy MY Facebook page on 2nd July, 2021, 8:30pm to 10pm and watch her bake Fresh Cinnamon Raisin Bread with SCS Butter!
Stay tuned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12433998"/>
                  </a:ext>
                </a:extLst>
              </a:tr>
            </a:tbl>
          </a:graphicData>
        </a:graphic>
      </p:graphicFrame>
      <p:sp>
        <p:nvSpPr>
          <p:cNvPr id="4" name="Text Placeholder 3">
            <a:extLst>
              <a:ext uri="{FF2B5EF4-FFF2-40B4-BE49-F238E27FC236}">
                <a16:creationId xmlns:a16="http://schemas.microsoft.com/office/drawing/2014/main" id="{B78CCE21-C6E9-41DD-AEC6-CE81B8E3467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77986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62ECF-BEE6-4A0A-BECB-9E30F16DD5FC}"/>
              </a:ext>
            </a:extLst>
          </p:cNvPr>
          <p:cNvSpPr>
            <a:spLocks noGrp="1"/>
          </p:cNvSpPr>
          <p:nvPr>
            <p:ph type="title"/>
          </p:nvPr>
        </p:nvSpPr>
        <p:spPr/>
        <p:txBody>
          <a:bodyPr/>
          <a:lstStyle/>
          <a:p>
            <a:r>
              <a:rPr lang="en-US"/>
              <a:t>Facebook FB - Own Posts Table w. Custom I-Rate (Insights) | SCS Dairy MY - 3 of 24</a:t>
            </a:r>
          </a:p>
        </p:txBody>
      </p:sp>
      <p:graphicFrame>
        <p:nvGraphicFramePr>
          <p:cNvPr id="5" name="Table Placeholder 4">
            <a:extLst>
              <a:ext uri="{FF2B5EF4-FFF2-40B4-BE49-F238E27FC236}">
                <a16:creationId xmlns:a16="http://schemas.microsoft.com/office/drawing/2014/main" id="{2C177EC3-2371-4BF1-B496-E75C0C1B8B15}"/>
              </a:ext>
            </a:extLst>
          </p:cNvPr>
          <p:cNvGraphicFramePr>
            <a:graphicFrameLocks noGrp="1"/>
          </p:cNvGraphicFramePr>
          <p:nvPr>
            <p:ph type="tbl" sz="quarter" idx="13"/>
            <p:extLst>
              <p:ext uri="{D42A27DB-BD31-4B8C-83A1-F6EECF244321}">
                <p14:modId xmlns:p14="http://schemas.microsoft.com/office/powerpoint/2010/main" val="1397960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51960280"/>
                    </a:ext>
                  </a:extLst>
                </a:gridCol>
                <a:gridCol w="658368">
                  <a:extLst>
                    <a:ext uri="{9D8B030D-6E8A-4147-A177-3AD203B41FA5}">
                      <a16:colId xmlns:a16="http://schemas.microsoft.com/office/drawing/2014/main" val="1306816021"/>
                    </a:ext>
                  </a:extLst>
                </a:gridCol>
                <a:gridCol w="658368">
                  <a:extLst>
                    <a:ext uri="{9D8B030D-6E8A-4147-A177-3AD203B41FA5}">
                      <a16:colId xmlns:a16="http://schemas.microsoft.com/office/drawing/2014/main" val="989309485"/>
                    </a:ext>
                  </a:extLst>
                </a:gridCol>
                <a:gridCol w="576072">
                  <a:extLst>
                    <a:ext uri="{9D8B030D-6E8A-4147-A177-3AD203B41FA5}">
                      <a16:colId xmlns:a16="http://schemas.microsoft.com/office/drawing/2014/main" val="985850146"/>
                    </a:ext>
                  </a:extLst>
                </a:gridCol>
                <a:gridCol w="576072">
                  <a:extLst>
                    <a:ext uri="{9D8B030D-6E8A-4147-A177-3AD203B41FA5}">
                      <a16:colId xmlns:a16="http://schemas.microsoft.com/office/drawing/2014/main" val="1953386774"/>
                    </a:ext>
                  </a:extLst>
                </a:gridCol>
                <a:gridCol w="493776">
                  <a:extLst>
                    <a:ext uri="{9D8B030D-6E8A-4147-A177-3AD203B41FA5}">
                      <a16:colId xmlns:a16="http://schemas.microsoft.com/office/drawing/2014/main" val="496642087"/>
                    </a:ext>
                  </a:extLst>
                </a:gridCol>
                <a:gridCol w="576072">
                  <a:extLst>
                    <a:ext uri="{9D8B030D-6E8A-4147-A177-3AD203B41FA5}">
                      <a16:colId xmlns:a16="http://schemas.microsoft.com/office/drawing/2014/main" val="3852945538"/>
                    </a:ext>
                  </a:extLst>
                </a:gridCol>
                <a:gridCol w="576072">
                  <a:extLst>
                    <a:ext uri="{9D8B030D-6E8A-4147-A177-3AD203B41FA5}">
                      <a16:colId xmlns:a16="http://schemas.microsoft.com/office/drawing/2014/main" val="619742259"/>
                    </a:ext>
                  </a:extLst>
                </a:gridCol>
                <a:gridCol w="576072">
                  <a:extLst>
                    <a:ext uri="{9D8B030D-6E8A-4147-A177-3AD203B41FA5}">
                      <a16:colId xmlns:a16="http://schemas.microsoft.com/office/drawing/2014/main" val="1988783365"/>
                    </a:ext>
                  </a:extLst>
                </a:gridCol>
                <a:gridCol w="576072">
                  <a:extLst>
                    <a:ext uri="{9D8B030D-6E8A-4147-A177-3AD203B41FA5}">
                      <a16:colId xmlns:a16="http://schemas.microsoft.com/office/drawing/2014/main" val="2691526653"/>
                    </a:ext>
                  </a:extLst>
                </a:gridCol>
                <a:gridCol w="576072">
                  <a:extLst>
                    <a:ext uri="{9D8B030D-6E8A-4147-A177-3AD203B41FA5}">
                      <a16:colId xmlns:a16="http://schemas.microsoft.com/office/drawing/2014/main" val="4173691889"/>
                    </a:ext>
                  </a:extLst>
                </a:gridCol>
                <a:gridCol w="329184">
                  <a:extLst>
                    <a:ext uri="{9D8B030D-6E8A-4147-A177-3AD203B41FA5}">
                      <a16:colId xmlns:a16="http://schemas.microsoft.com/office/drawing/2014/main" val="821239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2050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- 2021-06-28 18:26:03</a:t>
                      </a:r>
                      <a:r>
                        <a:rPr kumimoji="0" lang="en-US" sz="1000" b="0" i="0" u="none" strike="noStrike" kern="1200" cap="none" spc="0" normalizeH="0" baseline="0" noProof="0">
                          <a:ln>
                            <a:noFill/>
                          </a:ln>
                          <a:solidFill>
                            <a:prstClr val="black"/>
                          </a:solidFill>
                          <a:effectLst/>
                          <a:uLnTx/>
                          <a:uFillTx/>
                          <a:latin typeface="+mn-lt"/>
                          <a:ea typeface="+mn-ea"/>
                          <a:cs typeface="+mn-cs"/>
                        </a:rPr>
                        <a:t>
 Put on your baker’s hat and get ready to learn a delicious new recipe from Chef Siti Mastura! Tune in to SCS Dairy MY Facebook page on Friday 2nd July, 2021, 8:30pm to 10pm and watch the FREE Baking Tutorial! 
In this tutorial, Chef Siti Mastura will demonstrate how to bake Fresh Cinnamon Raisin Bread with SCS Butter!
Watch the entire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53691329"/>
                  </a:ext>
                </a:extLst>
              </a:tr>
            </a:tbl>
          </a:graphicData>
        </a:graphic>
      </p:graphicFrame>
      <p:sp>
        <p:nvSpPr>
          <p:cNvPr id="4" name="Text Placeholder 3">
            <a:extLst>
              <a:ext uri="{FF2B5EF4-FFF2-40B4-BE49-F238E27FC236}">
                <a16:creationId xmlns:a16="http://schemas.microsoft.com/office/drawing/2014/main" id="{D92409FF-D1F9-4AC2-8D53-C3BFB6D6E73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08179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21EEC-F53F-47EF-9EF7-60F25E585630}"/>
              </a:ext>
            </a:extLst>
          </p:cNvPr>
          <p:cNvSpPr>
            <a:spLocks noGrp="1"/>
          </p:cNvSpPr>
          <p:nvPr>
            <p:ph type="title"/>
          </p:nvPr>
        </p:nvSpPr>
        <p:spPr/>
        <p:txBody>
          <a:bodyPr/>
          <a:lstStyle/>
          <a:p>
            <a:r>
              <a:rPr lang="en-US"/>
              <a:t>Facebook FB - Own Posts Table w. Custom I-Rate (Insights) | SCS Dairy MY - 4 of 24</a:t>
            </a:r>
          </a:p>
        </p:txBody>
      </p:sp>
      <p:graphicFrame>
        <p:nvGraphicFramePr>
          <p:cNvPr id="5" name="Table Placeholder 4">
            <a:extLst>
              <a:ext uri="{FF2B5EF4-FFF2-40B4-BE49-F238E27FC236}">
                <a16:creationId xmlns:a16="http://schemas.microsoft.com/office/drawing/2014/main" id="{56B95CF6-ED7B-40D1-AD80-1A61BB172CC2}"/>
              </a:ext>
            </a:extLst>
          </p:cNvPr>
          <p:cNvGraphicFramePr>
            <a:graphicFrameLocks noGrp="1"/>
          </p:cNvGraphicFramePr>
          <p:nvPr>
            <p:ph type="tbl" sz="quarter" idx="13"/>
            <p:extLst>
              <p:ext uri="{D42A27DB-BD31-4B8C-83A1-F6EECF244321}">
                <p14:modId xmlns:p14="http://schemas.microsoft.com/office/powerpoint/2010/main" val="2580338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18609756"/>
                    </a:ext>
                  </a:extLst>
                </a:gridCol>
                <a:gridCol w="658368">
                  <a:extLst>
                    <a:ext uri="{9D8B030D-6E8A-4147-A177-3AD203B41FA5}">
                      <a16:colId xmlns:a16="http://schemas.microsoft.com/office/drawing/2014/main" val="2184608259"/>
                    </a:ext>
                  </a:extLst>
                </a:gridCol>
                <a:gridCol w="658368">
                  <a:extLst>
                    <a:ext uri="{9D8B030D-6E8A-4147-A177-3AD203B41FA5}">
                      <a16:colId xmlns:a16="http://schemas.microsoft.com/office/drawing/2014/main" val="4034012372"/>
                    </a:ext>
                  </a:extLst>
                </a:gridCol>
                <a:gridCol w="576072">
                  <a:extLst>
                    <a:ext uri="{9D8B030D-6E8A-4147-A177-3AD203B41FA5}">
                      <a16:colId xmlns:a16="http://schemas.microsoft.com/office/drawing/2014/main" val="481080585"/>
                    </a:ext>
                  </a:extLst>
                </a:gridCol>
                <a:gridCol w="576072">
                  <a:extLst>
                    <a:ext uri="{9D8B030D-6E8A-4147-A177-3AD203B41FA5}">
                      <a16:colId xmlns:a16="http://schemas.microsoft.com/office/drawing/2014/main" val="2016044630"/>
                    </a:ext>
                  </a:extLst>
                </a:gridCol>
                <a:gridCol w="493776">
                  <a:extLst>
                    <a:ext uri="{9D8B030D-6E8A-4147-A177-3AD203B41FA5}">
                      <a16:colId xmlns:a16="http://schemas.microsoft.com/office/drawing/2014/main" val="206429807"/>
                    </a:ext>
                  </a:extLst>
                </a:gridCol>
                <a:gridCol w="576072">
                  <a:extLst>
                    <a:ext uri="{9D8B030D-6E8A-4147-A177-3AD203B41FA5}">
                      <a16:colId xmlns:a16="http://schemas.microsoft.com/office/drawing/2014/main" val="1939390749"/>
                    </a:ext>
                  </a:extLst>
                </a:gridCol>
                <a:gridCol w="576072">
                  <a:extLst>
                    <a:ext uri="{9D8B030D-6E8A-4147-A177-3AD203B41FA5}">
                      <a16:colId xmlns:a16="http://schemas.microsoft.com/office/drawing/2014/main" val="3728188484"/>
                    </a:ext>
                  </a:extLst>
                </a:gridCol>
                <a:gridCol w="576072">
                  <a:extLst>
                    <a:ext uri="{9D8B030D-6E8A-4147-A177-3AD203B41FA5}">
                      <a16:colId xmlns:a16="http://schemas.microsoft.com/office/drawing/2014/main" val="315751185"/>
                    </a:ext>
                  </a:extLst>
                </a:gridCol>
                <a:gridCol w="576072">
                  <a:extLst>
                    <a:ext uri="{9D8B030D-6E8A-4147-A177-3AD203B41FA5}">
                      <a16:colId xmlns:a16="http://schemas.microsoft.com/office/drawing/2014/main" val="2907523154"/>
                    </a:ext>
                  </a:extLst>
                </a:gridCol>
                <a:gridCol w="576072">
                  <a:extLst>
                    <a:ext uri="{9D8B030D-6E8A-4147-A177-3AD203B41FA5}">
                      <a16:colId xmlns:a16="http://schemas.microsoft.com/office/drawing/2014/main" val="3279253476"/>
                    </a:ext>
                  </a:extLst>
                </a:gridCol>
                <a:gridCol w="329184">
                  <a:extLst>
                    <a:ext uri="{9D8B030D-6E8A-4147-A177-3AD203B41FA5}">
                      <a16:colId xmlns:a16="http://schemas.microsoft.com/office/drawing/2014/main" val="3709827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6561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6116917"/>
                  </a:ext>
                </a:extLst>
              </a:tr>
            </a:tbl>
          </a:graphicData>
        </a:graphic>
      </p:graphicFrame>
      <p:sp>
        <p:nvSpPr>
          <p:cNvPr id="4" name="Text Placeholder 3">
            <a:extLst>
              <a:ext uri="{FF2B5EF4-FFF2-40B4-BE49-F238E27FC236}">
                <a16:creationId xmlns:a16="http://schemas.microsoft.com/office/drawing/2014/main" id="{3947747F-EF5E-4356-B05E-D7C6E0DBB55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42490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E883-C803-4B12-BD0B-5AA1C0FDD015}"/>
              </a:ext>
            </a:extLst>
          </p:cNvPr>
          <p:cNvSpPr>
            <a:spLocks noGrp="1"/>
          </p:cNvSpPr>
          <p:nvPr>
            <p:ph type="title"/>
          </p:nvPr>
        </p:nvSpPr>
        <p:spPr/>
        <p:txBody>
          <a:bodyPr/>
          <a:lstStyle/>
          <a:p>
            <a:r>
              <a:rPr lang="en-US"/>
              <a:t>Facebook FB - Own Posts Table w. Custom I-Rate (Insights) | SCS Dairy MY - 5 of 24</a:t>
            </a:r>
          </a:p>
        </p:txBody>
      </p:sp>
      <p:graphicFrame>
        <p:nvGraphicFramePr>
          <p:cNvPr id="5" name="Table Placeholder 4">
            <a:extLst>
              <a:ext uri="{FF2B5EF4-FFF2-40B4-BE49-F238E27FC236}">
                <a16:creationId xmlns:a16="http://schemas.microsoft.com/office/drawing/2014/main" id="{0D0C8F79-BD47-4620-BCBE-651FF3A58D27}"/>
              </a:ext>
            </a:extLst>
          </p:cNvPr>
          <p:cNvGraphicFramePr>
            <a:graphicFrameLocks noGrp="1"/>
          </p:cNvGraphicFramePr>
          <p:nvPr>
            <p:ph type="tbl" sz="quarter" idx="13"/>
            <p:extLst>
              <p:ext uri="{D42A27DB-BD31-4B8C-83A1-F6EECF244321}">
                <p14:modId xmlns:p14="http://schemas.microsoft.com/office/powerpoint/2010/main" val="4174390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28612352"/>
                    </a:ext>
                  </a:extLst>
                </a:gridCol>
                <a:gridCol w="658368">
                  <a:extLst>
                    <a:ext uri="{9D8B030D-6E8A-4147-A177-3AD203B41FA5}">
                      <a16:colId xmlns:a16="http://schemas.microsoft.com/office/drawing/2014/main" val="1822231386"/>
                    </a:ext>
                  </a:extLst>
                </a:gridCol>
                <a:gridCol w="658368">
                  <a:extLst>
                    <a:ext uri="{9D8B030D-6E8A-4147-A177-3AD203B41FA5}">
                      <a16:colId xmlns:a16="http://schemas.microsoft.com/office/drawing/2014/main" val="3470935282"/>
                    </a:ext>
                  </a:extLst>
                </a:gridCol>
                <a:gridCol w="576072">
                  <a:extLst>
                    <a:ext uri="{9D8B030D-6E8A-4147-A177-3AD203B41FA5}">
                      <a16:colId xmlns:a16="http://schemas.microsoft.com/office/drawing/2014/main" val="3822172825"/>
                    </a:ext>
                  </a:extLst>
                </a:gridCol>
                <a:gridCol w="576072">
                  <a:extLst>
                    <a:ext uri="{9D8B030D-6E8A-4147-A177-3AD203B41FA5}">
                      <a16:colId xmlns:a16="http://schemas.microsoft.com/office/drawing/2014/main" val="3535575459"/>
                    </a:ext>
                  </a:extLst>
                </a:gridCol>
                <a:gridCol w="493776">
                  <a:extLst>
                    <a:ext uri="{9D8B030D-6E8A-4147-A177-3AD203B41FA5}">
                      <a16:colId xmlns:a16="http://schemas.microsoft.com/office/drawing/2014/main" val="3654950735"/>
                    </a:ext>
                  </a:extLst>
                </a:gridCol>
                <a:gridCol w="576072">
                  <a:extLst>
                    <a:ext uri="{9D8B030D-6E8A-4147-A177-3AD203B41FA5}">
                      <a16:colId xmlns:a16="http://schemas.microsoft.com/office/drawing/2014/main" val="50967599"/>
                    </a:ext>
                  </a:extLst>
                </a:gridCol>
                <a:gridCol w="576072">
                  <a:extLst>
                    <a:ext uri="{9D8B030D-6E8A-4147-A177-3AD203B41FA5}">
                      <a16:colId xmlns:a16="http://schemas.microsoft.com/office/drawing/2014/main" val="1554493094"/>
                    </a:ext>
                  </a:extLst>
                </a:gridCol>
                <a:gridCol w="576072">
                  <a:extLst>
                    <a:ext uri="{9D8B030D-6E8A-4147-A177-3AD203B41FA5}">
                      <a16:colId xmlns:a16="http://schemas.microsoft.com/office/drawing/2014/main" val="433590586"/>
                    </a:ext>
                  </a:extLst>
                </a:gridCol>
                <a:gridCol w="576072">
                  <a:extLst>
                    <a:ext uri="{9D8B030D-6E8A-4147-A177-3AD203B41FA5}">
                      <a16:colId xmlns:a16="http://schemas.microsoft.com/office/drawing/2014/main" val="1499404374"/>
                    </a:ext>
                  </a:extLst>
                </a:gridCol>
                <a:gridCol w="576072">
                  <a:extLst>
                    <a:ext uri="{9D8B030D-6E8A-4147-A177-3AD203B41FA5}">
                      <a16:colId xmlns:a16="http://schemas.microsoft.com/office/drawing/2014/main" val="1945933208"/>
                    </a:ext>
                  </a:extLst>
                </a:gridCol>
                <a:gridCol w="329184">
                  <a:extLst>
                    <a:ext uri="{9D8B030D-6E8A-4147-A177-3AD203B41FA5}">
                      <a16:colId xmlns:a16="http://schemas.microsoft.com/office/drawing/2014/main" val="2182522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1882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4997708"/>
                  </a:ext>
                </a:extLst>
              </a:tr>
            </a:tbl>
          </a:graphicData>
        </a:graphic>
      </p:graphicFrame>
      <p:sp>
        <p:nvSpPr>
          <p:cNvPr id="4" name="Text Placeholder 3">
            <a:extLst>
              <a:ext uri="{FF2B5EF4-FFF2-40B4-BE49-F238E27FC236}">
                <a16:creationId xmlns:a16="http://schemas.microsoft.com/office/drawing/2014/main" id="{E87F2EA3-BE5F-4BE7-BA4F-76270CB9EE0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69913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BCA3A-0F17-4723-83FC-1FA8E7965E2F}"/>
              </a:ext>
            </a:extLst>
          </p:cNvPr>
          <p:cNvSpPr>
            <a:spLocks noGrp="1"/>
          </p:cNvSpPr>
          <p:nvPr>
            <p:ph type="title"/>
          </p:nvPr>
        </p:nvSpPr>
        <p:spPr/>
        <p:txBody>
          <a:bodyPr/>
          <a:lstStyle/>
          <a:p>
            <a:r>
              <a:rPr lang="en-US"/>
              <a:t>Facebook FB - Own Posts Table w. Custom I-Rate (Insights) | SCS Dairy MY - 6 of 24</a:t>
            </a:r>
          </a:p>
        </p:txBody>
      </p:sp>
      <p:graphicFrame>
        <p:nvGraphicFramePr>
          <p:cNvPr id="5" name="Table Placeholder 4">
            <a:extLst>
              <a:ext uri="{FF2B5EF4-FFF2-40B4-BE49-F238E27FC236}">
                <a16:creationId xmlns:a16="http://schemas.microsoft.com/office/drawing/2014/main" id="{9B753615-1409-458E-BFFA-E872EE792921}"/>
              </a:ext>
            </a:extLst>
          </p:cNvPr>
          <p:cNvGraphicFramePr>
            <a:graphicFrameLocks noGrp="1"/>
          </p:cNvGraphicFramePr>
          <p:nvPr>
            <p:ph type="tbl" sz="quarter" idx="13"/>
            <p:extLst>
              <p:ext uri="{D42A27DB-BD31-4B8C-83A1-F6EECF244321}">
                <p14:modId xmlns:p14="http://schemas.microsoft.com/office/powerpoint/2010/main" val="2382956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98692301"/>
                    </a:ext>
                  </a:extLst>
                </a:gridCol>
                <a:gridCol w="658368">
                  <a:extLst>
                    <a:ext uri="{9D8B030D-6E8A-4147-A177-3AD203B41FA5}">
                      <a16:colId xmlns:a16="http://schemas.microsoft.com/office/drawing/2014/main" val="3387998724"/>
                    </a:ext>
                  </a:extLst>
                </a:gridCol>
                <a:gridCol w="658368">
                  <a:extLst>
                    <a:ext uri="{9D8B030D-6E8A-4147-A177-3AD203B41FA5}">
                      <a16:colId xmlns:a16="http://schemas.microsoft.com/office/drawing/2014/main" val="4197548671"/>
                    </a:ext>
                  </a:extLst>
                </a:gridCol>
                <a:gridCol w="576072">
                  <a:extLst>
                    <a:ext uri="{9D8B030D-6E8A-4147-A177-3AD203B41FA5}">
                      <a16:colId xmlns:a16="http://schemas.microsoft.com/office/drawing/2014/main" val="3781670938"/>
                    </a:ext>
                  </a:extLst>
                </a:gridCol>
                <a:gridCol w="576072">
                  <a:extLst>
                    <a:ext uri="{9D8B030D-6E8A-4147-A177-3AD203B41FA5}">
                      <a16:colId xmlns:a16="http://schemas.microsoft.com/office/drawing/2014/main" val="221757178"/>
                    </a:ext>
                  </a:extLst>
                </a:gridCol>
                <a:gridCol w="493776">
                  <a:extLst>
                    <a:ext uri="{9D8B030D-6E8A-4147-A177-3AD203B41FA5}">
                      <a16:colId xmlns:a16="http://schemas.microsoft.com/office/drawing/2014/main" val="4064663319"/>
                    </a:ext>
                  </a:extLst>
                </a:gridCol>
                <a:gridCol w="576072">
                  <a:extLst>
                    <a:ext uri="{9D8B030D-6E8A-4147-A177-3AD203B41FA5}">
                      <a16:colId xmlns:a16="http://schemas.microsoft.com/office/drawing/2014/main" val="3634506958"/>
                    </a:ext>
                  </a:extLst>
                </a:gridCol>
                <a:gridCol w="576072">
                  <a:extLst>
                    <a:ext uri="{9D8B030D-6E8A-4147-A177-3AD203B41FA5}">
                      <a16:colId xmlns:a16="http://schemas.microsoft.com/office/drawing/2014/main" val="1254890608"/>
                    </a:ext>
                  </a:extLst>
                </a:gridCol>
                <a:gridCol w="576072">
                  <a:extLst>
                    <a:ext uri="{9D8B030D-6E8A-4147-A177-3AD203B41FA5}">
                      <a16:colId xmlns:a16="http://schemas.microsoft.com/office/drawing/2014/main" val="1635023813"/>
                    </a:ext>
                  </a:extLst>
                </a:gridCol>
                <a:gridCol w="576072">
                  <a:extLst>
                    <a:ext uri="{9D8B030D-6E8A-4147-A177-3AD203B41FA5}">
                      <a16:colId xmlns:a16="http://schemas.microsoft.com/office/drawing/2014/main" val="3173773267"/>
                    </a:ext>
                  </a:extLst>
                </a:gridCol>
                <a:gridCol w="576072">
                  <a:extLst>
                    <a:ext uri="{9D8B030D-6E8A-4147-A177-3AD203B41FA5}">
                      <a16:colId xmlns:a16="http://schemas.microsoft.com/office/drawing/2014/main" val="1173509284"/>
                    </a:ext>
                  </a:extLst>
                </a:gridCol>
                <a:gridCol w="329184">
                  <a:extLst>
                    <a:ext uri="{9D8B030D-6E8A-4147-A177-3AD203B41FA5}">
                      <a16:colId xmlns:a16="http://schemas.microsoft.com/office/drawing/2014/main" val="4037929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9111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0648347"/>
                  </a:ext>
                </a:extLst>
              </a:tr>
            </a:tbl>
          </a:graphicData>
        </a:graphic>
      </p:graphicFrame>
      <p:sp>
        <p:nvSpPr>
          <p:cNvPr id="4" name="Text Placeholder 3">
            <a:extLst>
              <a:ext uri="{FF2B5EF4-FFF2-40B4-BE49-F238E27FC236}">
                <a16:creationId xmlns:a16="http://schemas.microsoft.com/office/drawing/2014/main" id="{19EF42FF-EA50-4A53-88AE-50EC0585538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27952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D2F67-8498-4F81-B86A-C3B9BDFA805F}"/>
              </a:ext>
            </a:extLst>
          </p:cNvPr>
          <p:cNvSpPr>
            <a:spLocks noGrp="1"/>
          </p:cNvSpPr>
          <p:nvPr>
            <p:ph type="title"/>
          </p:nvPr>
        </p:nvSpPr>
        <p:spPr/>
        <p:txBody>
          <a:bodyPr/>
          <a:lstStyle/>
          <a:p>
            <a:r>
              <a:rPr lang="en-US"/>
              <a:t>Facebook FB - Own Posts Table w. Custom I-Rate (Insights) | SCS Dairy MY - 7 of 24</a:t>
            </a:r>
          </a:p>
        </p:txBody>
      </p:sp>
      <p:graphicFrame>
        <p:nvGraphicFramePr>
          <p:cNvPr id="5" name="Table Placeholder 4">
            <a:extLst>
              <a:ext uri="{FF2B5EF4-FFF2-40B4-BE49-F238E27FC236}">
                <a16:creationId xmlns:a16="http://schemas.microsoft.com/office/drawing/2014/main" id="{7F1B0A98-0C9F-4D5C-882A-58A04B66E9F1}"/>
              </a:ext>
            </a:extLst>
          </p:cNvPr>
          <p:cNvGraphicFramePr>
            <a:graphicFrameLocks noGrp="1"/>
          </p:cNvGraphicFramePr>
          <p:nvPr>
            <p:ph type="tbl" sz="quarter" idx="13"/>
            <p:extLst>
              <p:ext uri="{D42A27DB-BD31-4B8C-83A1-F6EECF244321}">
                <p14:modId xmlns:p14="http://schemas.microsoft.com/office/powerpoint/2010/main" val="365323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82971082"/>
                    </a:ext>
                  </a:extLst>
                </a:gridCol>
                <a:gridCol w="658368">
                  <a:extLst>
                    <a:ext uri="{9D8B030D-6E8A-4147-A177-3AD203B41FA5}">
                      <a16:colId xmlns:a16="http://schemas.microsoft.com/office/drawing/2014/main" val="1069282431"/>
                    </a:ext>
                  </a:extLst>
                </a:gridCol>
                <a:gridCol w="658368">
                  <a:extLst>
                    <a:ext uri="{9D8B030D-6E8A-4147-A177-3AD203B41FA5}">
                      <a16:colId xmlns:a16="http://schemas.microsoft.com/office/drawing/2014/main" val="203716072"/>
                    </a:ext>
                  </a:extLst>
                </a:gridCol>
                <a:gridCol w="576072">
                  <a:extLst>
                    <a:ext uri="{9D8B030D-6E8A-4147-A177-3AD203B41FA5}">
                      <a16:colId xmlns:a16="http://schemas.microsoft.com/office/drawing/2014/main" val="2360844006"/>
                    </a:ext>
                  </a:extLst>
                </a:gridCol>
                <a:gridCol w="576072">
                  <a:extLst>
                    <a:ext uri="{9D8B030D-6E8A-4147-A177-3AD203B41FA5}">
                      <a16:colId xmlns:a16="http://schemas.microsoft.com/office/drawing/2014/main" val="3134399618"/>
                    </a:ext>
                  </a:extLst>
                </a:gridCol>
                <a:gridCol w="493776">
                  <a:extLst>
                    <a:ext uri="{9D8B030D-6E8A-4147-A177-3AD203B41FA5}">
                      <a16:colId xmlns:a16="http://schemas.microsoft.com/office/drawing/2014/main" val="3760765304"/>
                    </a:ext>
                  </a:extLst>
                </a:gridCol>
                <a:gridCol w="576072">
                  <a:extLst>
                    <a:ext uri="{9D8B030D-6E8A-4147-A177-3AD203B41FA5}">
                      <a16:colId xmlns:a16="http://schemas.microsoft.com/office/drawing/2014/main" val="1805325449"/>
                    </a:ext>
                  </a:extLst>
                </a:gridCol>
                <a:gridCol w="576072">
                  <a:extLst>
                    <a:ext uri="{9D8B030D-6E8A-4147-A177-3AD203B41FA5}">
                      <a16:colId xmlns:a16="http://schemas.microsoft.com/office/drawing/2014/main" val="2005220699"/>
                    </a:ext>
                  </a:extLst>
                </a:gridCol>
                <a:gridCol w="576072">
                  <a:extLst>
                    <a:ext uri="{9D8B030D-6E8A-4147-A177-3AD203B41FA5}">
                      <a16:colId xmlns:a16="http://schemas.microsoft.com/office/drawing/2014/main" val="4102235502"/>
                    </a:ext>
                  </a:extLst>
                </a:gridCol>
                <a:gridCol w="576072">
                  <a:extLst>
                    <a:ext uri="{9D8B030D-6E8A-4147-A177-3AD203B41FA5}">
                      <a16:colId xmlns:a16="http://schemas.microsoft.com/office/drawing/2014/main" val="2849959400"/>
                    </a:ext>
                  </a:extLst>
                </a:gridCol>
                <a:gridCol w="576072">
                  <a:extLst>
                    <a:ext uri="{9D8B030D-6E8A-4147-A177-3AD203B41FA5}">
                      <a16:colId xmlns:a16="http://schemas.microsoft.com/office/drawing/2014/main" val="2844493670"/>
                    </a:ext>
                  </a:extLst>
                </a:gridCol>
                <a:gridCol w="329184">
                  <a:extLst>
                    <a:ext uri="{9D8B030D-6E8A-4147-A177-3AD203B41FA5}">
                      <a16:colId xmlns:a16="http://schemas.microsoft.com/office/drawing/2014/main" val="2901537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2761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- 2021-06-24 18:01:48</a:t>
                      </a:r>
                      <a:r>
                        <a:rPr kumimoji="0" lang="en-US" sz="1000" b="0" i="0" u="none" strike="noStrike" kern="1200" cap="none" spc="0" normalizeH="0" baseline="0" noProof="0">
                          <a:ln>
                            <a:noFill/>
                          </a:ln>
                          <a:solidFill>
                            <a:prstClr val="black"/>
                          </a:solidFill>
                          <a:effectLst/>
                          <a:uLnTx/>
                          <a:uFillTx/>
                          <a:latin typeface="+mn-lt"/>
                          <a:ea typeface="+mn-ea"/>
                          <a:cs typeface="+mn-cs"/>
                        </a:rPr>
                        <a:t>
 Don’t overbake the cheesecake. Overbaking a cheesecake can lead to cracks, much like with a custard pie. You’ll know the cheesecake has baked enough when the edges of the cheesecake are well set and the inner few inches are set but still jiggly.
Tempted to bake a cheesecake? To bake the perfect cheesecake you need the best cream cheese which is SCS Cream Cheese.
Click on the Shop Now button and get your stock of SCS Cream Cheese!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4872304"/>
                  </a:ext>
                </a:extLst>
              </a:tr>
            </a:tbl>
          </a:graphicData>
        </a:graphic>
      </p:graphicFrame>
      <p:sp>
        <p:nvSpPr>
          <p:cNvPr id="4" name="Text Placeholder 3">
            <a:extLst>
              <a:ext uri="{FF2B5EF4-FFF2-40B4-BE49-F238E27FC236}">
                <a16:creationId xmlns:a16="http://schemas.microsoft.com/office/drawing/2014/main" id="{250B9D65-37BB-4174-A0FF-4702D0F418F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05838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83368-45FF-4BA9-92C8-9D8A1D3D8D70}"/>
              </a:ext>
            </a:extLst>
          </p:cNvPr>
          <p:cNvSpPr>
            <a:spLocks noGrp="1"/>
          </p:cNvSpPr>
          <p:nvPr>
            <p:ph type="title"/>
          </p:nvPr>
        </p:nvSpPr>
        <p:spPr/>
        <p:txBody>
          <a:bodyPr/>
          <a:lstStyle/>
          <a:p>
            <a:r>
              <a:rPr lang="en-US"/>
              <a:t>Facebook FB - Own Posts Table w. Custom I-Rate (Insights) | SCS Dairy MY - 8 of 24</a:t>
            </a:r>
          </a:p>
        </p:txBody>
      </p:sp>
      <p:graphicFrame>
        <p:nvGraphicFramePr>
          <p:cNvPr id="5" name="Table Placeholder 4">
            <a:extLst>
              <a:ext uri="{FF2B5EF4-FFF2-40B4-BE49-F238E27FC236}">
                <a16:creationId xmlns:a16="http://schemas.microsoft.com/office/drawing/2014/main" id="{42F501B1-98FA-4667-8389-2B28DC1DA162}"/>
              </a:ext>
            </a:extLst>
          </p:cNvPr>
          <p:cNvGraphicFramePr>
            <a:graphicFrameLocks noGrp="1"/>
          </p:cNvGraphicFramePr>
          <p:nvPr>
            <p:ph type="tbl" sz="quarter" idx="13"/>
            <p:extLst>
              <p:ext uri="{D42A27DB-BD31-4B8C-83A1-F6EECF244321}">
                <p14:modId xmlns:p14="http://schemas.microsoft.com/office/powerpoint/2010/main" val="3619361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47026721"/>
                    </a:ext>
                  </a:extLst>
                </a:gridCol>
                <a:gridCol w="658368">
                  <a:extLst>
                    <a:ext uri="{9D8B030D-6E8A-4147-A177-3AD203B41FA5}">
                      <a16:colId xmlns:a16="http://schemas.microsoft.com/office/drawing/2014/main" val="2066290717"/>
                    </a:ext>
                  </a:extLst>
                </a:gridCol>
                <a:gridCol w="658368">
                  <a:extLst>
                    <a:ext uri="{9D8B030D-6E8A-4147-A177-3AD203B41FA5}">
                      <a16:colId xmlns:a16="http://schemas.microsoft.com/office/drawing/2014/main" val="3057486608"/>
                    </a:ext>
                  </a:extLst>
                </a:gridCol>
                <a:gridCol w="576072">
                  <a:extLst>
                    <a:ext uri="{9D8B030D-6E8A-4147-A177-3AD203B41FA5}">
                      <a16:colId xmlns:a16="http://schemas.microsoft.com/office/drawing/2014/main" val="2900486707"/>
                    </a:ext>
                  </a:extLst>
                </a:gridCol>
                <a:gridCol w="576072">
                  <a:extLst>
                    <a:ext uri="{9D8B030D-6E8A-4147-A177-3AD203B41FA5}">
                      <a16:colId xmlns:a16="http://schemas.microsoft.com/office/drawing/2014/main" val="1552399912"/>
                    </a:ext>
                  </a:extLst>
                </a:gridCol>
                <a:gridCol w="493776">
                  <a:extLst>
                    <a:ext uri="{9D8B030D-6E8A-4147-A177-3AD203B41FA5}">
                      <a16:colId xmlns:a16="http://schemas.microsoft.com/office/drawing/2014/main" val="1942260528"/>
                    </a:ext>
                  </a:extLst>
                </a:gridCol>
                <a:gridCol w="576072">
                  <a:extLst>
                    <a:ext uri="{9D8B030D-6E8A-4147-A177-3AD203B41FA5}">
                      <a16:colId xmlns:a16="http://schemas.microsoft.com/office/drawing/2014/main" val="118136762"/>
                    </a:ext>
                  </a:extLst>
                </a:gridCol>
                <a:gridCol w="576072">
                  <a:extLst>
                    <a:ext uri="{9D8B030D-6E8A-4147-A177-3AD203B41FA5}">
                      <a16:colId xmlns:a16="http://schemas.microsoft.com/office/drawing/2014/main" val="4222970244"/>
                    </a:ext>
                  </a:extLst>
                </a:gridCol>
                <a:gridCol w="576072">
                  <a:extLst>
                    <a:ext uri="{9D8B030D-6E8A-4147-A177-3AD203B41FA5}">
                      <a16:colId xmlns:a16="http://schemas.microsoft.com/office/drawing/2014/main" val="3134009911"/>
                    </a:ext>
                  </a:extLst>
                </a:gridCol>
                <a:gridCol w="576072">
                  <a:extLst>
                    <a:ext uri="{9D8B030D-6E8A-4147-A177-3AD203B41FA5}">
                      <a16:colId xmlns:a16="http://schemas.microsoft.com/office/drawing/2014/main" val="1156581497"/>
                    </a:ext>
                  </a:extLst>
                </a:gridCol>
                <a:gridCol w="576072">
                  <a:extLst>
                    <a:ext uri="{9D8B030D-6E8A-4147-A177-3AD203B41FA5}">
                      <a16:colId xmlns:a16="http://schemas.microsoft.com/office/drawing/2014/main" val="2916889918"/>
                    </a:ext>
                  </a:extLst>
                </a:gridCol>
                <a:gridCol w="329184">
                  <a:extLst>
                    <a:ext uri="{9D8B030D-6E8A-4147-A177-3AD203B41FA5}">
                      <a16:colId xmlns:a16="http://schemas.microsoft.com/office/drawing/2014/main" val="3661302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665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16:41:04</a:t>
                      </a:r>
                      <a:r>
                        <a:rPr kumimoji="0" lang="en-US" sz="1000" b="0" i="0" u="none" strike="noStrike" kern="1200" cap="none" spc="0" normalizeH="0" baseline="0" noProof="0">
                          <a:ln>
                            <a:noFill/>
                          </a:ln>
                          <a:solidFill>
                            <a:prstClr val="black"/>
                          </a:solidFill>
                          <a:effectLst/>
                          <a:uLnTx/>
                          <a:uFillTx/>
                          <a:latin typeface="+mn-lt"/>
                          <a:ea typeface="+mn-ea"/>
                          <a:cs typeface="+mn-cs"/>
                        </a:rPr>
                        <a:t>
 Are you one of the winners from Chef Siti Mastura's LIVE Facebook session? If you have received a notification from Chef Siti Mastura, PM on her Facebook page before midnight 24th June. 
Remember to join her next LIVE Facebook session on Friday 2nd July, 2021 8:30pm - 10:30pm. Who knows you might just win an exclusive SCS × Chef Siti Mastura Mixing 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35423957"/>
                  </a:ext>
                </a:extLst>
              </a:tr>
            </a:tbl>
          </a:graphicData>
        </a:graphic>
      </p:graphicFrame>
      <p:sp>
        <p:nvSpPr>
          <p:cNvPr id="4" name="Text Placeholder 3">
            <a:extLst>
              <a:ext uri="{FF2B5EF4-FFF2-40B4-BE49-F238E27FC236}">
                <a16:creationId xmlns:a16="http://schemas.microsoft.com/office/drawing/2014/main" id="{AAB85D95-3125-44B5-95E2-ED48D8AED58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82137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499D9-39FC-4D18-807A-E24208BF7017}"/>
              </a:ext>
            </a:extLst>
          </p:cNvPr>
          <p:cNvSpPr>
            <a:spLocks noGrp="1"/>
          </p:cNvSpPr>
          <p:nvPr>
            <p:ph type="title"/>
          </p:nvPr>
        </p:nvSpPr>
        <p:spPr/>
        <p:txBody>
          <a:bodyPr/>
          <a:lstStyle/>
          <a:p>
            <a:r>
              <a:rPr lang="en-US"/>
              <a:t>Facebook FB - Own Posts Table w. Custom I-Rate (Insights) | SCS Dairy MY - 9 of 24</a:t>
            </a:r>
          </a:p>
        </p:txBody>
      </p:sp>
      <p:graphicFrame>
        <p:nvGraphicFramePr>
          <p:cNvPr id="5" name="Table Placeholder 4">
            <a:extLst>
              <a:ext uri="{FF2B5EF4-FFF2-40B4-BE49-F238E27FC236}">
                <a16:creationId xmlns:a16="http://schemas.microsoft.com/office/drawing/2014/main" id="{747707DA-BCF4-42AE-9629-7AD864309B3F}"/>
              </a:ext>
            </a:extLst>
          </p:cNvPr>
          <p:cNvGraphicFramePr>
            <a:graphicFrameLocks noGrp="1"/>
          </p:cNvGraphicFramePr>
          <p:nvPr>
            <p:ph type="tbl" sz="quarter" idx="13"/>
            <p:extLst>
              <p:ext uri="{D42A27DB-BD31-4B8C-83A1-F6EECF244321}">
                <p14:modId xmlns:p14="http://schemas.microsoft.com/office/powerpoint/2010/main" val="335664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90365451"/>
                    </a:ext>
                  </a:extLst>
                </a:gridCol>
                <a:gridCol w="658368">
                  <a:extLst>
                    <a:ext uri="{9D8B030D-6E8A-4147-A177-3AD203B41FA5}">
                      <a16:colId xmlns:a16="http://schemas.microsoft.com/office/drawing/2014/main" val="2926824892"/>
                    </a:ext>
                  </a:extLst>
                </a:gridCol>
                <a:gridCol w="658368">
                  <a:extLst>
                    <a:ext uri="{9D8B030D-6E8A-4147-A177-3AD203B41FA5}">
                      <a16:colId xmlns:a16="http://schemas.microsoft.com/office/drawing/2014/main" val="3056083309"/>
                    </a:ext>
                  </a:extLst>
                </a:gridCol>
                <a:gridCol w="576072">
                  <a:extLst>
                    <a:ext uri="{9D8B030D-6E8A-4147-A177-3AD203B41FA5}">
                      <a16:colId xmlns:a16="http://schemas.microsoft.com/office/drawing/2014/main" val="2848030270"/>
                    </a:ext>
                  </a:extLst>
                </a:gridCol>
                <a:gridCol w="576072">
                  <a:extLst>
                    <a:ext uri="{9D8B030D-6E8A-4147-A177-3AD203B41FA5}">
                      <a16:colId xmlns:a16="http://schemas.microsoft.com/office/drawing/2014/main" val="963613893"/>
                    </a:ext>
                  </a:extLst>
                </a:gridCol>
                <a:gridCol w="493776">
                  <a:extLst>
                    <a:ext uri="{9D8B030D-6E8A-4147-A177-3AD203B41FA5}">
                      <a16:colId xmlns:a16="http://schemas.microsoft.com/office/drawing/2014/main" val="825812035"/>
                    </a:ext>
                  </a:extLst>
                </a:gridCol>
                <a:gridCol w="576072">
                  <a:extLst>
                    <a:ext uri="{9D8B030D-6E8A-4147-A177-3AD203B41FA5}">
                      <a16:colId xmlns:a16="http://schemas.microsoft.com/office/drawing/2014/main" val="1277017132"/>
                    </a:ext>
                  </a:extLst>
                </a:gridCol>
                <a:gridCol w="576072">
                  <a:extLst>
                    <a:ext uri="{9D8B030D-6E8A-4147-A177-3AD203B41FA5}">
                      <a16:colId xmlns:a16="http://schemas.microsoft.com/office/drawing/2014/main" val="3229681857"/>
                    </a:ext>
                  </a:extLst>
                </a:gridCol>
                <a:gridCol w="576072">
                  <a:extLst>
                    <a:ext uri="{9D8B030D-6E8A-4147-A177-3AD203B41FA5}">
                      <a16:colId xmlns:a16="http://schemas.microsoft.com/office/drawing/2014/main" val="1739476430"/>
                    </a:ext>
                  </a:extLst>
                </a:gridCol>
                <a:gridCol w="576072">
                  <a:extLst>
                    <a:ext uri="{9D8B030D-6E8A-4147-A177-3AD203B41FA5}">
                      <a16:colId xmlns:a16="http://schemas.microsoft.com/office/drawing/2014/main" val="2787611890"/>
                    </a:ext>
                  </a:extLst>
                </a:gridCol>
                <a:gridCol w="576072">
                  <a:extLst>
                    <a:ext uri="{9D8B030D-6E8A-4147-A177-3AD203B41FA5}">
                      <a16:colId xmlns:a16="http://schemas.microsoft.com/office/drawing/2014/main" val="243551161"/>
                    </a:ext>
                  </a:extLst>
                </a:gridCol>
                <a:gridCol w="329184">
                  <a:extLst>
                    <a:ext uri="{9D8B030D-6E8A-4147-A177-3AD203B41FA5}">
                      <a16:colId xmlns:a16="http://schemas.microsoft.com/office/drawing/2014/main" val="1612764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2647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7986760"/>
                  </a:ext>
                </a:extLst>
              </a:tr>
            </a:tbl>
          </a:graphicData>
        </a:graphic>
      </p:graphicFrame>
      <p:sp>
        <p:nvSpPr>
          <p:cNvPr id="4" name="Text Placeholder 3">
            <a:extLst>
              <a:ext uri="{FF2B5EF4-FFF2-40B4-BE49-F238E27FC236}">
                <a16:creationId xmlns:a16="http://schemas.microsoft.com/office/drawing/2014/main" id="{F65DC74A-F0E4-44C1-AA4D-2788553FABD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530599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AD2AE-EB50-4AA5-A5B4-C803BA2DC5B7}"/>
              </a:ext>
            </a:extLst>
          </p:cNvPr>
          <p:cNvSpPr>
            <a:spLocks noGrp="1"/>
          </p:cNvSpPr>
          <p:nvPr>
            <p:ph type="title"/>
          </p:nvPr>
        </p:nvSpPr>
        <p:spPr/>
        <p:txBody>
          <a:bodyPr/>
          <a:lstStyle/>
          <a:p>
            <a:r>
              <a:rPr lang="en-US"/>
              <a:t>Facebook FB - Own Posts Table w. Custom I-Rate (Insights) | SCS Dairy MY - 10 of 24</a:t>
            </a:r>
          </a:p>
        </p:txBody>
      </p:sp>
      <p:graphicFrame>
        <p:nvGraphicFramePr>
          <p:cNvPr id="5" name="Table Placeholder 4">
            <a:extLst>
              <a:ext uri="{FF2B5EF4-FFF2-40B4-BE49-F238E27FC236}">
                <a16:creationId xmlns:a16="http://schemas.microsoft.com/office/drawing/2014/main" id="{10B298DF-4600-4687-A466-B0C3E9F44B2B}"/>
              </a:ext>
            </a:extLst>
          </p:cNvPr>
          <p:cNvGraphicFramePr>
            <a:graphicFrameLocks noGrp="1"/>
          </p:cNvGraphicFramePr>
          <p:nvPr>
            <p:ph type="tbl" sz="quarter" idx="13"/>
            <p:extLst>
              <p:ext uri="{D42A27DB-BD31-4B8C-83A1-F6EECF244321}">
                <p14:modId xmlns:p14="http://schemas.microsoft.com/office/powerpoint/2010/main" val="94800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41007949"/>
                    </a:ext>
                  </a:extLst>
                </a:gridCol>
                <a:gridCol w="658368">
                  <a:extLst>
                    <a:ext uri="{9D8B030D-6E8A-4147-A177-3AD203B41FA5}">
                      <a16:colId xmlns:a16="http://schemas.microsoft.com/office/drawing/2014/main" val="59314682"/>
                    </a:ext>
                  </a:extLst>
                </a:gridCol>
                <a:gridCol w="658368">
                  <a:extLst>
                    <a:ext uri="{9D8B030D-6E8A-4147-A177-3AD203B41FA5}">
                      <a16:colId xmlns:a16="http://schemas.microsoft.com/office/drawing/2014/main" val="1509303152"/>
                    </a:ext>
                  </a:extLst>
                </a:gridCol>
                <a:gridCol w="576072">
                  <a:extLst>
                    <a:ext uri="{9D8B030D-6E8A-4147-A177-3AD203B41FA5}">
                      <a16:colId xmlns:a16="http://schemas.microsoft.com/office/drawing/2014/main" val="3054214266"/>
                    </a:ext>
                  </a:extLst>
                </a:gridCol>
                <a:gridCol w="576072">
                  <a:extLst>
                    <a:ext uri="{9D8B030D-6E8A-4147-A177-3AD203B41FA5}">
                      <a16:colId xmlns:a16="http://schemas.microsoft.com/office/drawing/2014/main" val="2717451861"/>
                    </a:ext>
                  </a:extLst>
                </a:gridCol>
                <a:gridCol w="493776">
                  <a:extLst>
                    <a:ext uri="{9D8B030D-6E8A-4147-A177-3AD203B41FA5}">
                      <a16:colId xmlns:a16="http://schemas.microsoft.com/office/drawing/2014/main" val="3390250910"/>
                    </a:ext>
                  </a:extLst>
                </a:gridCol>
                <a:gridCol w="576072">
                  <a:extLst>
                    <a:ext uri="{9D8B030D-6E8A-4147-A177-3AD203B41FA5}">
                      <a16:colId xmlns:a16="http://schemas.microsoft.com/office/drawing/2014/main" val="2223164612"/>
                    </a:ext>
                  </a:extLst>
                </a:gridCol>
                <a:gridCol w="576072">
                  <a:extLst>
                    <a:ext uri="{9D8B030D-6E8A-4147-A177-3AD203B41FA5}">
                      <a16:colId xmlns:a16="http://schemas.microsoft.com/office/drawing/2014/main" val="4155384908"/>
                    </a:ext>
                  </a:extLst>
                </a:gridCol>
                <a:gridCol w="576072">
                  <a:extLst>
                    <a:ext uri="{9D8B030D-6E8A-4147-A177-3AD203B41FA5}">
                      <a16:colId xmlns:a16="http://schemas.microsoft.com/office/drawing/2014/main" val="151295410"/>
                    </a:ext>
                  </a:extLst>
                </a:gridCol>
                <a:gridCol w="576072">
                  <a:extLst>
                    <a:ext uri="{9D8B030D-6E8A-4147-A177-3AD203B41FA5}">
                      <a16:colId xmlns:a16="http://schemas.microsoft.com/office/drawing/2014/main" val="2809499816"/>
                    </a:ext>
                  </a:extLst>
                </a:gridCol>
                <a:gridCol w="576072">
                  <a:extLst>
                    <a:ext uri="{9D8B030D-6E8A-4147-A177-3AD203B41FA5}">
                      <a16:colId xmlns:a16="http://schemas.microsoft.com/office/drawing/2014/main" val="730850211"/>
                    </a:ext>
                  </a:extLst>
                </a:gridCol>
                <a:gridCol w="329184">
                  <a:extLst>
                    <a:ext uri="{9D8B030D-6E8A-4147-A177-3AD203B41FA5}">
                      <a16:colId xmlns:a16="http://schemas.microsoft.com/office/drawing/2014/main" val="241171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537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15:41:09</a:t>
                      </a:r>
                      <a:r>
                        <a:rPr kumimoji="0" lang="en-US" sz="1000" b="0" i="0" u="none" strike="noStrike" kern="1200" cap="none" spc="0" normalizeH="0" baseline="0" noProof="0">
                          <a:ln>
                            <a:noFill/>
                          </a:ln>
                          <a:solidFill>
                            <a:prstClr val="black"/>
                          </a:solidFill>
                          <a:effectLst/>
                          <a:uLnTx/>
                          <a:uFillTx/>
                          <a:latin typeface="+mn-lt"/>
                          <a:ea typeface="+mn-ea"/>
                          <a:cs typeface="+mn-cs"/>
                        </a:rPr>
                        <a:t>
 Chef Wan expressed his thanks to SCS Butter and Chef Siti Mastura on receiving this delicious Lemon cake with Pistachios!
Thank you @_chefwan58 for sharing! We hope you enjoyed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17783054"/>
                  </a:ext>
                </a:extLst>
              </a:tr>
            </a:tbl>
          </a:graphicData>
        </a:graphic>
      </p:graphicFrame>
      <p:sp>
        <p:nvSpPr>
          <p:cNvPr id="4" name="Text Placeholder 3">
            <a:extLst>
              <a:ext uri="{FF2B5EF4-FFF2-40B4-BE49-F238E27FC236}">
                <a16:creationId xmlns:a16="http://schemas.microsoft.com/office/drawing/2014/main" id="{F203DD78-C861-4008-BF77-EA7A9C703EA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74753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9A3BC-FF17-43BF-9C41-1BB37E359488}"/>
              </a:ext>
            </a:extLst>
          </p:cNvPr>
          <p:cNvSpPr>
            <a:spLocks noGrp="1"/>
          </p:cNvSpPr>
          <p:nvPr>
            <p:ph type="title"/>
          </p:nvPr>
        </p:nvSpPr>
        <p:spPr/>
        <p:txBody>
          <a:bodyPr/>
          <a:lstStyle/>
          <a:p>
            <a:r>
              <a:rPr lang="en-US"/>
              <a:t>Facebook FB - Own Posts Table w. Custom I-Rate (Insights) | SCS Dairy MY - 11 of 24</a:t>
            </a:r>
          </a:p>
        </p:txBody>
      </p:sp>
      <p:graphicFrame>
        <p:nvGraphicFramePr>
          <p:cNvPr id="5" name="Table Placeholder 4">
            <a:extLst>
              <a:ext uri="{FF2B5EF4-FFF2-40B4-BE49-F238E27FC236}">
                <a16:creationId xmlns:a16="http://schemas.microsoft.com/office/drawing/2014/main" id="{8BD6DA02-9C64-416F-84AD-646501484AA5}"/>
              </a:ext>
            </a:extLst>
          </p:cNvPr>
          <p:cNvGraphicFramePr>
            <a:graphicFrameLocks noGrp="1"/>
          </p:cNvGraphicFramePr>
          <p:nvPr>
            <p:ph type="tbl" sz="quarter" idx="13"/>
            <p:extLst>
              <p:ext uri="{D42A27DB-BD31-4B8C-83A1-F6EECF244321}">
                <p14:modId xmlns:p14="http://schemas.microsoft.com/office/powerpoint/2010/main" val="1982793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48825099"/>
                    </a:ext>
                  </a:extLst>
                </a:gridCol>
                <a:gridCol w="658368">
                  <a:extLst>
                    <a:ext uri="{9D8B030D-6E8A-4147-A177-3AD203B41FA5}">
                      <a16:colId xmlns:a16="http://schemas.microsoft.com/office/drawing/2014/main" val="1408127348"/>
                    </a:ext>
                  </a:extLst>
                </a:gridCol>
                <a:gridCol w="658368">
                  <a:extLst>
                    <a:ext uri="{9D8B030D-6E8A-4147-A177-3AD203B41FA5}">
                      <a16:colId xmlns:a16="http://schemas.microsoft.com/office/drawing/2014/main" val="4264650201"/>
                    </a:ext>
                  </a:extLst>
                </a:gridCol>
                <a:gridCol w="576072">
                  <a:extLst>
                    <a:ext uri="{9D8B030D-6E8A-4147-A177-3AD203B41FA5}">
                      <a16:colId xmlns:a16="http://schemas.microsoft.com/office/drawing/2014/main" val="1789722736"/>
                    </a:ext>
                  </a:extLst>
                </a:gridCol>
                <a:gridCol w="576072">
                  <a:extLst>
                    <a:ext uri="{9D8B030D-6E8A-4147-A177-3AD203B41FA5}">
                      <a16:colId xmlns:a16="http://schemas.microsoft.com/office/drawing/2014/main" val="529768711"/>
                    </a:ext>
                  </a:extLst>
                </a:gridCol>
                <a:gridCol w="493776">
                  <a:extLst>
                    <a:ext uri="{9D8B030D-6E8A-4147-A177-3AD203B41FA5}">
                      <a16:colId xmlns:a16="http://schemas.microsoft.com/office/drawing/2014/main" val="3351941999"/>
                    </a:ext>
                  </a:extLst>
                </a:gridCol>
                <a:gridCol w="576072">
                  <a:extLst>
                    <a:ext uri="{9D8B030D-6E8A-4147-A177-3AD203B41FA5}">
                      <a16:colId xmlns:a16="http://schemas.microsoft.com/office/drawing/2014/main" val="1562330464"/>
                    </a:ext>
                  </a:extLst>
                </a:gridCol>
                <a:gridCol w="576072">
                  <a:extLst>
                    <a:ext uri="{9D8B030D-6E8A-4147-A177-3AD203B41FA5}">
                      <a16:colId xmlns:a16="http://schemas.microsoft.com/office/drawing/2014/main" val="2828774779"/>
                    </a:ext>
                  </a:extLst>
                </a:gridCol>
                <a:gridCol w="576072">
                  <a:extLst>
                    <a:ext uri="{9D8B030D-6E8A-4147-A177-3AD203B41FA5}">
                      <a16:colId xmlns:a16="http://schemas.microsoft.com/office/drawing/2014/main" val="3847718663"/>
                    </a:ext>
                  </a:extLst>
                </a:gridCol>
                <a:gridCol w="576072">
                  <a:extLst>
                    <a:ext uri="{9D8B030D-6E8A-4147-A177-3AD203B41FA5}">
                      <a16:colId xmlns:a16="http://schemas.microsoft.com/office/drawing/2014/main" val="2491705829"/>
                    </a:ext>
                  </a:extLst>
                </a:gridCol>
                <a:gridCol w="576072">
                  <a:extLst>
                    <a:ext uri="{9D8B030D-6E8A-4147-A177-3AD203B41FA5}">
                      <a16:colId xmlns:a16="http://schemas.microsoft.com/office/drawing/2014/main" val="346268655"/>
                    </a:ext>
                  </a:extLst>
                </a:gridCol>
                <a:gridCol w="329184">
                  <a:extLst>
                    <a:ext uri="{9D8B030D-6E8A-4147-A177-3AD203B41FA5}">
                      <a16:colId xmlns:a16="http://schemas.microsoft.com/office/drawing/2014/main" val="590761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5006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9953863"/>
                  </a:ext>
                </a:extLst>
              </a:tr>
            </a:tbl>
          </a:graphicData>
        </a:graphic>
      </p:graphicFrame>
      <p:sp>
        <p:nvSpPr>
          <p:cNvPr id="4" name="Text Placeholder 3">
            <a:extLst>
              <a:ext uri="{FF2B5EF4-FFF2-40B4-BE49-F238E27FC236}">
                <a16:creationId xmlns:a16="http://schemas.microsoft.com/office/drawing/2014/main" id="{D1C17138-419E-4437-803E-FA40C40C525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45313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4871A-811A-453E-8BFD-CDCA80E81322}"/>
              </a:ext>
            </a:extLst>
          </p:cNvPr>
          <p:cNvSpPr>
            <a:spLocks noGrp="1"/>
          </p:cNvSpPr>
          <p:nvPr>
            <p:ph type="title"/>
          </p:nvPr>
        </p:nvSpPr>
        <p:spPr/>
        <p:txBody>
          <a:bodyPr/>
          <a:lstStyle/>
          <a:p>
            <a:r>
              <a:rPr lang="en-US"/>
              <a:t>Facebook FB - Own Posts Table w. Custom I-Rate (Insights) | SCS Dairy MY - 12 of 24</a:t>
            </a:r>
          </a:p>
        </p:txBody>
      </p:sp>
      <p:graphicFrame>
        <p:nvGraphicFramePr>
          <p:cNvPr id="5" name="Table Placeholder 4">
            <a:extLst>
              <a:ext uri="{FF2B5EF4-FFF2-40B4-BE49-F238E27FC236}">
                <a16:creationId xmlns:a16="http://schemas.microsoft.com/office/drawing/2014/main" id="{D41A66FA-0615-436F-9B9C-C1088AD64B8A}"/>
              </a:ext>
            </a:extLst>
          </p:cNvPr>
          <p:cNvGraphicFramePr>
            <a:graphicFrameLocks noGrp="1"/>
          </p:cNvGraphicFramePr>
          <p:nvPr>
            <p:ph type="tbl" sz="quarter" idx="13"/>
            <p:extLst>
              <p:ext uri="{D42A27DB-BD31-4B8C-83A1-F6EECF244321}">
                <p14:modId xmlns:p14="http://schemas.microsoft.com/office/powerpoint/2010/main" val="312392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99363717"/>
                    </a:ext>
                  </a:extLst>
                </a:gridCol>
                <a:gridCol w="658368">
                  <a:extLst>
                    <a:ext uri="{9D8B030D-6E8A-4147-A177-3AD203B41FA5}">
                      <a16:colId xmlns:a16="http://schemas.microsoft.com/office/drawing/2014/main" val="1616371539"/>
                    </a:ext>
                  </a:extLst>
                </a:gridCol>
                <a:gridCol w="658368">
                  <a:extLst>
                    <a:ext uri="{9D8B030D-6E8A-4147-A177-3AD203B41FA5}">
                      <a16:colId xmlns:a16="http://schemas.microsoft.com/office/drawing/2014/main" val="923572328"/>
                    </a:ext>
                  </a:extLst>
                </a:gridCol>
                <a:gridCol w="576072">
                  <a:extLst>
                    <a:ext uri="{9D8B030D-6E8A-4147-A177-3AD203B41FA5}">
                      <a16:colId xmlns:a16="http://schemas.microsoft.com/office/drawing/2014/main" val="2473131602"/>
                    </a:ext>
                  </a:extLst>
                </a:gridCol>
                <a:gridCol w="576072">
                  <a:extLst>
                    <a:ext uri="{9D8B030D-6E8A-4147-A177-3AD203B41FA5}">
                      <a16:colId xmlns:a16="http://schemas.microsoft.com/office/drawing/2014/main" val="1515180778"/>
                    </a:ext>
                  </a:extLst>
                </a:gridCol>
                <a:gridCol w="493776">
                  <a:extLst>
                    <a:ext uri="{9D8B030D-6E8A-4147-A177-3AD203B41FA5}">
                      <a16:colId xmlns:a16="http://schemas.microsoft.com/office/drawing/2014/main" val="383170569"/>
                    </a:ext>
                  </a:extLst>
                </a:gridCol>
                <a:gridCol w="576072">
                  <a:extLst>
                    <a:ext uri="{9D8B030D-6E8A-4147-A177-3AD203B41FA5}">
                      <a16:colId xmlns:a16="http://schemas.microsoft.com/office/drawing/2014/main" val="155260456"/>
                    </a:ext>
                  </a:extLst>
                </a:gridCol>
                <a:gridCol w="576072">
                  <a:extLst>
                    <a:ext uri="{9D8B030D-6E8A-4147-A177-3AD203B41FA5}">
                      <a16:colId xmlns:a16="http://schemas.microsoft.com/office/drawing/2014/main" val="1242702235"/>
                    </a:ext>
                  </a:extLst>
                </a:gridCol>
                <a:gridCol w="576072">
                  <a:extLst>
                    <a:ext uri="{9D8B030D-6E8A-4147-A177-3AD203B41FA5}">
                      <a16:colId xmlns:a16="http://schemas.microsoft.com/office/drawing/2014/main" val="3086753107"/>
                    </a:ext>
                  </a:extLst>
                </a:gridCol>
                <a:gridCol w="576072">
                  <a:extLst>
                    <a:ext uri="{9D8B030D-6E8A-4147-A177-3AD203B41FA5}">
                      <a16:colId xmlns:a16="http://schemas.microsoft.com/office/drawing/2014/main" val="699959024"/>
                    </a:ext>
                  </a:extLst>
                </a:gridCol>
                <a:gridCol w="576072">
                  <a:extLst>
                    <a:ext uri="{9D8B030D-6E8A-4147-A177-3AD203B41FA5}">
                      <a16:colId xmlns:a16="http://schemas.microsoft.com/office/drawing/2014/main" val="1143949760"/>
                    </a:ext>
                  </a:extLst>
                </a:gridCol>
                <a:gridCol w="329184">
                  <a:extLst>
                    <a:ext uri="{9D8B030D-6E8A-4147-A177-3AD203B41FA5}">
                      <a16:colId xmlns:a16="http://schemas.microsoft.com/office/drawing/2014/main" val="2179231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243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91865147"/>
                  </a:ext>
                </a:extLst>
              </a:tr>
            </a:tbl>
          </a:graphicData>
        </a:graphic>
      </p:graphicFrame>
      <p:sp>
        <p:nvSpPr>
          <p:cNvPr id="4" name="Text Placeholder 3">
            <a:extLst>
              <a:ext uri="{FF2B5EF4-FFF2-40B4-BE49-F238E27FC236}">
                <a16:creationId xmlns:a16="http://schemas.microsoft.com/office/drawing/2014/main" id="{A0C847AA-61C2-46E7-96BA-0CFC47A5F71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33143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139BE-1ECC-4FD4-8123-2F6E0E0BA9D7}"/>
              </a:ext>
            </a:extLst>
          </p:cNvPr>
          <p:cNvSpPr>
            <a:spLocks noGrp="1"/>
          </p:cNvSpPr>
          <p:nvPr>
            <p:ph type="title"/>
          </p:nvPr>
        </p:nvSpPr>
        <p:spPr/>
        <p:txBody>
          <a:bodyPr/>
          <a:lstStyle/>
          <a:p>
            <a:r>
              <a:rPr lang="en-US"/>
              <a:t>Facebook FB - Own Posts Table w. Custom I-Rate (Insights) | SCS Dairy MY - 13 of 24</a:t>
            </a:r>
          </a:p>
        </p:txBody>
      </p:sp>
      <p:graphicFrame>
        <p:nvGraphicFramePr>
          <p:cNvPr id="5" name="Table Placeholder 4">
            <a:extLst>
              <a:ext uri="{FF2B5EF4-FFF2-40B4-BE49-F238E27FC236}">
                <a16:creationId xmlns:a16="http://schemas.microsoft.com/office/drawing/2014/main" id="{589D3717-D4FD-4A8E-A68D-0B9D82BD1167}"/>
              </a:ext>
            </a:extLst>
          </p:cNvPr>
          <p:cNvGraphicFramePr>
            <a:graphicFrameLocks noGrp="1"/>
          </p:cNvGraphicFramePr>
          <p:nvPr>
            <p:ph type="tbl" sz="quarter" idx="13"/>
            <p:extLst>
              <p:ext uri="{D42A27DB-BD31-4B8C-83A1-F6EECF244321}">
                <p14:modId xmlns:p14="http://schemas.microsoft.com/office/powerpoint/2010/main" val="3409543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19776902"/>
                    </a:ext>
                  </a:extLst>
                </a:gridCol>
                <a:gridCol w="658368">
                  <a:extLst>
                    <a:ext uri="{9D8B030D-6E8A-4147-A177-3AD203B41FA5}">
                      <a16:colId xmlns:a16="http://schemas.microsoft.com/office/drawing/2014/main" val="1405867775"/>
                    </a:ext>
                  </a:extLst>
                </a:gridCol>
                <a:gridCol w="658368">
                  <a:extLst>
                    <a:ext uri="{9D8B030D-6E8A-4147-A177-3AD203B41FA5}">
                      <a16:colId xmlns:a16="http://schemas.microsoft.com/office/drawing/2014/main" val="3992460353"/>
                    </a:ext>
                  </a:extLst>
                </a:gridCol>
                <a:gridCol w="576072">
                  <a:extLst>
                    <a:ext uri="{9D8B030D-6E8A-4147-A177-3AD203B41FA5}">
                      <a16:colId xmlns:a16="http://schemas.microsoft.com/office/drawing/2014/main" val="2703263791"/>
                    </a:ext>
                  </a:extLst>
                </a:gridCol>
                <a:gridCol w="576072">
                  <a:extLst>
                    <a:ext uri="{9D8B030D-6E8A-4147-A177-3AD203B41FA5}">
                      <a16:colId xmlns:a16="http://schemas.microsoft.com/office/drawing/2014/main" val="747006400"/>
                    </a:ext>
                  </a:extLst>
                </a:gridCol>
                <a:gridCol w="493776">
                  <a:extLst>
                    <a:ext uri="{9D8B030D-6E8A-4147-A177-3AD203B41FA5}">
                      <a16:colId xmlns:a16="http://schemas.microsoft.com/office/drawing/2014/main" val="3027158690"/>
                    </a:ext>
                  </a:extLst>
                </a:gridCol>
                <a:gridCol w="576072">
                  <a:extLst>
                    <a:ext uri="{9D8B030D-6E8A-4147-A177-3AD203B41FA5}">
                      <a16:colId xmlns:a16="http://schemas.microsoft.com/office/drawing/2014/main" val="494391273"/>
                    </a:ext>
                  </a:extLst>
                </a:gridCol>
                <a:gridCol w="576072">
                  <a:extLst>
                    <a:ext uri="{9D8B030D-6E8A-4147-A177-3AD203B41FA5}">
                      <a16:colId xmlns:a16="http://schemas.microsoft.com/office/drawing/2014/main" val="973504693"/>
                    </a:ext>
                  </a:extLst>
                </a:gridCol>
                <a:gridCol w="576072">
                  <a:extLst>
                    <a:ext uri="{9D8B030D-6E8A-4147-A177-3AD203B41FA5}">
                      <a16:colId xmlns:a16="http://schemas.microsoft.com/office/drawing/2014/main" val="475357440"/>
                    </a:ext>
                  </a:extLst>
                </a:gridCol>
                <a:gridCol w="576072">
                  <a:extLst>
                    <a:ext uri="{9D8B030D-6E8A-4147-A177-3AD203B41FA5}">
                      <a16:colId xmlns:a16="http://schemas.microsoft.com/office/drawing/2014/main" val="2231271817"/>
                    </a:ext>
                  </a:extLst>
                </a:gridCol>
                <a:gridCol w="576072">
                  <a:extLst>
                    <a:ext uri="{9D8B030D-6E8A-4147-A177-3AD203B41FA5}">
                      <a16:colId xmlns:a16="http://schemas.microsoft.com/office/drawing/2014/main" val="545075757"/>
                    </a:ext>
                  </a:extLst>
                </a:gridCol>
                <a:gridCol w="329184">
                  <a:extLst>
                    <a:ext uri="{9D8B030D-6E8A-4147-A177-3AD203B41FA5}">
                      <a16:colId xmlns:a16="http://schemas.microsoft.com/office/drawing/2014/main" val="3883793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7981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98664892"/>
                  </a:ext>
                </a:extLst>
              </a:tr>
            </a:tbl>
          </a:graphicData>
        </a:graphic>
      </p:graphicFrame>
      <p:sp>
        <p:nvSpPr>
          <p:cNvPr id="4" name="Text Placeholder 3">
            <a:extLst>
              <a:ext uri="{FF2B5EF4-FFF2-40B4-BE49-F238E27FC236}">
                <a16:creationId xmlns:a16="http://schemas.microsoft.com/office/drawing/2014/main" id="{E5528088-3050-4C6B-AD5D-85514A7DB5C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58627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7E758-BBFF-4F53-93B8-7B4DEEE395BB}"/>
              </a:ext>
            </a:extLst>
          </p:cNvPr>
          <p:cNvSpPr>
            <a:spLocks noGrp="1"/>
          </p:cNvSpPr>
          <p:nvPr>
            <p:ph type="title"/>
          </p:nvPr>
        </p:nvSpPr>
        <p:spPr/>
        <p:txBody>
          <a:bodyPr/>
          <a:lstStyle/>
          <a:p>
            <a:r>
              <a:rPr lang="en-US"/>
              <a:t>Facebook FB - Own Posts Table w. Custom I-Rate (Insights) | SCS Dairy MY - 14 of 24</a:t>
            </a:r>
          </a:p>
        </p:txBody>
      </p:sp>
      <p:graphicFrame>
        <p:nvGraphicFramePr>
          <p:cNvPr id="5" name="Table Placeholder 4">
            <a:extLst>
              <a:ext uri="{FF2B5EF4-FFF2-40B4-BE49-F238E27FC236}">
                <a16:creationId xmlns:a16="http://schemas.microsoft.com/office/drawing/2014/main" id="{0155B4A3-10FB-4B6A-BD54-2DDEA1BC58BC}"/>
              </a:ext>
            </a:extLst>
          </p:cNvPr>
          <p:cNvGraphicFramePr>
            <a:graphicFrameLocks noGrp="1"/>
          </p:cNvGraphicFramePr>
          <p:nvPr>
            <p:ph type="tbl" sz="quarter" idx="13"/>
            <p:extLst>
              <p:ext uri="{D42A27DB-BD31-4B8C-83A1-F6EECF244321}">
                <p14:modId xmlns:p14="http://schemas.microsoft.com/office/powerpoint/2010/main" val="1451660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13125335"/>
                    </a:ext>
                  </a:extLst>
                </a:gridCol>
                <a:gridCol w="658368">
                  <a:extLst>
                    <a:ext uri="{9D8B030D-6E8A-4147-A177-3AD203B41FA5}">
                      <a16:colId xmlns:a16="http://schemas.microsoft.com/office/drawing/2014/main" val="4253668653"/>
                    </a:ext>
                  </a:extLst>
                </a:gridCol>
                <a:gridCol w="658368">
                  <a:extLst>
                    <a:ext uri="{9D8B030D-6E8A-4147-A177-3AD203B41FA5}">
                      <a16:colId xmlns:a16="http://schemas.microsoft.com/office/drawing/2014/main" val="1692404239"/>
                    </a:ext>
                  </a:extLst>
                </a:gridCol>
                <a:gridCol w="576072">
                  <a:extLst>
                    <a:ext uri="{9D8B030D-6E8A-4147-A177-3AD203B41FA5}">
                      <a16:colId xmlns:a16="http://schemas.microsoft.com/office/drawing/2014/main" val="1234124417"/>
                    </a:ext>
                  </a:extLst>
                </a:gridCol>
                <a:gridCol w="576072">
                  <a:extLst>
                    <a:ext uri="{9D8B030D-6E8A-4147-A177-3AD203B41FA5}">
                      <a16:colId xmlns:a16="http://schemas.microsoft.com/office/drawing/2014/main" val="1424723185"/>
                    </a:ext>
                  </a:extLst>
                </a:gridCol>
                <a:gridCol w="493776">
                  <a:extLst>
                    <a:ext uri="{9D8B030D-6E8A-4147-A177-3AD203B41FA5}">
                      <a16:colId xmlns:a16="http://schemas.microsoft.com/office/drawing/2014/main" val="3739694990"/>
                    </a:ext>
                  </a:extLst>
                </a:gridCol>
                <a:gridCol w="576072">
                  <a:extLst>
                    <a:ext uri="{9D8B030D-6E8A-4147-A177-3AD203B41FA5}">
                      <a16:colId xmlns:a16="http://schemas.microsoft.com/office/drawing/2014/main" val="2603359191"/>
                    </a:ext>
                  </a:extLst>
                </a:gridCol>
                <a:gridCol w="576072">
                  <a:extLst>
                    <a:ext uri="{9D8B030D-6E8A-4147-A177-3AD203B41FA5}">
                      <a16:colId xmlns:a16="http://schemas.microsoft.com/office/drawing/2014/main" val="3018833289"/>
                    </a:ext>
                  </a:extLst>
                </a:gridCol>
                <a:gridCol w="576072">
                  <a:extLst>
                    <a:ext uri="{9D8B030D-6E8A-4147-A177-3AD203B41FA5}">
                      <a16:colId xmlns:a16="http://schemas.microsoft.com/office/drawing/2014/main" val="3422209350"/>
                    </a:ext>
                  </a:extLst>
                </a:gridCol>
                <a:gridCol w="576072">
                  <a:extLst>
                    <a:ext uri="{9D8B030D-6E8A-4147-A177-3AD203B41FA5}">
                      <a16:colId xmlns:a16="http://schemas.microsoft.com/office/drawing/2014/main" val="831856537"/>
                    </a:ext>
                  </a:extLst>
                </a:gridCol>
                <a:gridCol w="576072">
                  <a:extLst>
                    <a:ext uri="{9D8B030D-6E8A-4147-A177-3AD203B41FA5}">
                      <a16:colId xmlns:a16="http://schemas.microsoft.com/office/drawing/2014/main" val="1200372694"/>
                    </a:ext>
                  </a:extLst>
                </a:gridCol>
                <a:gridCol w="329184">
                  <a:extLst>
                    <a:ext uri="{9D8B030D-6E8A-4147-A177-3AD203B41FA5}">
                      <a16:colId xmlns:a16="http://schemas.microsoft.com/office/drawing/2014/main" val="3278165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3506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2063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- 2021-06-19 19:13:08</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know that Chef Siti Mastura's friends loved the goodies sent to them by SCS! Check out the pictures of all the delicious treats specially made by Mad About Cake using SCS Butter, how delectable!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26532027"/>
                  </a:ext>
                </a:extLst>
              </a:tr>
            </a:tbl>
          </a:graphicData>
        </a:graphic>
      </p:graphicFrame>
      <p:sp>
        <p:nvSpPr>
          <p:cNvPr id="4" name="Text Placeholder 3">
            <a:extLst>
              <a:ext uri="{FF2B5EF4-FFF2-40B4-BE49-F238E27FC236}">
                <a16:creationId xmlns:a16="http://schemas.microsoft.com/office/drawing/2014/main" id="{AF5E3C61-A87A-407A-B04F-9F99D8EB0E5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71697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CA2B5-DC6F-4EA2-B85E-79948C04ED31}"/>
              </a:ext>
            </a:extLst>
          </p:cNvPr>
          <p:cNvSpPr>
            <a:spLocks noGrp="1"/>
          </p:cNvSpPr>
          <p:nvPr>
            <p:ph type="title"/>
          </p:nvPr>
        </p:nvSpPr>
        <p:spPr/>
        <p:txBody>
          <a:bodyPr/>
          <a:lstStyle/>
          <a:p>
            <a:r>
              <a:rPr lang="en-US"/>
              <a:t>Facebook FB - Own Posts Table w. Custom I-Rate (Insights) | SCS Dairy MY - 15 of 24</a:t>
            </a:r>
          </a:p>
        </p:txBody>
      </p:sp>
      <p:graphicFrame>
        <p:nvGraphicFramePr>
          <p:cNvPr id="5" name="Table Placeholder 4">
            <a:extLst>
              <a:ext uri="{FF2B5EF4-FFF2-40B4-BE49-F238E27FC236}">
                <a16:creationId xmlns:a16="http://schemas.microsoft.com/office/drawing/2014/main" id="{75B7CDD8-D1EF-4EEC-91D7-106F877F6DCE}"/>
              </a:ext>
            </a:extLst>
          </p:cNvPr>
          <p:cNvGraphicFramePr>
            <a:graphicFrameLocks noGrp="1"/>
          </p:cNvGraphicFramePr>
          <p:nvPr>
            <p:ph type="tbl" sz="quarter" idx="13"/>
            <p:extLst>
              <p:ext uri="{D42A27DB-BD31-4B8C-83A1-F6EECF244321}">
                <p14:modId xmlns:p14="http://schemas.microsoft.com/office/powerpoint/2010/main" val="358179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4642594"/>
                    </a:ext>
                  </a:extLst>
                </a:gridCol>
                <a:gridCol w="658368">
                  <a:extLst>
                    <a:ext uri="{9D8B030D-6E8A-4147-A177-3AD203B41FA5}">
                      <a16:colId xmlns:a16="http://schemas.microsoft.com/office/drawing/2014/main" val="3219469965"/>
                    </a:ext>
                  </a:extLst>
                </a:gridCol>
                <a:gridCol w="658368">
                  <a:extLst>
                    <a:ext uri="{9D8B030D-6E8A-4147-A177-3AD203B41FA5}">
                      <a16:colId xmlns:a16="http://schemas.microsoft.com/office/drawing/2014/main" val="3307826519"/>
                    </a:ext>
                  </a:extLst>
                </a:gridCol>
                <a:gridCol w="576072">
                  <a:extLst>
                    <a:ext uri="{9D8B030D-6E8A-4147-A177-3AD203B41FA5}">
                      <a16:colId xmlns:a16="http://schemas.microsoft.com/office/drawing/2014/main" val="2366751918"/>
                    </a:ext>
                  </a:extLst>
                </a:gridCol>
                <a:gridCol w="576072">
                  <a:extLst>
                    <a:ext uri="{9D8B030D-6E8A-4147-A177-3AD203B41FA5}">
                      <a16:colId xmlns:a16="http://schemas.microsoft.com/office/drawing/2014/main" val="1877366607"/>
                    </a:ext>
                  </a:extLst>
                </a:gridCol>
                <a:gridCol w="493776">
                  <a:extLst>
                    <a:ext uri="{9D8B030D-6E8A-4147-A177-3AD203B41FA5}">
                      <a16:colId xmlns:a16="http://schemas.microsoft.com/office/drawing/2014/main" val="2304678152"/>
                    </a:ext>
                  </a:extLst>
                </a:gridCol>
                <a:gridCol w="576072">
                  <a:extLst>
                    <a:ext uri="{9D8B030D-6E8A-4147-A177-3AD203B41FA5}">
                      <a16:colId xmlns:a16="http://schemas.microsoft.com/office/drawing/2014/main" val="983944724"/>
                    </a:ext>
                  </a:extLst>
                </a:gridCol>
                <a:gridCol w="576072">
                  <a:extLst>
                    <a:ext uri="{9D8B030D-6E8A-4147-A177-3AD203B41FA5}">
                      <a16:colId xmlns:a16="http://schemas.microsoft.com/office/drawing/2014/main" val="2642999126"/>
                    </a:ext>
                  </a:extLst>
                </a:gridCol>
                <a:gridCol w="576072">
                  <a:extLst>
                    <a:ext uri="{9D8B030D-6E8A-4147-A177-3AD203B41FA5}">
                      <a16:colId xmlns:a16="http://schemas.microsoft.com/office/drawing/2014/main" val="104667029"/>
                    </a:ext>
                  </a:extLst>
                </a:gridCol>
                <a:gridCol w="576072">
                  <a:extLst>
                    <a:ext uri="{9D8B030D-6E8A-4147-A177-3AD203B41FA5}">
                      <a16:colId xmlns:a16="http://schemas.microsoft.com/office/drawing/2014/main" val="1492553694"/>
                    </a:ext>
                  </a:extLst>
                </a:gridCol>
                <a:gridCol w="576072">
                  <a:extLst>
                    <a:ext uri="{9D8B030D-6E8A-4147-A177-3AD203B41FA5}">
                      <a16:colId xmlns:a16="http://schemas.microsoft.com/office/drawing/2014/main" val="1542378344"/>
                    </a:ext>
                  </a:extLst>
                </a:gridCol>
                <a:gridCol w="329184">
                  <a:extLst>
                    <a:ext uri="{9D8B030D-6E8A-4147-A177-3AD203B41FA5}">
                      <a16:colId xmlns:a16="http://schemas.microsoft.com/office/drawing/2014/main" val="3531722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3714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18:33:24</a:t>
                      </a:r>
                      <a:r>
                        <a:rPr kumimoji="0" lang="en-US" sz="1000" b="0" i="0" u="none" strike="noStrike" kern="1200" cap="none" spc="0" normalizeH="0" baseline="0" noProof="0">
                          <a:ln>
                            <a:noFill/>
                          </a:ln>
                          <a:solidFill>
                            <a:prstClr val="black"/>
                          </a:solidFill>
                          <a:effectLst/>
                          <a:uLnTx/>
                          <a:uFillTx/>
                          <a:latin typeface="+mn-lt"/>
                          <a:ea typeface="+mn-ea"/>
                          <a:cs typeface="+mn-cs"/>
                        </a:rPr>
                        <a:t>
 Get your baking questions on standby! Our LIVE Q&amp;A Session with Chef Siti Mastura and Chef Sarah will begin at 8.30pm tonight! :) Tag your baking buddies who are interested to join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76455541"/>
                  </a:ext>
                </a:extLst>
              </a:tr>
            </a:tbl>
          </a:graphicData>
        </a:graphic>
      </p:graphicFrame>
      <p:sp>
        <p:nvSpPr>
          <p:cNvPr id="4" name="Text Placeholder 3">
            <a:extLst>
              <a:ext uri="{FF2B5EF4-FFF2-40B4-BE49-F238E27FC236}">
                <a16:creationId xmlns:a16="http://schemas.microsoft.com/office/drawing/2014/main" id="{EBBBADAC-89DA-44E5-B4A2-573B106A2D6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50470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87831-40A6-47A9-8B06-D55FA7468D8C}"/>
              </a:ext>
            </a:extLst>
          </p:cNvPr>
          <p:cNvSpPr>
            <a:spLocks noGrp="1"/>
          </p:cNvSpPr>
          <p:nvPr>
            <p:ph type="title"/>
          </p:nvPr>
        </p:nvSpPr>
        <p:spPr/>
        <p:txBody>
          <a:bodyPr/>
          <a:lstStyle/>
          <a:p>
            <a:r>
              <a:rPr lang="en-US"/>
              <a:t>Facebook FB - Own Posts Table w. Custom I-Rate (Insights) | SCS Dairy MY - 16 of 24</a:t>
            </a:r>
          </a:p>
        </p:txBody>
      </p:sp>
      <p:graphicFrame>
        <p:nvGraphicFramePr>
          <p:cNvPr id="5" name="Table Placeholder 4">
            <a:extLst>
              <a:ext uri="{FF2B5EF4-FFF2-40B4-BE49-F238E27FC236}">
                <a16:creationId xmlns:a16="http://schemas.microsoft.com/office/drawing/2014/main" id="{B55A1A97-4272-4824-B921-00B256A665C3}"/>
              </a:ext>
            </a:extLst>
          </p:cNvPr>
          <p:cNvGraphicFramePr>
            <a:graphicFrameLocks noGrp="1"/>
          </p:cNvGraphicFramePr>
          <p:nvPr>
            <p:ph type="tbl" sz="quarter" idx="13"/>
            <p:extLst>
              <p:ext uri="{D42A27DB-BD31-4B8C-83A1-F6EECF244321}">
                <p14:modId xmlns:p14="http://schemas.microsoft.com/office/powerpoint/2010/main" val="2621310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02853206"/>
                    </a:ext>
                  </a:extLst>
                </a:gridCol>
                <a:gridCol w="658368">
                  <a:extLst>
                    <a:ext uri="{9D8B030D-6E8A-4147-A177-3AD203B41FA5}">
                      <a16:colId xmlns:a16="http://schemas.microsoft.com/office/drawing/2014/main" val="3730637093"/>
                    </a:ext>
                  </a:extLst>
                </a:gridCol>
                <a:gridCol w="658368">
                  <a:extLst>
                    <a:ext uri="{9D8B030D-6E8A-4147-A177-3AD203B41FA5}">
                      <a16:colId xmlns:a16="http://schemas.microsoft.com/office/drawing/2014/main" val="1032969214"/>
                    </a:ext>
                  </a:extLst>
                </a:gridCol>
                <a:gridCol w="576072">
                  <a:extLst>
                    <a:ext uri="{9D8B030D-6E8A-4147-A177-3AD203B41FA5}">
                      <a16:colId xmlns:a16="http://schemas.microsoft.com/office/drawing/2014/main" val="3762675209"/>
                    </a:ext>
                  </a:extLst>
                </a:gridCol>
                <a:gridCol w="576072">
                  <a:extLst>
                    <a:ext uri="{9D8B030D-6E8A-4147-A177-3AD203B41FA5}">
                      <a16:colId xmlns:a16="http://schemas.microsoft.com/office/drawing/2014/main" val="225500477"/>
                    </a:ext>
                  </a:extLst>
                </a:gridCol>
                <a:gridCol w="493776">
                  <a:extLst>
                    <a:ext uri="{9D8B030D-6E8A-4147-A177-3AD203B41FA5}">
                      <a16:colId xmlns:a16="http://schemas.microsoft.com/office/drawing/2014/main" val="2459667610"/>
                    </a:ext>
                  </a:extLst>
                </a:gridCol>
                <a:gridCol w="576072">
                  <a:extLst>
                    <a:ext uri="{9D8B030D-6E8A-4147-A177-3AD203B41FA5}">
                      <a16:colId xmlns:a16="http://schemas.microsoft.com/office/drawing/2014/main" val="2755709092"/>
                    </a:ext>
                  </a:extLst>
                </a:gridCol>
                <a:gridCol w="576072">
                  <a:extLst>
                    <a:ext uri="{9D8B030D-6E8A-4147-A177-3AD203B41FA5}">
                      <a16:colId xmlns:a16="http://schemas.microsoft.com/office/drawing/2014/main" val="1618459951"/>
                    </a:ext>
                  </a:extLst>
                </a:gridCol>
                <a:gridCol w="576072">
                  <a:extLst>
                    <a:ext uri="{9D8B030D-6E8A-4147-A177-3AD203B41FA5}">
                      <a16:colId xmlns:a16="http://schemas.microsoft.com/office/drawing/2014/main" val="1073047360"/>
                    </a:ext>
                  </a:extLst>
                </a:gridCol>
                <a:gridCol w="576072">
                  <a:extLst>
                    <a:ext uri="{9D8B030D-6E8A-4147-A177-3AD203B41FA5}">
                      <a16:colId xmlns:a16="http://schemas.microsoft.com/office/drawing/2014/main" val="2413778578"/>
                    </a:ext>
                  </a:extLst>
                </a:gridCol>
                <a:gridCol w="576072">
                  <a:extLst>
                    <a:ext uri="{9D8B030D-6E8A-4147-A177-3AD203B41FA5}">
                      <a16:colId xmlns:a16="http://schemas.microsoft.com/office/drawing/2014/main" val="4021746831"/>
                    </a:ext>
                  </a:extLst>
                </a:gridCol>
                <a:gridCol w="329184">
                  <a:extLst>
                    <a:ext uri="{9D8B030D-6E8A-4147-A177-3AD203B41FA5}">
                      <a16:colId xmlns:a16="http://schemas.microsoft.com/office/drawing/2014/main" val="3253280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344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09409391"/>
                  </a:ext>
                </a:extLst>
              </a:tr>
            </a:tbl>
          </a:graphicData>
        </a:graphic>
      </p:graphicFrame>
      <p:sp>
        <p:nvSpPr>
          <p:cNvPr id="4" name="Text Placeholder 3">
            <a:extLst>
              <a:ext uri="{FF2B5EF4-FFF2-40B4-BE49-F238E27FC236}">
                <a16:creationId xmlns:a16="http://schemas.microsoft.com/office/drawing/2014/main" id="{5A60D497-1624-44AD-A343-9A3805F69E8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69155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2796E-0696-4274-9B26-E715213F8F3A}"/>
              </a:ext>
            </a:extLst>
          </p:cNvPr>
          <p:cNvSpPr>
            <a:spLocks noGrp="1"/>
          </p:cNvSpPr>
          <p:nvPr>
            <p:ph type="title"/>
          </p:nvPr>
        </p:nvSpPr>
        <p:spPr/>
        <p:txBody>
          <a:bodyPr/>
          <a:lstStyle/>
          <a:p>
            <a:r>
              <a:rPr lang="en-US"/>
              <a:t>Facebook FB - Own Posts Table w. Custom I-Rate (Insights) | SCS Dairy MY - 17 of 24</a:t>
            </a:r>
          </a:p>
        </p:txBody>
      </p:sp>
      <p:graphicFrame>
        <p:nvGraphicFramePr>
          <p:cNvPr id="5" name="Table Placeholder 4">
            <a:extLst>
              <a:ext uri="{FF2B5EF4-FFF2-40B4-BE49-F238E27FC236}">
                <a16:creationId xmlns:a16="http://schemas.microsoft.com/office/drawing/2014/main" id="{5C3565DE-6EAA-4FEE-B38D-FA26361E1C98}"/>
              </a:ext>
            </a:extLst>
          </p:cNvPr>
          <p:cNvGraphicFramePr>
            <a:graphicFrameLocks noGrp="1"/>
          </p:cNvGraphicFramePr>
          <p:nvPr>
            <p:ph type="tbl" sz="quarter" idx="13"/>
            <p:extLst>
              <p:ext uri="{D42A27DB-BD31-4B8C-83A1-F6EECF244321}">
                <p14:modId xmlns:p14="http://schemas.microsoft.com/office/powerpoint/2010/main" val="4065674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50432763"/>
                    </a:ext>
                  </a:extLst>
                </a:gridCol>
                <a:gridCol w="658368">
                  <a:extLst>
                    <a:ext uri="{9D8B030D-6E8A-4147-A177-3AD203B41FA5}">
                      <a16:colId xmlns:a16="http://schemas.microsoft.com/office/drawing/2014/main" val="2216961135"/>
                    </a:ext>
                  </a:extLst>
                </a:gridCol>
                <a:gridCol w="658368">
                  <a:extLst>
                    <a:ext uri="{9D8B030D-6E8A-4147-A177-3AD203B41FA5}">
                      <a16:colId xmlns:a16="http://schemas.microsoft.com/office/drawing/2014/main" val="341114693"/>
                    </a:ext>
                  </a:extLst>
                </a:gridCol>
                <a:gridCol w="576072">
                  <a:extLst>
                    <a:ext uri="{9D8B030D-6E8A-4147-A177-3AD203B41FA5}">
                      <a16:colId xmlns:a16="http://schemas.microsoft.com/office/drawing/2014/main" val="2408868650"/>
                    </a:ext>
                  </a:extLst>
                </a:gridCol>
                <a:gridCol w="576072">
                  <a:extLst>
                    <a:ext uri="{9D8B030D-6E8A-4147-A177-3AD203B41FA5}">
                      <a16:colId xmlns:a16="http://schemas.microsoft.com/office/drawing/2014/main" val="227669408"/>
                    </a:ext>
                  </a:extLst>
                </a:gridCol>
                <a:gridCol w="493776">
                  <a:extLst>
                    <a:ext uri="{9D8B030D-6E8A-4147-A177-3AD203B41FA5}">
                      <a16:colId xmlns:a16="http://schemas.microsoft.com/office/drawing/2014/main" val="3750747160"/>
                    </a:ext>
                  </a:extLst>
                </a:gridCol>
                <a:gridCol w="576072">
                  <a:extLst>
                    <a:ext uri="{9D8B030D-6E8A-4147-A177-3AD203B41FA5}">
                      <a16:colId xmlns:a16="http://schemas.microsoft.com/office/drawing/2014/main" val="3542319517"/>
                    </a:ext>
                  </a:extLst>
                </a:gridCol>
                <a:gridCol w="576072">
                  <a:extLst>
                    <a:ext uri="{9D8B030D-6E8A-4147-A177-3AD203B41FA5}">
                      <a16:colId xmlns:a16="http://schemas.microsoft.com/office/drawing/2014/main" val="397061339"/>
                    </a:ext>
                  </a:extLst>
                </a:gridCol>
                <a:gridCol w="576072">
                  <a:extLst>
                    <a:ext uri="{9D8B030D-6E8A-4147-A177-3AD203B41FA5}">
                      <a16:colId xmlns:a16="http://schemas.microsoft.com/office/drawing/2014/main" val="2429190314"/>
                    </a:ext>
                  </a:extLst>
                </a:gridCol>
                <a:gridCol w="576072">
                  <a:extLst>
                    <a:ext uri="{9D8B030D-6E8A-4147-A177-3AD203B41FA5}">
                      <a16:colId xmlns:a16="http://schemas.microsoft.com/office/drawing/2014/main" val="1490377584"/>
                    </a:ext>
                  </a:extLst>
                </a:gridCol>
                <a:gridCol w="576072">
                  <a:extLst>
                    <a:ext uri="{9D8B030D-6E8A-4147-A177-3AD203B41FA5}">
                      <a16:colId xmlns:a16="http://schemas.microsoft.com/office/drawing/2014/main" val="947721291"/>
                    </a:ext>
                  </a:extLst>
                </a:gridCol>
                <a:gridCol w="329184">
                  <a:extLst>
                    <a:ext uri="{9D8B030D-6E8A-4147-A177-3AD203B41FA5}">
                      <a16:colId xmlns:a16="http://schemas.microsoft.com/office/drawing/2014/main" val="3442488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9462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95971598"/>
                  </a:ext>
                </a:extLst>
              </a:tr>
            </a:tbl>
          </a:graphicData>
        </a:graphic>
      </p:graphicFrame>
      <p:sp>
        <p:nvSpPr>
          <p:cNvPr id="4" name="Text Placeholder 3">
            <a:extLst>
              <a:ext uri="{FF2B5EF4-FFF2-40B4-BE49-F238E27FC236}">
                <a16:creationId xmlns:a16="http://schemas.microsoft.com/office/drawing/2014/main" id="{B9EDBF7B-72C1-4254-AAEB-319DC6BDC8D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46211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E684C-2490-416B-894C-BA62F9C2360C}"/>
              </a:ext>
            </a:extLst>
          </p:cNvPr>
          <p:cNvSpPr>
            <a:spLocks noGrp="1"/>
          </p:cNvSpPr>
          <p:nvPr>
            <p:ph type="title"/>
          </p:nvPr>
        </p:nvSpPr>
        <p:spPr/>
        <p:txBody>
          <a:bodyPr/>
          <a:lstStyle/>
          <a:p>
            <a:r>
              <a:rPr lang="en-US"/>
              <a:t>Facebook FB - Own Posts Table w. Custom I-Rate (Insights) | SCS Dairy MY - 18 of 24</a:t>
            </a:r>
          </a:p>
        </p:txBody>
      </p:sp>
      <p:graphicFrame>
        <p:nvGraphicFramePr>
          <p:cNvPr id="5" name="Table Placeholder 4">
            <a:extLst>
              <a:ext uri="{FF2B5EF4-FFF2-40B4-BE49-F238E27FC236}">
                <a16:creationId xmlns:a16="http://schemas.microsoft.com/office/drawing/2014/main" id="{D381C995-D5AD-4D4D-890E-6EFB45B5C5A9}"/>
              </a:ext>
            </a:extLst>
          </p:cNvPr>
          <p:cNvGraphicFramePr>
            <a:graphicFrameLocks noGrp="1"/>
          </p:cNvGraphicFramePr>
          <p:nvPr>
            <p:ph type="tbl" sz="quarter" idx="13"/>
            <p:extLst>
              <p:ext uri="{D42A27DB-BD31-4B8C-83A1-F6EECF244321}">
                <p14:modId xmlns:p14="http://schemas.microsoft.com/office/powerpoint/2010/main" val="2242716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73218983"/>
                    </a:ext>
                  </a:extLst>
                </a:gridCol>
                <a:gridCol w="658368">
                  <a:extLst>
                    <a:ext uri="{9D8B030D-6E8A-4147-A177-3AD203B41FA5}">
                      <a16:colId xmlns:a16="http://schemas.microsoft.com/office/drawing/2014/main" val="1795939159"/>
                    </a:ext>
                  </a:extLst>
                </a:gridCol>
                <a:gridCol w="658368">
                  <a:extLst>
                    <a:ext uri="{9D8B030D-6E8A-4147-A177-3AD203B41FA5}">
                      <a16:colId xmlns:a16="http://schemas.microsoft.com/office/drawing/2014/main" val="1078024441"/>
                    </a:ext>
                  </a:extLst>
                </a:gridCol>
                <a:gridCol w="576072">
                  <a:extLst>
                    <a:ext uri="{9D8B030D-6E8A-4147-A177-3AD203B41FA5}">
                      <a16:colId xmlns:a16="http://schemas.microsoft.com/office/drawing/2014/main" val="3238155586"/>
                    </a:ext>
                  </a:extLst>
                </a:gridCol>
                <a:gridCol w="576072">
                  <a:extLst>
                    <a:ext uri="{9D8B030D-6E8A-4147-A177-3AD203B41FA5}">
                      <a16:colId xmlns:a16="http://schemas.microsoft.com/office/drawing/2014/main" val="970134157"/>
                    </a:ext>
                  </a:extLst>
                </a:gridCol>
                <a:gridCol w="493776">
                  <a:extLst>
                    <a:ext uri="{9D8B030D-6E8A-4147-A177-3AD203B41FA5}">
                      <a16:colId xmlns:a16="http://schemas.microsoft.com/office/drawing/2014/main" val="2270621551"/>
                    </a:ext>
                  </a:extLst>
                </a:gridCol>
                <a:gridCol w="576072">
                  <a:extLst>
                    <a:ext uri="{9D8B030D-6E8A-4147-A177-3AD203B41FA5}">
                      <a16:colId xmlns:a16="http://schemas.microsoft.com/office/drawing/2014/main" val="3492065527"/>
                    </a:ext>
                  </a:extLst>
                </a:gridCol>
                <a:gridCol w="576072">
                  <a:extLst>
                    <a:ext uri="{9D8B030D-6E8A-4147-A177-3AD203B41FA5}">
                      <a16:colId xmlns:a16="http://schemas.microsoft.com/office/drawing/2014/main" val="1879905903"/>
                    </a:ext>
                  </a:extLst>
                </a:gridCol>
                <a:gridCol w="576072">
                  <a:extLst>
                    <a:ext uri="{9D8B030D-6E8A-4147-A177-3AD203B41FA5}">
                      <a16:colId xmlns:a16="http://schemas.microsoft.com/office/drawing/2014/main" val="1189736046"/>
                    </a:ext>
                  </a:extLst>
                </a:gridCol>
                <a:gridCol w="576072">
                  <a:extLst>
                    <a:ext uri="{9D8B030D-6E8A-4147-A177-3AD203B41FA5}">
                      <a16:colId xmlns:a16="http://schemas.microsoft.com/office/drawing/2014/main" val="3983805544"/>
                    </a:ext>
                  </a:extLst>
                </a:gridCol>
                <a:gridCol w="576072">
                  <a:extLst>
                    <a:ext uri="{9D8B030D-6E8A-4147-A177-3AD203B41FA5}">
                      <a16:colId xmlns:a16="http://schemas.microsoft.com/office/drawing/2014/main" val="1442166775"/>
                    </a:ext>
                  </a:extLst>
                </a:gridCol>
                <a:gridCol w="329184">
                  <a:extLst>
                    <a:ext uri="{9D8B030D-6E8A-4147-A177-3AD203B41FA5}">
                      <a16:colId xmlns:a16="http://schemas.microsoft.com/office/drawing/2014/main" val="278309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7882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80334278"/>
                  </a:ext>
                </a:extLst>
              </a:tr>
            </a:tbl>
          </a:graphicData>
        </a:graphic>
      </p:graphicFrame>
      <p:sp>
        <p:nvSpPr>
          <p:cNvPr id="4" name="Text Placeholder 3">
            <a:extLst>
              <a:ext uri="{FF2B5EF4-FFF2-40B4-BE49-F238E27FC236}">
                <a16:creationId xmlns:a16="http://schemas.microsoft.com/office/drawing/2014/main" id="{68103BF3-6162-418F-96B5-9341D08DE5C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24694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9140-5D0C-465D-91C0-5045BDA9DD4D}"/>
              </a:ext>
            </a:extLst>
          </p:cNvPr>
          <p:cNvSpPr>
            <a:spLocks noGrp="1"/>
          </p:cNvSpPr>
          <p:nvPr>
            <p:ph type="title"/>
          </p:nvPr>
        </p:nvSpPr>
        <p:spPr/>
        <p:txBody>
          <a:bodyPr/>
          <a:lstStyle/>
          <a:p>
            <a:r>
              <a:rPr lang="en-US"/>
              <a:t>Facebook FB - Own Posts Table w. Custom I-Rate (Insights) | SCS Dairy MY - 19 of 24</a:t>
            </a:r>
          </a:p>
        </p:txBody>
      </p:sp>
      <p:graphicFrame>
        <p:nvGraphicFramePr>
          <p:cNvPr id="5" name="Table Placeholder 4">
            <a:extLst>
              <a:ext uri="{FF2B5EF4-FFF2-40B4-BE49-F238E27FC236}">
                <a16:creationId xmlns:a16="http://schemas.microsoft.com/office/drawing/2014/main" id="{863AAF47-4913-42E4-8ACD-18C0338DC9DA}"/>
              </a:ext>
            </a:extLst>
          </p:cNvPr>
          <p:cNvGraphicFramePr>
            <a:graphicFrameLocks noGrp="1"/>
          </p:cNvGraphicFramePr>
          <p:nvPr>
            <p:ph type="tbl" sz="quarter" idx="13"/>
            <p:extLst>
              <p:ext uri="{D42A27DB-BD31-4B8C-83A1-F6EECF244321}">
                <p14:modId xmlns:p14="http://schemas.microsoft.com/office/powerpoint/2010/main" val="3873791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79575968"/>
                    </a:ext>
                  </a:extLst>
                </a:gridCol>
                <a:gridCol w="658368">
                  <a:extLst>
                    <a:ext uri="{9D8B030D-6E8A-4147-A177-3AD203B41FA5}">
                      <a16:colId xmlns:a16="http://schemas.microsoft.com/office/drawing/2014/main" val="1211036301"/>
                    </a:ext>
                  </a:extLst>
                </a:gridCol>
                <a:gridCol w="658368">
                  <a:extLst>
                    <a:ext uri="{9D8B030D-6E8A-4147-A177-3AD203B41FA5}">
                      <a16:colId xmlns:a16="http://schemas.microsoft.com/office/drawing/2014/main" val="45574591"/>
                    </a:ext>
                  </a:extLst>
                </a:gridCol>
                <a:gridCol w="576072">
                  <a:extLst>
                    <a:ext uri="{9D8B030D-6E8A-4147-A177-3AD203B41FA5}">
                      <a16:colId xmlns:a16="http://schemas.microsoft.com/office/drawing/2014/main" val="4110286281"/>
                    </a:ext>
                  </a:extLst>
                </a:gridCol>
                <a:gridCol w="576072">
                  <a:extLst>
                    <a:ext uri="{9D8B030D-6E8A-4147-A177-3AD203B41FA5}">
                      <a16:colId xmlns:a16="http://schemas.microsoft.com/office/drawing/2014/main" val="2427792886"/>
                    </a:ext>
                  </a:extLst>
                </a:gridCol>
                <a:gridCol w="493776">
                  <a:extLst>
                    <a:ext uri="{9D8B030D-6E8A-4147-A177-3AD203B41FA5}">
                      <a16:colId xmlns:a16="http://schemas.microsoft.com/office/drawing/2014/main" val="2963402317"/>
                    </a:ext>
                  </a:extLst>
                </a:gridCol>
                <a:gridCol w="576072">
                  <a:extLst>
                    <a:ext uri="{9D8B030D-6E8A-4147-A177-3AD203B41FA5}">
                      <a16:colId xmlns:a16="http://schemas.microsoft.com/office/drawing/2014/main" val="1353092606"/>
                    </a:ext>
                  </a:extLst>
                </a:gridCol>
                <a:gridCol w="576072">
                  <a:extLst>
                    <a:ext uri="{9D8B030D-6E8A-4147-A177-3AD203B41FA5}">
                      <a16:colId xmlns:a16="http://schemas.microsoft.com/office/drawing/2014/main" val="3966586799"/>
                    </a:ext>
                  </a:extLst>
                </a:gridCol>
                <a:gridCol w="576072">
                  <a:extLst>
                    <a:ext uri="{9D8B030D-6E8A-4147-A177-3AD203B41FA5}">
                      <a16:colId xmlns:a16="http://schemas.microsoft.com/office/drawing/2014/main" val="2375853887"/>
                    </a:ext>
                  </a:extLst>
                </a:gridCol>
                <a:gridCol w="576072">
                  <a:extLst>
                    <a:ext uri="{9D8B030D-6E8A-4147-A177-3AD203B41FA5}">
                      <a16:colId xmlns:a16="http://schemas.microsoft.com/office/drawing/2014/main" val="1926778353"/>
                    </a:ext>
                  </a:extLst>
                </a:gridCol>
                <a:gridCol w="576072">
                  <a:extLst>
                    <a:ext uri="{9D8B030D-6E8A-4147-A177-3AD203B41FA5}">
                      <a16:colId xmlns:a16="http://schemas.microsoft.com/office/drawing/2014/main" val="318195313"/>
                    </a:ext>
                  </a:extLst>
                </a:gridCol>
                <a:gridCol w="329184">
                  <a:extLst>
                    <a:ext uri="{9D8B030D-6E8A-4147-A177-3AD203B41FA5}">
                      <a16:colId xmlns:a16="http://schemas.microsoft.com/office/drawing/2014/main" val="677079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3161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20113136"/>
                  </a:ext>
                </a:extLst>
              </a:tr>
            </a:tbl>
          </a:graphicData>
        </a:graphic>
      </p:graphicFrame>
      <p:sp>
        <p:nvSpPr>
          <p:cNvPr id="4" name="Text Placeholder 3">
            <a:extLst>
              <a:ext uri="{FF2B5EF4-FFF2-40B4-BE49-F238E27FC236}">
                <a16:creationId xmlns:a16="http://schemas.microsoft.com/office/drawing/2014/main" id="{AD942BFC-9B5F-4284-90FE-F2E93256B7D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48216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F14A6-EC1F-43CB-973C-D9BEE0AF5E5C}"/>
              </a:ext>
            </a:extLst>
          </p:cNvPr>
          <p:cNvSpPr>
            <a:spLocks noGrp="1"/>
          </p:cNvSpPr>
          <p:nvPr>
            <p:ph type="title"/>
          </p:nvPr>
        </p:nvSpPr>
        <p:spPr/>
        <p:txBody>
          <a:bodyPr/>
          <a:lstStyle/>
          <a:p>
            <a:r>
              <a:rPr lang="en-US"/>
              <a:t>Facebook FB - Own Posts Table w. Custom I-Rate (Insights) | SCS Dairy MY - 20 of 24</a:t>
            </a:r>
          </a:p>
        </p:txBody>
      </p:sp>
      <p:graphicFrame>
        <p:nvGraphicFramePr>
          <p:cNvPr id="5" name="Table Placeholder 4">
            <a:extLst>
              <a:ext uri="{FF2B5EF4-FFF2-40B4-BE49-F238E27FC236}">
                <a16:creationId xmlns:a16="http://schemas.microsoft.com/office/drawing/2014/main" id="{0C618B25-DB7F-40AB-A95E-44293DE1D001}"/>
              </a:ext>
            </a:extLst>
          </p:cNvPr>
          <p:cNvGraphicFramePr>
            <a:graphicFrameLocks noGrp="1"/>
          </p:cNvGraphicFramePr>
          <p:nvPr>
            <p:ph type="tbl" sz="quarter" idx="13"/>
            <p:extLst>
              <p:ext uri="{D42A27DB-BD31-4B8C-83A1-F6EECF244321}">
                <p14:modId xmlns:p14="http://schemas.microsoft.com/office/powerpoint/2010/main" val="2771081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70638209"/>
                    </a:ext>
                  </a:extLst>
                </a:gridCol>
                <a:gridCol w="658368">
                  <a:extLst>
                    <a:ext uri="{9D8B030D-6E8A-4147-A177-3AD203B41FA5}">
                      <a16:colId xmlns:a16="http://schemas.microsoft.com/office/drawing/2014/main" val="1965623585"/>
                    </a:ext>
                  </a:extLst>
                </a:gridCol>
                <a:gridCol w="658368">
                  <a:extLst>
                    <a:ext uri="{9D8B030D-6E8A-4147-A177-3AD203B41FA5}">
                      <a16:colId xmlns:a16="http://schemas.microsoft.com/office/drawing/2014/main" val="2045007920"/>
                    </a:ext>
                  </a:extLst>
                </a:gridCol>
                <a:gridCol w="576072">
                  <a:extLst>
                    <a:ext uri="{9D8B030D-6E8A-4147-A177-3AD203B41FA5}">
                      <a16:colId xmlns:a16="http://schemas.microsoft.com/office/drawing/2014/main" val="2052764848"/>
                    </a:ext>
                  </a:extLst>
                </a:gridCol>
                <a:gridCol w="576072">
                  <a:extLst>
                    <a:ext uri="{9D8B030D-6E8A-4147-A177-3AD203B41FA5}">
                      <a16:colId xmlns:a16="http://schemas.microsoft.com/office/drawing/2014/main" val="407230291"/>
                    </a:ext>
                  </a:extLst>
                </a:gridCol>
                <a:gridCol w="493776">
                  <a:extLst>
                    <a:ext uri="{9D8B030D-6E8A-4147-A177-3AD203B41FA5}">
                      <a16:colId xmlns:a16="http://schemas.microsoft.com/office/drawing/2014/main" val="3123128293"/>
                    </a:ext>
                  </a:extLst>
                </a:gridCol>
                <a:gridCol w="576072">
                  <a:extLst>
                    <a:ext uri="{9D8B030D-6E8A-4147-A177-3AD203B41FA5}">
                      <a16:colId xmlns:a16="http://schemas.microsoft.com/office/drawing/2014/main" val="1271803988"/>
                    </a:ext>
                  </a:extLst>
                </a:gridCol>
                <a:gridCol w="576072">
                  <a:extLst>
                    <a:ext uri="{9D8B030D-6E8A-4147-A177-3AD203B41FA5}">
                      <a16:colId xmlns:a16="http://schemas.microsoft.com/office/drawing/2014/main" val="3700589719"/>
                    </a:ext>
                  </a:extLst>
                </a:gridCol>
                <a:gridCol w="576072">
                  <a:extLst>
                    <a:ext uri="{9D8B030D-6E8A-4147-A177-3AD203B41FA5}">
                      <a16:colId xmlns:a16="http://schemas.microsoft.com/office/drawing/2014/main" val="3143694966"/>
                    </a:ext>
                  </a:extLst>
                </a:gridCol>
                <a:gridCol w="576072">
                  <a:extLst>
                    <a:ext uri="{9D8B030D-6E8A-4147-A177-3AD203B41FA5}">
                      <a16:colId xmlns:a16="http://schemas.microsoft.com/office/drawing/2014/main" val="3121487318"/>
                    </a:ext>
                  </a:extLst>
                </a:gridCol>
                <a:gridCol w="576072">
                  <a:extLst>
                    <a:ext uri="{9D8B030D-6E8A-4147-A177-3AD203B41FA5}">
                      <a16:colId xmlns:a16="http://schemas.microsoft.com/office/drawing/2014/main" val="622916645"/>
                    </a:ext>
                  </a:extLst>
                </a:gridCol>
                <a:gridCol w="329184">
                  <a:extLst>
                    <a:ext uri="{9D8B030D-6E8A-4147-A177-3AD203B41FA5}">
                      <a16:colId xmlns:a16="http://schemas.microsoft.com/office/drawing/2014/main" val="797206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7960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16:07:49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Get expert advice and answers to all your baking related questions from Chef Siti Mastura and Chef Sarah in the FB LIVE "Bake Talk" Q&amp;A  session. 
Remember to tune in to SCS Dairy MY Facebook page on Friday 18 June, 8:30pm to 10:30pm for an exciting and informative LIVE interactive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17156593"/>
                  </a:ext>
                </a:extLst>
              </a:tr>
            </a:tbl>
          </a:graphicData>
        </a:graphic>
      </p:graphicFrame>
      <p:sp>
        <p:nvSpPr>
          <p:cNvPr id="4" name="Text Placeholder 3">
            <a:extLst>
              <a:ext uri="{FF2B5EF4-FFF2-40B4-BE49-F238E27FC236}">
                <a16:creationId xmlns:a16="http://schemas.microsoft.com/office/drawing/2014/main" id="{C8439FCB-B24B-44B3-9E37-B9651E72157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50108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9EF75-67B8-48CC-91A6-9FB5D51313D7}"/>
              </a:ext>
            </a:extLst>
          </p:cNvPr>
          <p:cNvSpPr>
            <a:spLocks noGrp="1"/>
          </p:cNvSpPr>
          <p:nvPr>
            <p:ph type="title"/>
          </p:nvPr>
        </p:nvSpPr>
        <p:spPr/>
        <p:txBody>
          <a:bodyPr/>
          <a:lstStyle/>
          <a:p>
            <a:r>
              <a:rPr lang="en-US"/>
              <a:t>Facebook FB - Own Posts Table w. Custom I-Rate (Insights) | SCS Dairy MY - 21 of 24</a:t>
            </a:r>
          </a:p>
        </p:txBody>
      </p:sp>
      <p:graphicFrame>
        <p:nvGraphicFramePr>
          <p:cNvPr id="5" name="Table Placeholder 4">
            <a:extLst>
              <a:ext uri="{FF2B5EF4-FFF2-40B4-BE49-F238E27FC236}">
                <a16:creationId xmlns:a16="http://schemas.microsoft.com/office/drawing/2014/main" id="{7C780F5B-E417-4C9A-A6D3-AF82F8D5CE58}"/>
              </a:ext>
            </a:extLst>
          </p:cNvPr>
          <p:cNvGraphicFramePr>
            <a:graphicFrameLocks noGrp="1"/>
          </p:cNvGraphicFramePr>
          <p:nvPr>
            <p:ph type="tbl" sz="quarter" idx="13"/>
            <p:extLst>
              <p:ext uri="{D42A27DB-BD31-4B8C-83A1-F6EECF244321}">
                <p14:modId xmlns:p14="http://schemas.microsoft.com/office/powerpoint/2010/main" val="2860040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50338694"/>
                    </a:ext>
                  </a:extLst>
                </a:gridCol>
                <a:gridCol w="658368">
                  <a:extLst>
                    <a:ext uri="{9D8B030D-6E8A-4147-A177-3AD203B41FA5}">
                      <a16:colId xmlns:a16="http://schemas.microsoft.com/office/drawing/2014/main" val="327729720"/>
                    </a:ext>
                  </a:extLst>
                </a:gridCol>
                <a:gridCol w="658368">
                  <a:extLst>
                    <a:ext uri="{9D8B030D-6E8A-4147-A177-3AD203B41FA5}">
                      <a16:colId xmlns:a16="http://schemas.microsoft.com/office/drawing/2014/main" val="337833131"/>
                    </a:ext>
                  </a:extLst>
                </a:gridCol>
                <a:gridCol w="576072">
                  <a:extLst>
                    <a:ext uri="{9D8B030D-6E8A-4147-A177-3AD203B41FA5}">
                      <a16:colId xmlns:a16="http://schemas.microsoft.com/office/drawing/2014/main" val="3358412770"/>
                    </a:ext>
                  </a:extLst>
                </a:gridCol>
                <a:gridCol w="576072">
                  <a:extLst>
                    <a:ext uri="{9D8B030D-6E8A-4147-A177-3AD203B41FA5}">
                      <a16:colId xmlns:a16="http://schemas.microsoft.com/office/drawing/2014/main" val="4149916383"/>
                    </a:ext>
                  </a:extLst>
                </a:gridCol>
                <a:gridCol w="493776">
                  <a:extLst>
                    <a:ext uri="{9D8B030D-6E8A-4147-A177-3AD203B41FA5}">
                      <a16:colId xmlns:a16="http://schemas.microsoft.com/office/drawing/2014/main" val="1482116799"/>
                    </a:ext>
                  </a:extLst>
                </a:gridCol>
                <a:gridCol w="576072">
                  <a:extLst>
                    <a:ext uri="{9D8B030D-6E8A-4147-A177-3AD203B41FA5}">
                      <a16:colId xmlns:a16="http://schemas.microsoft.com/office/drawing/2014/main" val="1711826262"/>
                    </a:ext>
                  </a:extLst>
                </a:gridCol>
                <a:gridCol w="576072">
                  <a:extLst>
                    <a:ext uri="{9D8B030D-6E8A-4147-A177-3AD203B41FA5}">
                      <a16:colId xmlns:a16="http://schemas.microsoft.com/office/drawing/2014/main" val="2192911342"/>
                    </a:ext>
                  </a:extLst>
                </a:gridCol>
                <a:gridCol w="576072">
                  <a:extLst>
                    <a:ext uri="{9D8B030D-6E8A-4147-A177-3AD203B41FA5}">
                      <a16:colId xmlns:a16="http://schemas.microsoft.com/office/drawing/2014/main" val="1183187553"/>
                    </a:ext>
                  </a:extLst>
                </a:gridCol>
                <a:gridCol w="576072">
                  <a:extLst>
                    <a:ext uri="{9D8B030D-6E8A-4147-A177-3AD203B41FA5}">
                      <a16:colId xmlns:a16="http://schemas.microsoft.com/office/drawing/2014/main" val="2869279984"/>
                    </a:ext>
                  </a:extLst>
                </a:gridCol>
                <a:gridCol w="576072">
                  <a:extLst>
                    <a:ext uri="{9D8B030D-6E8A-4147-A177-3AD203B41FA5}">
                      <a16:colId xmlns:a16="http://schemas.microsoft.com/office/drawing/2014/main" val="3220460739"/>
                    </a:ext>
                  </a:extLst>
                </a:gridCol>
                <a:gridCol w="329184">
                  <a:extLst>
                    <a:ext uri="{9D8B030D-6E8A-4147-A177-3AD203B41FA5}">
                      <a16:colId xmlns:a16="http://schemas.microsoft.com/office/drawing/2014/main" val="2600879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7713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7166745"/>
                  </a:ext>
                </a:extLst>
              </a:tr>
            </a:tbl>
          </a:graphicData>
        </a:graphic>
      </p:graphicFrame>
      <p:sp>
        <p:nvSpPr>
          <p:cNvPr id="4" name="Text Placeholder 3">
            <a:extLst>
              <a:ext uri="{FF2B5EF4-FFF2-40B4-BE49-F238E27FC236}">
                <a16:creationId xmlns:a16="http://schemas.microsoft.com/office/drawing/2014/main" id="{DFA40DB4-116C-46DC-B444-D6D50F6AC6F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73113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B2085-CC4E-4E63-B9BB-7BCBDEBE7D71}"/>
              </a:ext>
            </a:extLst>
          </p:cNvPr>
          <p:cNvSpPr>
            <a:spLocks noGrp="1"/>
          </p:cNvSpPr>
          <p:nvPr>
            <p:ph type="title"/>
          </p:nvPr>
        </p:nvSpPr>
        <p:spPr/>
        <p:txBody>
          <a:bodyPr/>
          <a:lstStyle/>
          <a:p>
            <a:r>
              <a:rPr lang="en-US"/>
              <a:t>Facebook FB - Own Posts Table w. Custom I-Rate (Insights) | SCS Dairy MY - 22 of 24</a:t>
            </a:r>
          </a:p>
        </p:txBody>
      </p:sp>
      <p:graphicFrame>
        <p:nvGraphicFramePr>
          <p:cNvPr id="5" name="Table Placeholder 4">
            <a:extLst>
              <a:ext uri="{FF2B5EF4-FFF2-40B4-BE49-F238E27FC236}">
                <a16:creationId xmlns:a16="http://schemas.microsoft.com/office/drawing/2014/main" id="{C65E98FE-71F9-45A4-9C09-64CE29C0FAE4}"/>
              </a:ext>
            </a:extLst>
          </p:cNvPr>
          <p:cNvGraphicFramePr>
            <a:graphicFrameLocks noGrp="1"/>
          </p:cNvGraphicFramePr>
          <p:nvPr>
            <p:ph type="tbl" sz="quarter" idx="13"/>
            <p:extLst>
              <p:ext uri="{D42A27DB-BD31-4B8C-83A1-F6EECF244321}">
                <p14:modId xmlns:p14="http://schemas.microsoft.com/office/powerpoint/2010/main" val="2763734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09349500"/>
                    </a:ext>
                  </a:extLst>
                </a:gridCol>
                <a:gridCol w="658368">
                  <a:extLst>
                    <a:ext uri="{9D8B030D-6E8A-4147-A177-3AD203B41FA5}">
                      <a16:colId xmlns:a16="http://schemas.microsoft.com/office/drawing/2014/main" val="3133099055"/>
                    </a:ext>
                  </a:extLst>
                </a:gridCol>
                <a:gridCol w="658368">
                  <a:extLst>
                    <a:ext uri="{9D8B030D-6E8A-4147-A177-3AD203B41FA5}">
                      <a16:colId xmlns:a16="http://schemas.microsoft.com/office/drawing/2014/main" val="1251262993"/>
                    </a:ext>
                  </a:extLst>
                </a:gridCol>
                <a:gridCol w="576072">
                  <a:extLst>
                    <a:ext uri="{9D8B030D-6E8A-4147-A177-3AD203B41FA5}">
                      <a16:colId xmlns:a16="http://schemas.microsoft.com/office/drawing/2014/main" val="3278336327"/>
                    </a:ext>
                  </a:extLst>
                </a:gridCol>
                <a:gridCol w="576072">
                  <a:extLst>
                    <a:ext uri="{9D8B030D-6E8A-4147-A177-3AD203B41FA5}">
                      <a16:colId xmlns:a16="http://schemas.microsoft.com/office/drawing/2014/main" val="1358138782"/>
                    </a:ext>
                  </a:extLst>
                </a:gridCol>
                <a:gridCol w="493776">
                  <a:extLst>
                    <a:ext uri="{9D8B030D-6E8A-4147-A177-3AD203B41FA5}">
                      <a16:colId xmlns:a16="http://schemas.microsoft.com/office/drawing/2014/main" val="3529028670"/>
                    </a:ext>
                  </a:extLst>
                </a:gridCol>
                <a:gridCol w="576072">
                  <a:extLst>
                    <a:ext uri="{9D8B030D-6E8A-4147-A177-3AD203B41FA5}">
                      <a16:colId xmlns:a16="http://schemas.microsoft.com/office/drawing/2014/main" val="2051920698"/>
                    </a:ext>
                  </a:extLst>
                </a:gridCol>
                <a:gridCol w="576072">
                  <a:extLst>
                    <a:ext uri="{9D8B030D-6E8A-4147-A177-3AD203B41FA5}">
                      <a16:colId xmlns:a16="http://schemas.microsoft.com/office/drawing/2014/main" val="3335197022"/>
                    </a:ext>
                  </a:extLst>
                </a:gridCol>
                <a:gridCol w="576072">
                  <a:extLst>
                    <a:ext uri="{9D8B030D-6E8A-4147-A177-3AD203B41FA5}">
                      <a16:colId xmlns:a16="http://schemas.microsoft.com/office/drawing/2014/main" val="2628431952"/>
                    </a:ext>
                  </a:extLst>
                </a:gridCol>
                <a:gridCol w="576072">
                  <a:extLst>
                    <a:ext uri="{9D8B030D-6E8A-4147-A177-3AD203B41FA5}">
                      <a16:colId xmlns:a16="http://schemas.microsoft.com/office/drawing/2014/main" val="834524416"/>
                    </a:ext>
                  </a:extLst>
                </a:gridCol>
                <a:gridCol w="576072">
                  <a:extLst>
                    <a:ext uri="{9D8B030D-6E8A-4147-A177-3AD203B41FA5}">
                      <a16:colId xmlns:a16="http://schemas.microsoft.com/office/drawing/2014/main" val="3678855087"/>
                    </a:ext>
                  </a:extLst>
                </a:gridCol>
                <a:gridCol w="329184">
                  <a:extLst>
                    <a:ext uri="{9D8B030D-6E8A-4147-A177-3AD203B41FA5}">
                      <a16:colId xmlns:a16="http://schemas.microsoft.com/office/drawing/2014/main" val="2379840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786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17:56:52</a:t>
                      </a:r>
                      <a:r>
                        <a:rPr kumimoji="0" lang="en-US" sz="1000" b="0" i="0" u="none" strike="noStrike" kern="1200" cap="none" spc="0" normalizeH="0" baseline="0" noProof="0">
                          <a:ln>
                            <a:noFill/>
                          </a:ln>
                          <a:solidFill>
                            <a:prstClr val="black"/>
                          </a:solidFill>
                          <a:effectLst/>
                          <a:uLnTx/>
                          <a:uFillTx/>
                          <a:latin typeface="+mn-lt"/>
                          <a:ea typeface="+mn-ea"/>
                          <a:cs typeface="+mn-cs"/>
                        </a:rPr>
                        <a:t>
 Being in lockdown doesn't mean you can't have SCS Butter! 
All your favourite SCS products are just a click away!
Click on the Shop Now button to log onto Lazada and get ready for dairy goodness to be delivered to your doorstep!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8959856"/>
                  </a:ext>
                </a:extLst>
              </a:tr>
            </a:tbl>
          </a:graphicData>
        </a:graphic>
      </p:graphicFrame>
      <p:sp>
        <p:nvSpPr>
          <p:cNvPr id="4" name="Text Placeholder 3">
            <a:extLst>
              <a:ext uri="{FF2B5EF4-FFF2-40B4-BE49-F238E27FC236}">
                <a16:creationId xmlns:a16="http://schemas.microsoft.com/office/drawing/2014/main" id="{0C3FE0AF-0441-49E3-80E0-127902576EF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98192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B2851-09C1-4CDA-994B-4B4DCB5F82B5}"/>
              </a:ext>
            </a:extLst>
          </p:cNvPr>
          <p:cNvSpPr>
            <a:spLocks noGrp="1"/>
          </p:cNvSpPr>
          <p:nvPr>
            <p:ph type="title"/>
          </p:nvPr>
        </p:nvSpPr>
        <p:spPr/>
        <p:txBody>
          <a:bodyPr/>
          <a:lstStyle/>
          <a:p>
            <a:r>
              <a:rPr lang="en-US"/>
              <a:t>Facebook FB - Own Posts Table w. Custom I-Rate (Insights) | SCS Dairy MY - 23 of 24</a:t>
            </a:r>
          </a:p>
        </p:txBody>
      </p:sp>
      <p:graphicFrame>
        <p:nvGraphicFramePr>
          <p:cNvPr id="5" name="Table Placeholder 4">
            <a:extLst>
              <a:ext uri="{FF2B5EF4-FFF2-40B4-BE49-F238E27FC236}">
                <a16:creationId xmlns:a16="http://schemas.microsoft.com/office/drawing/2014/main" id="{DF1AA66F-510E-4E23-A503-D4A19E22D08B}"/>
              </a:ext>
            </a:extLst>
          </p:cNvPr>
          <p:cNvGraphicFramePr>
            <a:graphicFrameLocks noGrp="1"/>
          </p:cNvGraphicFramePr>
          <p:nvPr>
            <p:ph type="tbl" sz="quarter" idx="13"/>
            <p:extLst>
              <p:ext uri="{D42A27DB-BD31-4B8C-83A1-F6EECF244321}">
                <p14:modId xmlns:p14="http://schemas.microsoft.com/office/powerpoint/2010/main" val="2077584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61960806"/>
                    </a:ext>
                  </a:extLst>
                </a:gridCol>
                <a:gridCol w="658368">
                  <a:extLst>
                    <a:ext uri="{9D8B030D-6E8A-4147-A177-3AD203B41FA5}">
                      <a16:colId xmlns:a16="http://schemas.microsoft.com/office/drawing/2014/main" val="3102997508"/>
                    </a:ext>
                  </a:extLst>
                </a:gridCol>
                <a:gridCol w="658368">
                  <a:extLst>
                    <a:ext uri="{9D8B030D-6E8A-4147-A177-3AD203B41FA5}">
                      <a16:colId xmlns:a16="http://schemas.microsoft.com/office/drawing/2014/main" val="3891910651"/>
                    </a:ext>
                  </a:extLst>
                </a:gridCol>
                <a:gridCol w="576072">
                  <a:extLst>
                    <a:ext uri="{9D8B030D-6E8A-4147-A177-3AD203B41FA5}">
                      <a16:colId xmlns:a16="http://schemas.microsoft.com/office/drawing/2014/main" val="3646764614"/>
                    </a:ext>
                  </a:extLst>
                </a:gridCol>
                <a:gridCol w="576072">
                  <a:extLst>
                    <a:ext uri="{9D8B030D-6E8A-4147-A177-3AD203B41FA5}">
                      <a16:colId xmlns:a16="http://schemas.microsoft.com/office/drawing/2014/main" val="3944914628"/>
                    </a:ext>
                  </a:extLst>
                </a:gridCol>
                <a:gridCol w="493776">
                  <a:extLst>
                    <a:ext uri="{9D8B030D-6E8A-4147-A177-3AD203B41FA5}">
                      <a16:colId xmlns:a16="http://schemas.microsoft.com/office/drawing/2014/main" val="3134355503"/>
                    </a:ext>
                  </a:extLst>
                </a:gridCol>
                <a:gridCol w="576072">
                  <a:extLst>
                    <a:ext uri="{9D8B030D-6E8A-4147-A177-3AD203B41FA5}">
                      <a16:colId xmlns:a16="http://schemas.microsoft.com/office/drawing/2014/main" val="309345982"/>
                    </a:ext>
                  </a:extLst>
                </a:gridCol>
                <a:gridCol w="576072">
                  <a:extLst>
                    <a:ext uri="{9D8B030D-6E8A-4147-A177-3AD203B41FA5}">
                      <a16:colId xmlns:a16="http://schemas.microsoft.com/office/drawing/2014/main" val="236370300"/>
                    </a:ext>
                  </a:extLst>
                </a:gridCol>
                <a:gridCol w="576072">
                  <a:extLst>
                    <a:ext uri="{9D8B030D-6E8A-4147-A177-3AD203B41FA5}">
                      <a16:colId xmlns:a16="http://schemas.microsoft.com/office/drawing/2014/main" val="2572740899"/>
                    </a:ext>
                  </a:extLst>
                </a:gridCol>
                <a:gridCol w="576072">
                  <a:extLst>
                    <a:ext uri="{9D8B030D-6E8A-4147-A177-3AD203B41FA5}">
                      <a16:colId xmlns:a16="http://schemas.microsoft.com/office/drawing/2014/main" val="2581497491"/>
                    </a:ext>
                  </a:extLst>
                </a:gridCol>
                <a:gridCol w="576072">
                  <a:extLst>
                    <a:ext uri="{9D8B030D-6E8A-4147-A177-3AD203B41FA5}">
                      <a16:colId xmlns:a16="http://schemas.microsoft.com/office/drawing/2014/main" val="505831645"/>
                    </a:ext>
                  </a:extLst>
                </a:gridCol>
                <a:gridCol w="329184">
                  <a:extLst>
                    <a:ext uri="{9D8B030D-6E8A-4147-A177-3AD203B41FA5}">
                      <a16:colId xmlns:a16="http://schemas.microsoft.com/office/drawing/2014/main" val="1125791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504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12267902"/>
                  </a:ext>
                </a:extLst>
              </a:tr>
            </a:tbl>
          </a:graphicData>
        </a:graphic>
      </p:graphicFrame>
      <p:sp>
        <p:nvSpPr>
          <p:cNvPr id="4" name="Text Placeholder 3">
            <a:extLst>
              <a:ext uri="{FF2B5EF4-FFF2-40B4-BE49-F238E27FC236}">
                <a16:creationId xmlns:a16="http://schemas.microsoft.com/office/drawing/2014/main" id="{56412DC4-6C48-49D0-9213-347EA59A777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522430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0E3E6-2921-45EB-95E9-7983B4F57734}"/>
              </a:ext>
            </a:extLst>
          </p:cNvPr>
          <p:cNvSpPr>
            <a:spLocks noGrp="1"/>
          </p:cNvSpPr>
          <p:nvPr>
            <p:ph type="title"/>
          </p:nvPr>
        </p:nvSpPr>
        <p:spPr/>
        <p:txBody>
          <a:bodyPr/>
          <a:lstStyle/>
          <a:p>
            <a:r>
              <a:rPr lang="en-US"/>
              <a:t>Facebook FB - Own Posts Table w. Custom I-Rate (Insights) | SCS Dairy MY - 24 of 24</a:t>
            </a:r>
          </a:p>
        </p:txBody>
      </p:sp>
      <p:graphicFrame>
        <p:nvGraphicFramePr>
          <p:cNvPr id="5" name="Table Placeholder 4">
            <a:extLst>
              <a:ext uri="{FF2B5EF4-FFF2-40B4-BE49-F238E27FC236}">
                <a16:creationId xmlns:a16="http://schemas.microsoft.com/office/drawing/2014/main" id="{144E7A39-15CC-4572-A520-9C672CA098E8}"/>
              </a:ext>
            </a:extLst>
          </p:cNvPr>
          <p:cNvGraphicFramePr>
            <a:graphicFrameLocks noGrp="1"/>
          </p:cNvGraphicFramePr>
          <p:nvPr>
            <p:ph type="tbl" sz="quarter" idx="13"/>
            <p:extLst>
              <p:ext uri="{D42A27DB-BD31-4B8C-83A1-F6EECF244321}">
                <p14:modId xmlns:p14="http://schemas.microsoft.com/office/powerpoint/2010/main" val="593621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43621929"/>
                    </a:ext>
                  </a:extLst>
                </a:gridCol>
                <a:gridCol w="658368">
                  <a:extLst>
                    <a:ext uri="{9D8B030D-6E8A-4147-A177-3AD203B41FA5}">
                      <a16:colId xmlns:a16="http://schemas.microsoft.com/office/drawing/2014/main" val="590938378"/>
                    </a:ext>
                  </a:extLst>
                </a:gridCol>
                <a:gridCol w="658368">
                  <a:extLst>
                    <a:ext uri="{9D8B030D-6E8A-4147-A177-3AD203B41FA5}">
                      <a16:colId xmlns:a16="http://schemas.microsoft.com/office/drawing/2014/main" val="2633117179"/>
                    </a:ext>
                  </a:extLst>
                </a:gridCol>
                <a:gridCol w="576072">
                  <a:extLst>
                    <a:ext uri="{9D8B030D-6E8A-4147-A177-3AD203B41FA5}">
                      <a16:colId xmlns:a16="http://schemas.microsoft.com/office/drawing/2014/main" val="301993959"/>
                    </a:ext>
                  </a:extLst>
                </a:gridCol>
                <a:gridCol w="576072">
                  <a:extLst>
                    <a:ext uri="{9D8B030D-6E8A-4147-A177-3AD203B41FA5}">
                      <a16:colId xmlns:a16="http://schemas.microsoft.com/office/drawing/2014/main" val="770732078"/>
                    </a:ext>
                  </a:extLst>
                </a:gridCol>
                <a:gridCol w="493776">
                  <a:extLst>
                    <a:ext uri="{9D8B030D-6E8A-4147-A177-3AD203B41FA5}">
                      <a16:colId xmlns:a16="http://schemas.microsoft.com/office/drawing/2014/main" val="2727290443"/>
                    </a:ext>
                  </a:extLst>
                </a:gridCol>
                <a:gridCol w="576072">
                  <a:extLst>
                    <a:ext uri="{9D8B030D-6E8A-4147-A177-3AD203B41FA5}">
                      <a16:colId xmlns:a16="http://schemas.microsoft.com/office/drawing/2014/main" val="1370000598"/>
                    </a:ext>
                  </a:extLst>
                </a:gridCol>
                <a:gridCol w="576072">
                  <a:extLst>
                    <a:ext uri="{9D8B030D-6E8A-4147-A177-3AD203B41FA5}">
                      <a16:colId xmlns:a16="http://schemas.microsoft.com/office/drawing/2014/main" val="404597670"/>
                    </a:ext>
                  </a:extLst>
                </a:gridCol>
                <a:gridCol w="576072">
                  <a:extLst>
                    <a:ext uri="{9D8B030D-6E8A-4147-A177-3AD203B41FA5}">
                      <a16:colId xmlns:a16="http://schemas.microsoft.com/office/drawing/2014/main" val="3358018049"/>
                    </a:ext>
                  </a:extLst>
                </a:gridCol>
                <a:gridCol w="576072">
                  <a:extLst>
                    <a:ext uri="{9D8B030D-6E8A-4147-A177-3AD203B41FA5}">
                      <a16:colId xmlns:a16="http://schemas.microsoft.com/office/drawing/2014/main" val="3994416539"/>
                    </a:ext>
                  </a:extLst>
                </a:gridCol>
                <a:gridCol w="576072">
                  <a:extLst>
                    <a:ext uri="{9D8B030D-6E8A-4147-A177-3AD203B41FA5}">
                      <a16:colId xmlns:a16="http://schemas.microsoft.com/office/drawing/2014/main" val="886679114"/>
                    </a:ext>
                  </a:extLst>
                </a:gridCol>
                <a:gridCol w="329184">
                  <a:extLst>
                    <a:ext uri="{9D8B030D-6E8A-4147-A177-3AD203B41FA5}">
                      <a16:colId xmlns:a16="http://schemas.microsoft.com/office/drawing/2014/main" val="356886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1958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19:31:25</a:t>
                      </a:r>
                      <a:r>
                        <a:rPr kumimoji="0" lang="en-US" sz="1000" b="0" i="0" u="none" strike="noStrike" kern="1200" cap="none" spc="0" normalizeH="0" baseline="0" noProof="0">
                          <a:ln>
                            <a:noFill/>
                          </a:ln>
                          <a:solidFill>
                            <a:prstClr val="black"/>
                          </a:solidFill>
                          <a:effectLst/>
                          <a:uLnTx/>
                          <a:uFillTx/>
                          <a:latin typeface="+mn-lt"/>
                          <a:ea typeface="+mn-ea"/>
                          <a:cs typeface="+mn-cs"/>
                        </a:rPr>
                        <a:t>
 Choosing the right type of baking pan plays an important role in the outcome of your baked item. How to line your baking tray, when to use greasing paper or tracing paper, when to knock your baking tray and when to spread butter on it? 
To get answers to all these questions and much more, watch the video below as Chef Siti Mastura explains in detail the importance of lining cake trays and the advantages of using SCS Butter to get delicious and fragrant baked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13846395"/>
                  </a:ext>
                </a:extLst>
              </a:tr>
            </a:tbl>
          </a:graphicData>
        </a:graphic>
      </p:graphicFrame>
      <p:sp>
        <p:nvSpPr>
          <p:cNvPr id="4" name="Text Placeholder 3">
            <a:extLst>
              <a:ext uri="{FF2B5EF4-FFF2-40B4-BE49-F238E27FC236}">
                <a16:creationId xmlns:a16="http://schemas.microsoft.com/office/drawing/2014/main" id="{1EC37CD1-8C46-4A65-8DEA-E1069A3C1D8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815660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1530</Words>
  <Application>Microsoft Office PowerPoint</Application>
  <PresentationFormat>On-screen Show (4:3)</PresentationFormat>
  <Paragraphs>636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FB - Own Posts Table w. Custom I-Rate (Insights) | SCS Dairy MY - 1 of 24</vt:lpstr>
      <vt:lpstr>Facebook FB - Own Posts Table w. Custom I-Rate (Insights) | SCS Dairy MY - 2 of 24</vt:lpstr>
      <vt:lpstr>Facebook FB - Own Posts Table w. Custom I-Rate (Insights) | SCS Dairy MY - 3 of 24</vt:lpstr>
      <vt:lpstr>Facebook FB - Own Posts Table w. Custom I-Rate (Insights) | SCS Dairy MY - 4 of 24</vt:lpstr>
      <vt:lpstr>Facebook FB - Own Posts Table w. Custom I-Rate (Insights) | SCS Dairy MY - 5 of 24</vt:lpstr>
      <vt:lpstr>Facebook FB - Own Posts Table w. Custom I-Rate (Insights) | SCS Dairy MY - 6 of 24</vt:lpstr>
      <vt:lpstr>Facebook FB - Own Posts Table w. Custom I-Rate (Insights) | SCS Dairy MY - 7 of 24</vt:lpstr>
      <vt:lpstr>Facebook FB - Own Posts Table w. Custom I-Rate (Insights) | SCS Dairy MY - 8 of 24</vt:lpstr>
      <vt:lpstr>Facebook FB - Own Posts Table w. Custom I-Rate (Insights) | SCS Dairy MY - 9 of 24</vt:lpstr>
      <vt:lpstr>Facebook FB - Own Posts Table w. Custom I-Rate (Insights) | SCS Dairy MY - 10 of 24</vt:lpstr>
      <vt:lpstr>Facebook FB - Own Posts Table w. Custom I-Rate (Insights) | SCS Dairy MY - 11 of 24</vt:lpstr>
      <vt:lpstr>Facebook FB - Own Posts Table w. Custom I-Rate (Insights) | SCS Dairy MY - 12 of 24</vt:lpstr>
      <vt:lpstr>Facebook FB - Own Posts Table w. Custom I-Rate (Insights) | SCS Dairy MY - 13 of 24</vt:lpstr>
      <vt:lpstr>Facebook FB - Own Posts Table w. Custom I-Rate (Insights) | SCS Dairy MY - 14 of 24</vt:lpstr>
      <vt:lpstr>Facebook FB - Own Posts Table w. Custom I-Rate (Insights) | SCS Dairy MY - 15 of 24</vt:lpstr>
      <vt:lpstr>Facebook FB - Own Posts Table w. Custom I-Rate (Insights) | SCS Dairy MY - 16 of 24</vt:lpstr>
      <vt:lpstr>Facebook FB - Own Posts Table w. Custom I-Rate (Insights) | SCS Dairy MY - 17 of 24</vt:lpstr>
      <vt:lpstr>Facebook FB - Own Posts Table w. Custom I-Rate (Insights) | SCS Dairy MY - 18 of 24</vt:lpstr>
      <vt:lpstr>Facebook FB - Own Posts Table w. Custom I-Rate (Insights) | SCS Dairy MY - 19 of 24</vt:lpstr>
      <vt:lpstr>Facebook FB - Own Posts Table w. Custom I-Rate (Insights) | SCS Dairy MY - 20 of 24</vt:lpstr>
      <vt:lpstr>Facebook FB - Own Posts Table w. Custom I-Rate (Insights) | SCS Dairy MY - 21 of 24</vt:lpstr>
      <vt:lpstr>Facebook FB - Own Posts Table w. Custom I-Rate (Insights) | SCS Dairy MY - 22 of 24</vt:lpstr>
      <vt:lpstr>Facebook FB - Own Posts Table w. Custom I-Rate (Insights) | SCS Dairy MY - 23 of 24</vt:lpstr>
      <vt:lpstr>Facebook FB - Own Posts Table w. Custom I-Rate (Insights) | SCS Dairy MY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24</dc:title>
  <dc:creator>Frederik Peiniger</dc:creator>
  <cp:lastModifiedBy>Frederik Peiniger</cp:lastModifiedBy>
  <cp:revision>1</cp:revision>
  <dcterms:created xsi:type="dcterms:W3CDTF">2021-07-09T12:38:10Z</dcterms:created>
  <dcterms:modified xsi:type="dcterms:W3CDTF">2021-07-09T12:41:56Z</dcterms:modified>
</cp:coreProperties>
</file>