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1C5DF-881A-45FB-9E6C-4DE8B9AB8EA2}"/>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7179B6A1-ABAA-480E-A328-B5EFFB796471}"/>
              </a:ext>
            </a:extLst>
          </p:cNvPr>
          <p:cNvGraphicFramePr>
            <a:graphicFrameLocks noGrp="1"/>
          </p:cNvGraphicFramePr>
          <p:nvPr>
            <p:ph type="tbl" sz="quarter" idx="13"/>
            <p:extLst>
              <p:ext uri="{D42A27DB-BD31-4B8C-83A1-F6EECF244321}">
                <p14:modId xmlns:p14="http://schemas.microsoft.com/office/powerpoint/2010/main" val="1769247027"/>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1137685"/>
                    </a:ext>
                  </a:extLst>
                </a:gridCol>
                <a:gridCol w="658368">
                  <a:extLst>
                    <a:ext uri="{9D8B030D-6E8A-4147-A177-3AD203B41FA5}">
                      <a16:colId xmlns:a16="http://schemas.microsoft.com/office/drawing/2014/main" val="4294658393"/>
                    </a:ext>
                  </a:extLst>
                </a:gridCol>
                <a:gridCol w="658368">
                  <a:extLst>
                    <a:ext uri="{9D8B030D-6E8A-4147-A177-3AD203B41FA5}">
                      <a16:colId xmlns:a16="http://schemas.microsoft.com/office/drawing/2014/main" val="3616319933"/>
                    </a:ext>
                  </a:extLst>
                </a:gridCol>
                <a:gridCol w="576072">
                  <a:extLst>
                    <a:ext uri="{9D8B030D-6E8A-4147-A177-3AD203B41FA5}">
                      <a16:colId xmlns:a16="http://schemas.microsoft.com/office/drawing/2014/main" val="4138911354"/>
                    </a:ext>
                  </a:extLst>
                </a:gridCol>
                <a:gridCol w="576072">
                  <a:extLst>
                    <a:ext uri="{9D8B030D-6E8A-4147-A177-3AD203B41FA5}">
                      <a16:colId xmlns:a16="http://schemas.microsoft.com/office/drawing/2014/main" val="3766503994"/>
                    </a:ext>
                  </a:extLst>
                </a:gridCol>
                <a:gridCol w="493776">
                  <a:extLst>
                    <a:ext uri="{9D8B030D-6E8A-4147-A177-3AD203B41FA5}">
                      <a16:colId xmlns:a16="http://schemas.microsoft.com/office/drawing/2014/main" val="1747378015"/>
                    </a:ext>
                  </a:extLst>
                </a:gridCol>
                <a:gridCol w="576072">
                  <a:extLst>
                    <a:ext uri="{9D8B030D-6E8A-4147-A177-3AD203B41FA5}">
                      <a16:colId xmlns:a16="http://schemas.microsoft.com/office/drawing/2014/main" val="644478223"/>
                    </a:ext>
                  </a:extLst>
                </a:gridCol>
                <a:gridCol w="576072">
                  <a:extLst>
                    <a:ext uri="{9D8B030D-6E8A-4147-A177-3AD203B41FA5}">
                      <a16:colId xmlns:a16="http://schemas.microsoft.com/office/drawing/2014/main" val="2862716272"/>
                    </a:ext>
                  </a:extLst>
                </a:gridCol>
                <a:gridCol w="576072">
                  <a:extLst>
                    <a:ext uri="{9D8B030D-6E8A-4147-A177-3AD203B41FA5}">
                      <a16:colId xmlns:a16="http://schemas.microsoft.com/office/drawing/2014/main" val="453880802"/>
                    </a:ext>
                  </a:extLst>
                </a:gridCol>
                <a:gridCol w="576072">
                  <a:extLst>
                    <a:ext uri="{9D8B030D-6E8A-4147-A177-3AD203B41FA5}">
                      <a16:colId xmlns:a16="http://schemas.microsoft.com/office/drawing/2014/main" val="2708293747"/>
                    </a:ext>
                  </a:extLst>
                </a:gridCol>
                <a:gridCol w="576072">
                  <a:extLst>
                    <a:ext uri="{9D8B030D-6E8A-4147-A177-3AD203B41FA5}">
                      <a16:colId xmlns:a16="http://schemas.microsoft.com/office/drawing/2014/main" val="4142190275"/>
                    </a:ext>
                  </a:extLst>
                </a:gridCol>
                <a:gridCol w="329184">
                  <a:extLst>
                    <a:ext uri="{9D8B030D-6E8A-4147-A177-3AD203B41FA5}">
                      <a16:colId xmlns:a16="http://schemas.microsoft.com/office/drawing/2014/main" val="2139486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845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4198750"/>
                  </a:ext>
                </a:extLst>
              </a:tr>
            </a:tbl>
          </a:graphicData>
        </a:graphic>
      </p:graphicFrame>
      <p:sp>
        <p:nvSpPr>
          <p:cNvPr id="4" name="Text Placeholder 3">
            <a:extLst>
              <a:ext uri="{FF2B5EF4-FFF2-40B4-BE49-F238E27FC236}">
                <a16:creationId xmlns:a16="http://schemas.microsoft.com/office/drawing/2014/main" id="{B2C9AAF9-5E02-4FA6-9065-DA9ECA5646C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658469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80E5-2035-429F-8BAB-C9234FFC6C39}"/>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7AF21029-8290-42B8-957F-BDA60F63EA2D}"/>
              </a:ext>
            </a:extLst>
          </p:cNvPr>
          <p:cNvGraphicFramePr>
            <a:graphicFrameLocks noGrp="1"/>
          </p:cNvGraphicFramePr>
          <p:nvPr>
            <p:ph type="tbl" sz="quarter" idx="13"/>
            <p:extLst>
              <p:ext uri="{D42A27DB-BD31-4B8C-83A1-F6EECF244321}">
                <p14:modId xmlns:p14="http://schemas.microsoft.com/office/powerpoint/2010/main" val="2525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29046834"/>
                    </a:ext>
                  </a:extLst>
                </a:gridCol>
                <a:gridCol w="658368">
                  <a:extLst>
                    <a:ext uri="{9D8B030D-6E8A-4147-A177-3AD203B41FA5}">
                      <a16:colId xmlns:a16="http://schemas.microsoft.com/office/drawing/2014/main" val="2086463506"/>
                    </a:ext>
                  </a:extLst>
                </a:gridCol>
                <a:gridCol w="658368">
                  <a:extLst>
                    <a:ext uri="{9D8B030D-6E8A-4147-A177-3AD203B41FA5}">
                      <a16:colId xmlns:a16="http://schemas.microsoft.com/office/drawing/2014/main" val="3631909214"/>
                    </a:ext>
                  </a:extLst>
                </a:gridCol>
                <a:gridCol w="576072">
                  <a:extLst>
                    <a:ext uri="{9D8B030D-6E8A-4147-A177-3AD203B41FA5}">
                      <a16:colId xmlns:a16="http://schemas.microsoft.com/office/drawing/2014/main" val="3119772519"/>
                    </a:ext>
                  </a:extLst>
                </a:gridCol>
                <a:gridCol w="576072">
                  <a:extLst>
                    <a:ext uri="{9D8B030D-6E8A-4147-A177-3AD203B41FA5}">
                      <a16:colId xmlns:a16="http://schemas.microsoft.com/office/drawing/2014/main" val="3909657586"/>
                    </a:ext>
                  </a:extLst>
                </a:gridCol>
                <a:gridCol w="493776">
                  <a:extLst>
                    <a:ext uri="{9D8B030D-6E8A-4147-A177-3AD203B41FA5}">
                      <a16:colId xmlns:a16="http://schemas.microsoft.com/office/drawing/2014/main" val="1400288428"/>
                    </a:ext>
                  </a:extLst>
                </a:gridCol>
                <a:gridCol w="576072">
                  <a:extLst>
                    <a:ext uri="{9D8B030D-6E8A-4147-A177-3AD203B41FA5}">
                      <a16:colId xmlns:a16="http://schemas.microsoft.com/office/drawing/2014/main" val="411810557"/>
                    </a:ext>
                  </a:extLst>
                </a:gridCol>
                <a:gridCol w="576072">
                  <a:extLst>
                    <a:ext uri="{9D8B030D-6E8A-4147-A177-3AD203B41FA5}">
                      <a16:colId xmlns:a16="http://schemas.microsoft.com/office/drawing/2014/main" val="1124497849"/>
                    </a:ext>
                  </a:extLst>
                </a:gridCol>
                <a:gridCol w="576072">
                  <a:extLst>
                    <a:ext uri="{9D8B030D-6E8A-4147-A177-3AD203B41FA5}">
                      <a16:colId xmlns:a16="http://schemas.microsoft.com/office/drawing/2014/main" val="523488042"/>
                    </a:ext>
                  </a:extLst>
                </a:gridCol>
                <a:gridCol w="576072">
                  <a:extLst>
                    <a:ext uri="{9D8B030D-6E8A-4147-A177-3AD203B41FA5}">
                      <a16:colId xmlns:a16="http://schemas.microsoft.com/office/drawing/2014/main" val="644901290"/>
                    </a:ext>
                  </a:extLst>
                </a:gridCol>
                <a:gridCol w="576072">
                  <a:extLst>
                    <a:ext uri="{9D8B030D-6E8A-4147-A177-3AD203B41FA5}">
                      <a16:colId xmlns:a16="http://schemas.microsoft.com/office/drawing/2014/main" val="3107484597"/>
                    </a:ext>
                  </a:extLst>
                </a:gridCol>
                <a:gridCol w="329184">
                  <a:extLst>
                    <a:ext uri="{9D8B030D-6E8A-4147-A177-3AD203B41FA5}">
                      <a16:colId xmlns:a16="http://schemas.microsoft.com/office/drawing/2014/main" val="33831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744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50907630"/>
                  </a:ext>
                </a:extLst>
              </a:tr>
            </a:tbl>
          </a:graphicData>
        </a:graphic>
      </p:graphicFrame>
      <p:sp>
        <p:nvSpPr>
          <p:cNvPr id="4" name="Text Placeholder 3">
            <a:extLst>
              <a:ext uri="{FF2B5EF4-FFF2-40B4-BE49-F238E27FC236}">
                <a16:creationId xmlns:a16="http://schemas.microsoft.com/office/drawing/2014/main" id="{E3314A45-608C-4677-AFC6-BD47910B8C4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80567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2F1B3-75B6-49C6-99CB-EC270D25D3ED}"/>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D5CF4F2E-72FF-47BB-A2D5-A6D9C2187330}"/>
              </a:ext>
            </a:extLst>
          </p:cNvPr>
          <p:cNvGraphicFramePr>
            <a:graphicFrameLocks noGrp="1"/>
          </p:cNvGraphicFramePr>
          <p:nvPr>
            <p:ph type="tbl" sz="quarter" idx="13"/>
            <p:extLst>
              <p:ext uri="{D42A27DB-BD31-4B8C-83A1-F6EECF244321}">
                <p14:modId xmlns:p14="http://schemas.microsoft.com/office/powerpoint/2010/main" val="340066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03921254"/>
                    </a:ext>
                  </a:extLst>
                </a:gridCol>
                <a:gridCol w="658368">
                  <a:extLst>
                    <a:ext uri="{9D8B030D-6E8A-4147-A177-3AD203B41FA5}">
                      <a16:colId xmlns:a16="http://schemas.microsoft.com/office/drawing/2014/main" val="2651858395"/>
                    </a:ext>
                  </a:extLst>
                </a:gridCol>
                <a:gridCol w="658368">
                  <a:extLst>
                    <a:ext uri="{9D8B030D-6E8A-4147-A177-3AD203B41FA5}">
                      <a16:colId xmlns:a16="http://schemas.microsoft.com/office/drawing/2014/main" val="590958754"/>
                    </a:ext>
                  </a:extLst>
                </a:gridCol>
                <a:gridCol w="576072">
                  <a:extLst>
                    <a:ext uri="{9D8B030D-6E8A-4147-A177-3AD203B41FA5}">
                      <a16:colId xmlns:a16="http://schemas.microsoft.com/office/drawing/2014/main" val="2047344273"/>
                    </a:ext>
                  </a:extLst>
                </a:gridCol>
                <a:gridCol w="576072">
                  <a:extLst>
                    <a:ext uri="{9D8B030D-6E8A-4147-A177-3AD203B41FA5}">
                      <a16:colId xmlns:a16="http://schemas.microsoft.com/office/drawing/2014/main" val="3580783578"/>
                    </a:ext>
                  </a:extLst>
                </a:gridCol>
                <a:gridCol w="493776">
                  <a:extLst>
                    <a:ext uri="{9D8B030D-6E8A-4147-A177-3AD203B41FA5}">
                      <a16:colId xmlns:a16="http://schemas.microsoft.com/office/drawing/2014/main" val="1275878554"/>
                    </a:ext>
                  </a:extLst>
                </a:gridCol>
                <a:gridCol w="576072">
                  <a:extLst>
                    <a:ext uri="{9D8B030D-6E8A-4147-A177-3AD203B41FA5}">
                      <a16:colId xmlns:a16="http://schemas.microsoft.com/office/drawing/2014/main" val="3425949695"/>
                    </a:ext>
                  </a:extLst>
                </a:gridCol>
                <a:gridCol w="576072">
                  <a:extLst>
                    <a:ext uri="{9D8B030D-6E8A-4147-A177-3AD203B41FA5}">
                      <a16:colId xmlns:a16="http://schemas.microsoft.com/office/drawing/2014/main" val="2512178338"/>
                    </a:ext>
                  </a:extLst>
                </a:gridCol>
                <a:gridCol w="576072">
                  <a:extLst>
                    <a:ext uri="{9D8B030D-6E8A-4147-A177-3AD203B41FA5}">
                      <a16:colId xmlns:a16="http://schemas.microsoft.com/office/drawing/2014/main" val="1604591316"/>
                    </a:ext>
                  </a:extLst>
                </a:gridCol>
                <a:gridCol w="576072">
                  <a:extLst>
                    <a:ext uri="{9D8B030D-6E8A-4147-A177-3AD203B41FA5}">
                      <a16:colId xmlns:a16="http://schemas.microsoft.com/office/drawing/2014/main" val="1087885173"/>
                    </a:ext>
                  </a:extLst>
                </a:gridCol>
                <a:gridCol w="576072">
                  <a:extLst>
                    <a:ext uri="{9D8B030D-6E8A-4147-A177-3AD203B41FA5}">
                      <a16:colId xmlns:a16="http://schemas.microsoft.com/office/drawing/2014/main" val="1808517970"/>
                    </a:ext>
                  </a:extLst>
                </a:gridCol>
                <a:gridCol w="329184">
                  <a:extLst>
                    <a:ext uri="{9D8B030D-6E8A-4147-A177-3AD203B41FA5}">
                      <a16:colId xmlns:a16="http://schemas.microsoft.com/office/drawing/2014/main" val="2251264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403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4143811"/>
                  </a:ext>
                </a:extLst>
              </a:tr>
            </a:tbl>
          </a:graphicData>
        </a:graphic>
      </p:graphicFrame>
      <p:sp>
        <p:nvSpPr>
          <p:cNvPr id="4" name="Text Placeholder 3">
            <a:extLst>
              <a:ext uri="{FF2B5EF4-FFF2-40B4-BE49-F238E27FC236}">
                <a16:creationId xmlns:a16="http://schemas.microsoft.com/office/drawing/2014/main" id="{D1DD24EE-AFF5-4111-92EA-A2CD8A85C01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3489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00858-AC1B-42AA-A831-F77C8A62AEF9}"/>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F76BB45D-6998-4BEE-B0AE-AE02FAA32A7A}"/>
              </a:ext>
            </a:extLst>
          </p:cNvPr>
          <p:cNvGraphicFramePr>
            <a:graphicFrameLocks noGrp="1"/>
          </p:cNvGraphicFramePr>
          <p:nvPr>
            <p:ph type="tbl" sz="quarter" idx="13"/>
            <p:extLst>
              <p:ext uri="{D42A27DB-BD31-4B8C-83A1-F6EECF244321}">
                <p14:modId xmlns:p14="http://schemas.microsoft.com/office/powerpoint/2010/main" val="167068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49089678"/>
                    </a:ext>
                  </a:extLst>
                </a:gridCol>
                <a:gridCol w="658368">
                  <a:extLst>
                    <a:ext uri="{9D8B030D-6E8A-4147-A177-3AD203B41FA5}">
                      <a16:colId xmlns:a16="http://schemas.microsoft.com/office/drawing/2014/main" val="1419669224"/>
                    </a:ext>
                  </a:extLst>
                </a:gridCol>
                <a:gridCol w="658368">
                  <a:extLst>
                    <a:ext uri="{9D8B030D-6E8A-4147-A177-3AD203B41FA5}">
                      <a16:colId xmlns:a16="http://schemas.microsoft.com/office/drawing/2014/main" val="829542121"/>
                    </a:ext>
                  </a:extLst>
                </a:gridCol>
                <a:gridCol w="576072">
                  <a:extLst>
                    <a:ext uri="{9D8B030D-6E8A-4147-A177-3AD203B41FA5}">
                      <a16:colId xmlns:a16="http://schemas.microsoft.com/office/drawing/2014/main" val="1269654821"/>
                    </a:ext>
                  </a:extLst>
                </a:gridCol>
                <a:gridCol w="576072">
                  <a:extLst>
                    <a:ext uri="{9D8B030D-6E8A-4147-A177-3AD203B41FA5}">
                      <a16:colId xmlns:a16="http://schemas.microsoft.com/office/drawing/2014/main" val="3896089022"/>
                    </a:ext>
                  </a:extLst>
                </a:gridCol>
                <a:gridCol w="493776">
                  <a:extLst>
                    <a:ext uri="{9D8B030D-6E8A-4147-A177-3AD203B41FA5}">
                      <a16:colId xmlns:a16="http://schemas.microsoft.com/office/drawing/2014/main" val="243781282"/>
                    </a:ext>
                  </a:extLst>
                </a:gridCol>
                <a:gridCol w="576072">
                  <a:extLst>
                    <a:ext uri="{9D8B030D-6E8A-4147-A177-3AD203B41FA5}">
                      <a16:colId xmlns:a16="http://schemas.microsoft.com/office/drawing/2014/main" val="4177777276"/>
                    </a:ext>
                  </a:extLst>
                </a:gridCol>
                <a:gridCol w="576072">
                  <a:extLst>
                    <a:ext uri="{9D8B030D-6E8A-4147-A177-3AD203B41FA5}">
                      <a16:colId xmlns:a16="http://schemas.microsoft.com/office/drawing/2014/main" val="33470082"/>
                    </a:ext>
                  </a:extLst>
                </a:gridCol>
                <a:gridCol w="576072">
                  <a:extLst>
                    <a:ext uri="{9D8B030D-6E8A-4147-A177-3AD203B41FA5}">
                      <a16:colId xmlns:a16="http://schemas.microsoft.com/office/drawing/2014/main" val="2161279051"/>
                    </a:ext>
                  </a:extLst>
                </a:gridCol>
                <a:gridCol w="576072">
                  <a:extLst>
                    <a:ext uri="{9D8B030D-6E8A-4147-A177-3AD203B41FA5}">
                      <a16:colId xmlns:a16="http://schemas.microsoft.com/office/drawing/2014/main" val="3123448204"/>
                    </a:ext>
                  </a:extLst>
                </a:gridCol>
                <a:gridCol w="576072">
                  <a:extLst>
                    <a:ext uri="{9D8B030D-6E8A-4147-A177-3AD203B41FA5}">
                      <a16:colId xmlns:a16="http://schemas.microsoft.com/office/drawing/2014/main" val="1117449393"/>
                    </a:ext>
                  </a:extLst>
                </a:gridCol>
                <a:gridCol w="329184">
                  <a:extLst>
                    <a:ext uri="{9D8B030D-6E8A-4147-A177-3AD203B41FA5}">
                      <a16:colId xmlns:a16="http://schemas.microsoft.com/office/drawing/2014/main" val="2485365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8952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5982034"/>
                  </a:ext>
                </a:extLst>
              </a:tr>
            </a:tbl>
          </a:graphicData>
        </a:graphic>
      </p:graphicFrame>
      <p:sp>
        <p:nvSpPr>
          <p:cNvPr id="4" name="Text Placeholder 3">
            <a:extLst>
              <a:ext uri="{FF2B5EF4-FFF2-40B4-BE49-F238E27FC236}">
                <a16:creationId xmlns:a16="http://schemas.microsoft.com/office/drawing/2014/main" id="{241772C5-7F9F-4301-959B-C7D89CA636D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4475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2215-08CD-4816-9940-EB262954FD20}"/>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992B08A3-5167-4399-A198-7BCEC5CF67CF}"/>
              </a:ext>
            </a:extLst>
          </p:cNvPr>
          <p:cNvGraphicFramePr>
            <a:graphicFrameLocks noGrp="1"/>
          </p:cNvGraphicFramePr>
          <p:nvPr>
            <p:ph type="tbl" sz="quarter" idx="13"/>
            <p:extLst>
              <p:ext uri="{D42A27DB-BD31-4B8C-83A1-F6EECF244321}">
                <p14:modId xmlns:p14="http://schemas.microsoft.com/office/powerpoint/2010/main" val="1226184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77383383"/>
                    </a:ext>
                  </a:extLst>
                </a:gridCol>
                <a:gridCol w="658368">
                  <a:extLst>
                    <a:ext uri="{9D8B030D-6E8A-4147-A177-3AD203B41FA5}">
                      <a16:colId xmlns:a16="http://schemas.microsoft.com/office/drawing/2014/main" val="2936944758"/>
                    </a:ext>
                  </a:extLst>
                </a:gridCol>
                <a:gridCol w="658368">
                  <a:extLst>
                    <a:ext uri="{9D8B030D-6E8A-4147-A177-3AD203B41FA5}">
                      <a16:colId xmlns:a16="http://schemas.microsoft.com/office/drawing/2014/main" val="342020845"/>
                    </a:ext>
                  </a:extLst>
                </a:gridCol>
                <a:gridCol w="576072">
                  <a:extLst>
                    <a:ext uri="{9D8B030D-6E8A-4147-A177-3AD203B41FA5}">
                      <a16:colId xmlns:a16="http://schemas.microsoft.com/office/drawing/2014/main" val="2117601817"/>
                    </a:ext>
                  </a:extLst>
                </a:gridCol>
                <a:gridCol w="576072">
                  <a:extLst>
                    <a:ext uri="{9D8B030D-6E8A-4147-A177-3AD203B41FA5}">
                      <a16:colId xmlns:a16="http://schemas.microsoft.com/office/drawing/2014/main" val="2199899565"/>
                    </a:ext>
                  </a:extLst>
                </a:gridCol>
                <a:gridCol w="493776">
                  <a:extLst>
                    <a:ext uri="{9D8B030D-6E8A-4147-A177-3AD203B41FA5}">
                      <a16:colId xmlns:a16="http://schemas.microsoft.com/office/drawing/2014/main" val="3949005590"/>
                    </a:ext>
                  </a:extLst>
                </a:gridCol>
                <a:gridCol w="576072">
                  <a:extLst>
                    <a:ext uri="{9D8B030D-6E8A-4147-A177-3AD203B41FA5}">
                      <a16:colId xmlns:a16="http://schemas.microsoft.com/office/drawing/2014/main" val="3723683492"/>
                    </a:ext>
                  </a:extLst>
                </a:gridCol>
                <a:gridCol w="576072">
                  <a:extLst>
                    <a:ext uri="{9D8B030D-6E8A-4147-A177-3AD203B41FA5}">
                      <a16:colId xmlns:a16="http://schemas.microsoft.com/office/drawing/2014/main" val="3308886017"/>
                    </a:ext>
                  </a:extLst>
                </a:gridCol>
                <a:gridCol w="576072">
                  <a:extLst>
                    <a:ext uri="{9D8B030D-6E8A-4147-A177-3AD203B41FA5}">
                      <a16:colId xmlns:a16="http://schemas.microsoft.com/office/drawing/2014/main" val="3305510173"/>
                    </a:ext>
                  </a:extLst>
                </a:gridCol>
                <a:gridCol w="576072">
                  <a:extLst>
                    <a:ext uri="{9D8B030D-6E8A-4147-A177-3AD203B41FA5}">
                      <a16:colId xmlns:a16="http://schemas.microsoft.com/office/drawing/2014/main" val="4029625116"/>
                    </a:ext>
                  </a:extLst>
                </a:gridCol>
                <a:gridCol w="576072">
                  <a:extLst>
                    <a:ext uri="{9D8B030D-6E8A-4147-A177-3AD203B41FA5}">
                      <a16:colId xmlns:a16="http://schemas.microsoft.com/office/drawing/2014/main" val="408964621"/>
                    </a:ext>
                  </a:extLst>
                </a:gridCol>
                <a:gridCol w="329184">
                  <a:extLst>
                    <a:ext uri="{9D8B030D-6E8A-4147-A177-3AD203B41FA5}">
                      <a16:colId xmlns:a16="http://schemas.microsoft.com/office/drawing/2014/main" val="4020833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844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7305697"/>
                  </a:ext>
                </a:extLst>
              </a:tr>
            </a:tbl>
          </a:graphicData>
        </a:graphic>
      </p:graphicFrame>
      <p:sp>
        <p:nvSpPr>
          <p:cNvPr id="4" name="Text Placeholder 3">
            <a:extLst>
              <a:ext uri="{FF2B5EF4-FFF2-40B4-BE49-F238E27FC236}">
                <a16:creationId xmlns:a16="http://schemas.microsoft.com/office/drawing/2014/main" id="{DB731C17-65DD-4E3F-9EAB-5915EBF0DBF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07503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1FB04-5478-4315-A6D4-A20AE3075B60}"/>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7036BFCB-07A1-42A9-8090-666442F496E8}"/>
              </a:ext>
            </a:extLst>
          </p:cNvPr>
          <p:cNvGraphicFramePr>
            <a:graphicFrameLocks noGrp="1"/>
          </p:cNvGraphicFramePr>
          <p:nvPr>
            <p:ph type="tbl" sz="quarter" idx="13"/>
            <p:extLst>
              <p:ext uri="{D42A27DB-BD31-4B8C-83A1-F6EECF244321}">
                <p14:modId xmlns:p14="http://schemas.microsoft.com/office/powerpoint/2010/main" val="384718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65636041"/>
                    </a:ext>
                  </a:extLst>
                </a:gridCol>
                <a:gridCol w="658368">
                  <a:extLst>
                    <a:ext uri="{9D8B030D-6E8A-4147-A177-3AD203B41FA5}">
                      <a16:colId xmlns:a16="http://schemas.microsoft.com/office/drawing/2014/main" val="3638594800"/>
                    </a:ext>
                  </a:extLst>
                </a:gridCol>
                <a:gridCol w="658368">
                  <a:extLst>
                    <a:ext uri="{9D8B030D-6E8A-4147-A177-3AD203B41FA5}">
                      <a16:colId xmlns:a16="http://schemas.microsoft.com/office/drawing/2014/main" val="1424204438"/>
                    </a:ext>
                  </a:extLst>
                </a:gridCol>
                <a:gridCol w="576072">
                  <a:extLst>
                    <a:ext uri="{9D8B030D-6E8A-4147-A177-3AD203B41FA5}">
                      <a16:colId xmlns:a16="http://schemas.microsoft.com/office/drawing/2014/main" val="196981916"/>
                    </a:ext>
                  </a:extLst>
                </a:gridCol>
                <a:gridCol w="576072">
                  <a:extLst>
                    <a:ext uri="{9D8B030D-6E8A-4147-A177-3AD203B41FA5}">
                      <a16:colId xmlns:a16="http://schemas.microsoft.com/office/drawing/2014/main" val="3465811759"/>
                    </a:ext>
                  </a:extLst>
                </a:gridCol>
                <a:gridCol w="493776">
                  <a:extLst>
                    <a:ext uri="{9D8B030D-6E8A-4147-A177-3AD203B41FA5}">
                      <a16:colId xmlns:a16="http://schemas.microsoft.com/office/drawing/2014/main" val="2303790223"/>
                    </a:ext>
                  </a:extLst>
                </a:gridCol>
                <a:gridCol w="576072">
                  <a:extLst>
                    <a:ext uri="{9D8B030D-6E8A-4147-A177-3AD203B41FA5}">
                      <a16:colId xmlns:a16="http://schemas.microsoft.com/office/drawing/2014/main" val="288201138"/>
                    </a:ext>
                  </a:extLst>
                </a:gridCol>
                <a:gridCol w="576072">
                  <a:extLst>
                    <a:ext uri="{9D8B030D-6E8A-4147-A177-3AD203B41FA5}">
                      <a16:colId xmlns:a16="http://schemas.microsoft.com/office/drawing/2014/main" val="3573441174"/>
                    </a:ext>
                  </a:extLst>
                </a:gridCol>
                <a:gridCol w="576072">
                  <a:extLst>
                    <a:ext uri="{9D8B030D-6E8A-4147-A177-3AD203B41FA5}">
                      <a16:colId xmlns:a16="http://schemas.microsoft.com/office/drawing/2014/main" val="1343027211"/>
                    </a:ext>
                  </a:extLst>
                </a:gridCol>
                <a:gridCol w="576072">
                  <a:extLst>
                    <a:ext uri="{9D8B030D-6E8A-4147-A177-3AD203B41FA5}">
                      <a16:colId xmlns:a16="http://schemas.microsoft.com/office/drawing/2014/main" val="1377799397"/>
                    </a:ext>
                  </a:extLst>
                </a:gridCol>
                <a:gridCol w="576072">
                  <a:extLst>
                    <a:ext uri="{9D8B030D-6E8A-4147-A177-3AD203B41FA5}">
                      <a16:colId xmlns:a16="http://schemas.microsoft.com/office/drawing/2014/main" val="3584312111"/>
                    </a:ext>
                  </a:extLst>
                </a:gridCol>
                <a:gridCol w="329184">
                  <a:extLst>
                    <a:ext uri="{9D8B030D-6E8A-4147-A177-3AD203B41FA5}">
                      <a16:colId xmlns:a16="http://schemas.microsoft.com/office/drawing/2014/main" val="1979658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020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77422129"/>
                  </a:ext>
                </a:extLst>
              </a:tr>
            </a:tbl>
          </a:graphicData>
        </a:graphic>
      </p:graphicFrame>
      <p:sp>
        <p:nvSpPr>
          <p:cNvPr id="4" name="Text Placeholder 3">
            <a:extLst>
              <a:ext uri="{FF2B5EF4-FFF2-40B4-BE49-F238E27FC236}">
                <a16:creationId xmlns:a16="http://schemas.microsoft.com/office/drawing/2014/main" id="{7CBABEA0-A59B-481C-B461-0F7FF80F87D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96115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500EC-0A7B-42C6-82CE-2DF852FB31F8}"/>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556DB5BC-617E-4609-9FAC-C5ADE6786F98}"/>
              </a:ext>
            </a:extLst>
          </p:cNvPr>
          <p:cNvGraphicFramePr>
            <a:graphicFrameLocks noGrp="1"/>
          </p:cNvGraphicFramePr>
          <p:nvPr>
            <p:ph type="tbl" sz="quarter" idx="13"/>
            <p:extLst>
              <p:ext uri="{D42A27DB-BD31-4B8C-83A1-F6EECF244321}">
                <p14:modId xmlns:p14="http://schemas.microsoft.com/office/powerpoint/2010/main" val="59422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8056800"/>
                    </a:ext>
                  </a:extLst>
                </a:gridCol>
                <a:gridCol w="658368">
                  <a:extLst>
                    <a:ext uri="{9D8B030D-6E8A-4147-A177-3AD203B41FA5}">
                      <a16:colId xmlns:a16="http://schemas.microsoft.com/office/drawing/2014/main" val="3658794291"/>
                    </a:ext>
                  </a:extLst>
                </a:gridCol>
                <a:gridCol w="658368">
                  <a:extLst>
                    <a:ext uri="{9D8B030D-6E8A-4147-A177-3AD203B41FA5}">
                      <a16:colId xmlns:a16="http://schemas.microsoft.com/office/drawing/2014/main" val="3387437361"/>
                    </a:ext>
                  </a:extLst>
                </a:gridCol>
                <a:gridCol w="576072">
                  <a:extLst>
                    <a:ext uri="{9D8B030D-6E8A-4147-A177-3AD203B41FA5}">
                      <a16:colId xmlns:a16="http://schemas.microsoft.com/office/drawing/2014/main" val="830951975"/>
                    </a:ext>
                  </a:extLst>
                </a:gridCol>
                <a:gridCol w="576072">
                  <a:extLst>
                    <a:ext uri="{9D8B030D-6E8A-4147-A177-3AD203B41FA5}">
                      <a16:colId xmlns:a16="http://schemas.microsoft.com/office/drawing/2014/main" val="1906677053"/>
                    </a:ext>
                  </a:extLst>
                </a:gridCol>
                <a:gridCol w="493776">
                  <a:extLst>
                    <a:ext uri="{9D8B030D-6E8A-4147-A177-3AD203B41FA5}">
                      <a16:colId xmlns:a16="http://schemas.microsoft.com/office/drawing/2014/main" val="1752589399"/>
                    </a:ext>
                  </a:extLst>
                </a:gridCol>
                <a:gridCol w="576072">
                  <a:extLst>
                    <a:ext uri="{9D8B030D-6E8A-4147-A177-3AD203B41FA5}">
                      <a16:colId xmlns:a16="http://schemas.microsoft.com/office/drawing/2014/main" val="1767598347"/>
                    </a:ext>
                  </a:extLst>
                </a:gridCol>
                <a:gridCol w="576072">
                  <a:extLst>
                    <a:ext uri="{9D8B030D-6E8A-4147-A177-3AD203B41FA5}">
                      <a16:colId xmlns:a16="http://schemas.microsoft.com/office/drawing/2014/main" val="672536567"/>
                    </a:ext>
                  </a:extLst>
                </a:gridCol>
                <a:gridCol w="576072">
                  <a:extLst>
                    <a:ext uri="{9D8B030D-6E8A-4147-A177-3AD203B41FA5}">
                      <a16:colId xmlns:a16="http://schemas.microsoft.com/office/drawing/2014/main" val="1894958412"/>
                    </a:ext>
                  </a:extLst>
                </a:gridCol>
                <a:gridCol w="576072">
                  <a:extLst>
                    <a:ext uri="{9D8B030D-6E8A-4147-A177-3AD203B41FA5}">
                      <a16:colId xmlns:a16="http://schemas.microsoft.com/office/drawing/2014/main" val="2610986276"/>
                    </a:ext>
                  </a:extLst>
                </a:gridCol>
                <a:gridCol w="576072">
                  <a:extLst>
                    <a:ext uri="{9D8B030D-6E8A-4147-A177-3AD203B41FA5}">
                      <a16:colId xmlns:a16="http://schemas.microsoft.com/office/drawing/2014/main" val="752400216"/>
                    </a:ext>
                  </a:extLst>
                </a:gridCol>
                <a:gridCol w="329184">
                  <a:extLst>
                    <a:ext uri="{9D8B030D-6E8A-4147-A177-3AD203B41FA5}">
                      <a16:colId xmlns:a16="http://schemas.microsoft.com/office/drawing/2014/main" val="3487323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7407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8155041"/>
                  </a:ext>
                </a:extLst>
              </a:tr>
            </a:tbl>
          </a:graphicData>
        </a:graphic>
      </p:graphicFrame>
      <p:sp>
        <p:nvSpPr>
          <p:cNvPr id="4" name="Text Placeholder 3">
            <a:extLst>
              <a:ext uri="{FF2B5EF4-FFF2-40B4-BE49-F238E27FC236}">
                <a16:creationId xmlns:a16="http://schemas.microsoft.com/office/drawing/2014/main" id="{A5627B95-6A9B-415C-A3D9-AC817B09AF0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80445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48DFF-3D1F-4DDD-9162-050291825160}"/>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63BE6277-C9EA-4B45-AB43-858CC59A1A64}"/>
              </a:ext>
            </a:extLst>
          </p:cNvPr>
          <p:cNvGraphicFramePr>
            <a:graphicFrameLocks noGrp="1"/>
          </p:cNvGraphicFramePr>
          <p:nvPr>
            <p:ph type="tbl" sz="quarter" idx="13"/>
            <p:extLst>
              <p:ext uri="{D42A27DB-BD31-4B8C-83A1-F6EECF244321}">
                <p14:modId xmlns:p14="http://schemas.microsoft.com/office/powerpoint/2010/main" val="2167112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6295080"/>
                    </a:ext>
                  </a:extLst>
                </a:gridCol>
                <a:gridCol w="658368">
                  <a:extLst>
                    <a:ext uri="{9D8B030D-6E8A-4147-A177-3AD203B41FA5}">
                      <a16:colId xmlns:a16="http://schemas.microsoft.com/office/drawing/2014/main" val="2166163765"/>
                    </a:ext>
                  </a:extLst>
                </a:gridCol>
                <a:gridCol w="658368">
                  <a:extLst>
                    <a:ext uri="{9D8B030D-6E8A-4147-A177-3AD203B41FA5}">
                      <a16:colId xmlns:a16="http://schemas.microsoft.com/office/drawing/2014/main" val="149551296"/>
                    </a:ext>
                  </a:extLst>
                </a:gridCol>
                <a:gridCol w="576072">
                  <a:extLst>
                    <a:ext uri="{9D8B030D-6E8A-4147-A177-3AD203B41FA5}">
                      <a16:colId xmlns:a16="http://schemas.microsoft.com/office/drawing/2014/main" val="1847137810"/>
                    </a:ext>
                  </a:extLst>
                </a:gridCol>
                <a:gridCol w="576072">
                  <a:extLst>
                    <a:ext uri="{9D8B030D-6E8A-4147-A177-3AD203B41FA5}">
                      <a16:colId xmlns:a16="http://schemas.microsoft.com/office/drawing/2014/main" val="4233373625"/>
                    </a:ext>
                  </a:extLst>
                </a:gridCol>
                <a:gridCol w="493776">
                  <a:extLst>
                    <a:ext uri="{9D8B030D-6E8A-4147-A177-3AD203B41FA5}">
                      <a16:colId xmlns:a16="http://schemas.microsoft.com/office/drawing/2014/main" val="3683398896"/>
                    </a:ext>
                  </a:extLst>
                </a:gridCol>
                <a:gridCol w="576072">
                  <a:extLst>
                    <a:ext uri="{9D8B030D-6E8A-4147-A177-3AD203B41FA5}">
                      <a16:colId xmlns:a16="http://schemas.microsoft.com/office/drawing/2014/main" val="1018275796"/>
                    </a:ext>
                  </a:extLst>
                </a:gridCol>
                <a:gridCol w="576072">
                  <a:extLst>
                    <a:ext uri="{9D8B030D-6E8A-4147-A177-3AD203B41FA5}">
                      <a16:colId xmlns:a16="http://schemas.microsoft.com/office/drawing/2014/main" val="3391595953"/>
                    </a:ext>
                  </a:extLst>
                </a:gridCol>
                <a:gridCol w="576072">
                  <a:extLst>
                    <a:ext uri="{9D8B030D-6E8A-4147-A177-3AD203B41FA5}">
                      <a16:colId xmlns:a16="http://schemas.microsoft.com/office/drawing/2014/main" val="558866779"/>
                    </a:ext>
                  </a:extLst>
                </a:gridCol>
                <a:gridCol w="576072">
                  <a:extLst>
                    <a:ext uri="{9D8B030D-6E8A-4147-A177-3AD203B41FA5}">
                      <a16:colId xmlns:a16="http://schemas.microsoft.com/office/drawing/2014/main" val="719970887"/>
                    </a:ext>
                  </a:extLst>
                </a:gridCol>
                <a:gridCol w="576072">
                  <a:extLst>
                    <a:ext uri="{9D8B030D-6E8A-4147-A177-3AD203B41FA5}">
                      <a16:colId xmlns:a16="http://schemas.microsoft.com/office/drawing/2014/main" val="229515546"/>
                    </a:ext>
                  </a:extLst>
                </a:gridCol>
                <a:gridCol w="329184">
                  <a:extLst>
                    <a:ext uri="{9D8B030D-6E8A-4147-A177-3AD203B41FA5}">
                      <a16:colId xmlns:a16="http://schemas.microsoft.com/office/drawing/2014/main" val="3425362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354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21343023"/>
                  </a:ext>
                </a:extLst>
              </a:tr>
            </a:tbl>
          </a:graphicData>
        </a:graphic>
      </p:graphicFrame>
      <p:sp>
        <p:nvSpPr>
          <p:cNvPr id="4" name="Text Placeholder 3">
            <a:extLst>
              <a:ext uri="{FF2B5EF4-FFF2-40B4-BE49-F238E27FC236}">
                <a16:creationId xmlns:a16="http://schemas.microsoft.com/office/drawing/2014/main" id="{E4B4EF32-5D4B-4CD5-B1ED-086132A51D3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08184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28D3A-F38F-4B19-AA09-22D672CCC9CA}"/>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153F9DA1-F4F7-4EE6-9DA3-EB7674478FE0}"/>
              </a:ext>
            </a:extLst>
          </p:cNvPr>
          <p:cNvGraphicFramePr>
            <a:graphicFrameLocks noGrp="1"/>
          </p:cNvGraphicFramePr>
          <p:nvPr>
            <p:ph type="tbl" sz="quarter" idx="13"/>
            <p:extLst>
              <p:ext uri="{D42A27DB-BD31-4B8C-83A1-F6EECF244321}">
                <p14:modId xmlns:p14="http://schemas.microsoft.com/office/powerpoint/2010/main" val="275447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6179591"/>
                    </a:ext>
                  </a:extLst>
                </a:gridCol>
                <a:gridCol w="658368">
                  <a:extLst>
                    <a:ext uri="{9D8B030D-6E8A-4147-A177-3AD203B41FA5}">
                      <a16:colId xmlns:a16="http://schemas.microsoft.com/office/drawing/2014/main" val="1185530458"/>
                    </a:ext>
                  </a:extLst>
                </a:gridCol>
                <a:gridCol w="658368">
                  <a:extLst>
                    <a:ext uri="{9D8B030D-6E8A-4147-A177-3AD203B41FA5}">
                      <a16:colId xmlns:a16="http://schemas.microsoft.com/office/drawing/2014/main" val="4177947386"/>
                    </a:ext>
                  </a:extLst>
                </a:gridCol>
                <a:gridCol w="576072">
                  <a:extLst>
                    <a:ext uri="{9D8B030D-6E8A-4147-A177-3AD203B41FA5}">
                      <a16:colId xmlns:a16="http://schemas.microsoft.com/office/drawing/2014/main" val="881931982"/>
                    </a:ext>
                  </a:extLst>
                </a:gridCol>
                <a:gridCol w="576072">
                  <a:extLst>
                    <a:ext uri="{9D8B030D-6E8A-4147-A177-3AD203B41FA5}">
                      <a16:colId xmlns:a16="http://schemas.microsoft.com/office/drawing/2014/main" val="963780983"/>
                    </a:ext>
                  </a:extLst>
                </a:gridCol>
                <a:gridCol w="493776">
                  <a:extLst>
                    <a:ext uri="{9D8B030D-6E8A-4147-A177-3AD203B41FA5}">
                      <a16:colId xmlns:a16="http://schemas.microsoft.com/office/drawing/2014/main" val="3612422741"/>
                    </a:ext>
                  </a:extLst>
                </a:gridCol>
                <a:gridCol w="576072">
                  <a:extLst>
                    <a:ext uri="{9D8B030D-6E8A-4147-A177-3AD203B41FA5}">
                      <a16:colId xmlns:a16="http://schemas.microsoft.com/office/drawing/2014/main" val="258346244"/>
                    </a:ext>
                  </a:extLst>
                </a:gridCol>
                <a:gridCol w="576072">
                  <a:extLst>
                    <a:ext uri="{9D8B030D-6E8A-4147-A177-3AD203B41FA5}">
                      <a16:colId xmlns:a16="http://schemas.microsoft.com/office/drawing/2014/main" val="2213048253"/>
                    </a:ext>
                  </a:extLst>
                </a:gridCol>
                <a:gridCol w="576072">
                  <a:extLst>
                    <a:ext uri="{9D8B030D-6E8A-4147-A177-3AD203B41FA5}">
                      <a16:colId xmlns:a16="http://schemas.microsoft.com/office/drawing/2014/main" val="3802279763"/>
                    </a:ext>
                  </a:extLst>
                </a:gridCol>
                <a:gridCol w="576072">
                  <a:extLst>
                    <a:ext uri="{9D8B030D-6E8A-4147-A177-3AD203B41FA5}">
                      <a16:colId xmlns:a16="http://schemas.microsoft.com/office/drawing/2014/main" val="3809527807"/>
                    </a:ext>
                  </a:extLst>
                </a:gridCol>
                <a:gridCol w="576072">
                  <a:extLst>
                    <a:ext uri="{9D8B030D-6E8A-4147-A177-3AD203B41FA5}">
                      <a16:colId xmlns:a16="http://schemas.microsoft.com/office/drawing/2014/main" val="3536015040"/>
                    </a:ext>
                  </a:extLst>
                </a:gridCol>
                <a:gridCol w="329184">
                  <a:extLst>
                    <a:ext uri="{9D8B030D-6E8A-4147-A177-3AD203B41FA5}">
                      <a16:colId xmlns:a16="http://schemas.microsoft.com/office/drawing/2014/main" val="394043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142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8778582"/>
                  </a:ext>
                </a:extLst>
              </a:tr>
            </a:tbl>
          </a:graphicData>
        </a:graphic>
      </p:graphicFrame>
      <p:sp>
        <p:nvSpPr>
          <p:cNvPr id="4" name="Text Placeholder 3">
            <a:extLst>
              <a:ext uri="{FF2B5EF4-FFF2-40B4-BE49-F238E27FC236}">
                <a16:creationId xmlns:a16="http://schemas.microsoft.com/office/drawing/2014/main" id="{01B67D07-5F50-4D9F-9F6C-4968A171034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0871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FD9A2-AFE9-439E-B903-885EFD729E63}"/>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EDE77D0B-9B66-46CE-838C-2D6642443F43}"/>
              </a:ext>
            </a:extLst>
          </p:cNvPr>
          <p:cNvGraphicFramePr>
            <a:graphicFrameLocks noGrp="1"/>
          </p:cNvGraphicFramePr>
          <p:nvPr>
            <p:ph type="tbl" sz="quarter" idx="13"/>
            <p:extLst>
              <p:ext uri="{D42A27DB-BD31-4B8C-83A1-F6EECF244321}">
                <p14:modId xmlns:p14="http://schemas.microsoft.com/office/powerpoint/2010/main" val="3325007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04769952"/>
                    </a:ext>
                  </a:extLst>
                </a:gridCol>
                <a:gridCol w="658368">
                  <a:extLst>
                    <a:ext uri="{9D8B030D-6E8A-4147-A177-3AD203B41FA5}">
                      <a16:colId xmlns:a16="http://schemas.microsoft.com/office/drawing/2014/main" val="1607166982"/>
                    </a:ext>
                  </a:extLst>
                </a:gridCol>
                <a:gridCol w="658368">
                  <a:extLst>
                    <a:ext uri="{9D8B030D-6E8A-4147-A177-3AD203B41FA5}">
                      <a16:colId xmlns:a16="http://schemas.microsoft.com/office/drawing/2014/main" val="2454185680"/>
                    </a:ext>
                  </a:extLst>
                </a:gridCol>
                <a:gridCol w="576072">
                  <a:extLst>
                    <a:ext uri="{9D8B030D-6E8A-4147-A177-3AD203B41FA5}">
                      <a16:colId xmlns:a16="http://schemas.microsoft.com/office/drawing/2014/main" val="2910783051"/>
                    </a:ext>
                  </a:extLst>
                </a:gridCol>
                <a:gridCol w="576072">
                  <a:extLst>
                    <a:ext uri="{9D8B030D-6E8A-4147-A177-3AD203B41FA5}">
                      <a16:colId xmlns:a16="http://schemas.microsoft.com/office/drawing/2014/main" val="3143020389"/>
                    </a:ext>
                  </a:extLst>
                </a:gridCol>
                <a:gridCol w="493776">
                  <a:extLst>
                    <a:ext uri="{9D8B030D-6E8A-4147-A177-3AD203B41FA5}">
                      <a16:colId xmlns:a16="http://schemas.microsoft.com/office/drawing/2014/main" val="1033330473"/>
                    </a:ext>
                  </a:extLst>
                </a:gridCol>
                <a:gridCol w="576072">
                  <a:extLst>
                    <a:ext uri="{9D8B030D-6E8A-4147-A177-3AD203B41FA5}">
                      <a16:colId xmlns:a16="http://schemas.microsoft.com/office/drawing/2014/main" val="1232702474"/>
                    </a:ext>
                  </a:extLst>
                </a:gridCol>
                <a:gridCol w="576072">
                  <a:extLst>
                    <a:ext uri="{9D8B030D-6E8A-4147-A177-3AD203B41FA5}">
                      <a16:colId xmlns:a16="http://schemas.microsoft.com/office/drawing/2014/main" val="3061309935"/>
                    </a:ext>
                  </a:extLst>
                </a:gridCol>
                <a:gridCol w="576072">
                  <a:extLst>
                    <a:ext uri="{9D8B030D-6E8A-4147-A177-3AD203B41FA5}">
                      <a16:colId xmlns:a16="http://schemas.microsoft.com/office/drawing/2014/main" val="3364054512"/>
                    </a:ext>
                  </a:extLst>
                </a:gridCol>
                <a:gridCol w="576072">
                  <a:extLst>
                    <a:ext uri="{9D8B030D-6E8A-4147-A177-3AD203B41FA5}">
                      <a16:colId xmlns:a16="http://schemas.microsoft.com/office/drawing/2014/main" val="2629275908"/>
                    </a:ext>
                  </a:extLst>
                </a:gridCol>
                <a:gridCol w="576072">
                  <a:extLst>
                    <a:ext uri="{9D8B030D-6E8A-4147-A177-3AD203B41FA5}">
                      <a16:colId xmlns:a16="http://schemas.microsoft.com/office/drawing/2014/main" val="3573547863"/>
                    </a:ext>
                  </a:extLst>
                </a:gridCol>
                <a:gridCol w="329184">
                  <a:extLst>
                    <a:ext uri="{9D8B030D-6E8A-4147-A177-3AD203B41FA5}">
                      <a16:colId xmlns:a16="http://schemas.microsoft.com/office/drawing/2014/main" val="3591471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643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54582939"/>
                  </a:ext>
                </a:extLst>
              </a:tr>
            </a:tbl>
          </a:graphicData>
        </a:graphic>
      </p:graphicFrame>
      <p:sp>
        <p:nvSpPr>
          <p:cNvPr id="4" name="Text Placeholder 3">
            <a:extLst>
              <a:ext uri="{FF2B5EF4-FFF2-40B4-BE49-F238E27FC236}">
                <a16:creationId xmlns:a16="http://schemas.microsoft.com/office/drawing/2014/main" id="{2C1E382F-842B-45AC-9679-5459EE8CAF9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78104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88836-BB5B-4B22-A168-324EBF145C8E}"/>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F749B850-FA24-4375-8023-76D80562425B}"/>
              </a:ext>
            </a:extLst>
          </p:cNvPr>
          <p:cNvGraphicFramePr>
            <a:graphicFrameLocks noGrp="1"/>
          </p:cNvGraphicFramePr>
          <p:nvPr>
            <p:ph type="tbl" sz="quarter" idx="13"/>
            <p:extLst>
              <p:ext uri="{D42A27DB-BD31-4B8C-83A1-F6EECF244321}">
                <p14:modId xmlns:p14="http://schemas.microsoft.com/office/powerpoint/2010/main" val="73879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4576086"/>
                    </a:ext>
                  </a:extLst>
                </a:gridCol>
                <a:gridCol w="658368">
                  <a:extLst>
                    <a:ext uri="{9D8B030D-6E8A-4147-A177-3AD203B41FA5}">
                      <a16:colId xmlns:a16="http://schemas.microsoft.com/office/drawing/2014/main" val="4242416081"/>
                    </a:ext>
                  </a:extLst>
                </a:gridCol>
                <a:gridCol w="658368">
                  <a:extLst>
                    <a:ext uri="{9D8B030D-6E8A-4147-A177-3AD203B41FA5}">
                      <a16:colId xmlns:a16="http://schemas.microsoft.com/office/drawing/2014/main" val="1566622014"/>
                    </a:ext>
                  </a:extLst>
                </a:gridCol>
                <a:gridCol w="576072">
                  <a:extLst>
                    <a:ext uri="{9D8B030D-6E8A-4147-A177-3AD203B41FA5}">
                      <a16:colId xmlns:a16="http://schemas.microsoft.com/office/drawing/2014/main" val="4053149393"/>
                    </a:ext>
                  </a:extLst>
                </a:gridCol>
                <a:gridCol w="576072">
                  <a:extLst>
                    <a:ext uri="{9D8B030D-6E8A-4147-A177-3AD203B41FA5}">
                      <a16:colId xmlns:a16="http://schemas.microsoft.com/office/drawing/2014/main" val="836015936"/>
                    </a:ext>
                  </a:extLst>
                </a:gridCol>
                <a:gridCol w="493776">
                  <a:extLst>
                    <a:ext uri="{9D8B030D-6E8A-4147-A177-3AD203B41FA5}">
                      <a16:colId xmlns:a16="http://schemas.microsoft.com/office/drawing/2014/main" val="1074793015"/>
                    </a:ext>
                  </a:extLst>
                </a:gridCol>
                <a:gridCol w="576072">
                  <a:extLst>
                    <a:ext uri="{9D8B030D-6E8A-4147-A177-3AD203B41FA5}">
                      <a16:colId xmlns:a16="http://schemas.microsoft.com/office/drawing/2014/main" val="2630963893"/>
                    </a:ext>
                  </a:extLst>
                </a:gridCol>
                <a:gridCol w="576072">
                  <a:extLst>
                    <a:ext uri="{9D8B030D-6E8A-4147-A177-3AD203B41FA5}">
                      <a16:colId xmlns:a16="http://schemas.microsoft.com/office/drawing/2014/main" val="218130412"/>
                    </a:ext>
                  </a:extLst>
                </a:gridCol>
                <a:gridCol w="576072">
                  <a:extLst>
                    <a:ext uri="{9D8B030D-6E8A-4147-A177-3AD203B41FA5}">
                      <a16:colId xmlns:a16="http://schemas.microsoft.com/office/drawing/2014/main" val="2227840007"/>
                    </a:ext>
                  </a:extLst>
                </a:gridCol>
                <a:gridCol w="576072">
                  <a:extLst>
                    <a:ext uri="{9D8B030D-6E8A-4147-A177-3AD203B41FA5}">
                      <a16:colId xmlns:a16="http://schemas.microsoft.com/office/drawing/2014/main" val="1842166159"/>
                    </a:ext>
                  </a:extLst>
                </a:gridCol>
                <a:gridCol w="576072">
                  <a:extLst>
                    <a:ext uri="{9D8B030D-6E8A-4147-A177-3AD203B41FA5}">
                      <a16:colId xmlns:a16="http://schemas.microsoft.com/office/drawing/2014/main" val="2925534768"/>
                    </a:ext>
                  </a:extLst>
                </a:gridCol>
                <a:gridCol w="329184">
                  <a:extLst>
                    <a:ext uri="{9D8B030D-6E8A-4147-A177-3AD203B41FA5}">
                      <a16:colId xmlns:a16="http://schemas.microsoft.com/office/drawing/2014/main" val="399465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011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5054810"/>
                  </a:ext>
                </a:extLst>
              </a:tr>
            </a:tbl>
          </a:graphicData>
        </a:graphic>
      </p:graphicFrame>
      <p:sp>
        <p:nvSpPr>
          <p:cNvPr id="4" name="Text Placeholder 3">
            <a:extLst>
              <a:ext uri="{FF2B5EF4-FFF2-40B4-BE49-F238E27FC236}">
                <a16:creationId xmlns:a16="http://schemas.microsoft.com/office/drawing/2014/main" id="{4EF5F6D0-CD51-4542-BA0D-B7970A612DE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56692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4C4AB-1364-4FC1-9753-51583EBFA105}"/>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24F2DB74-E1C7-427F-8BBB-9CCFDA71E09F}"/>
              </a:ext>
            </a:extLst>
          </p:cNvPr>
          <p:cNvGraphicFramePr>
            <a:graphicFrameLocks noGrp="1"/>
          </p:cNvGraphicFramePr>
          <p:nvPr>
            <p:ph type="tbl" sz="quarter" idx="13"/>
            <p:extLst>
              <p:ext uri="{D42A27DB-BD31-4B8C-83A1-F6EECF244321}">
                <p14:modId xmlns:p14="http://schemas.microsoft.com/office/powerpoint/2010/main" val="2611771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98570521"/>
                    </a:ext>
                  </a:extLst>
                </a:gridCol>
                <a:gridCol w="658368">
                  <a:extLst>
                    <a:ext uri="{9D8B030D-6E8A-4147-A177-3AD203B41FA5}">
                      <a16:colId xmlns:a16="http://schemas.microsoft.com/office/drawing/2014/main" val="2062314830"/>
                    </a:ext>
                  </a:extLst>
                </a:gridCol>
                <a:gridCol w="658368">
                  <a:extLst>
                    <a:ext uri="{9D8B030D-6E8A-4147-A177-3AD203B41FA5}">
                      <a16:colId xmlns:a16="http://schemas.microsoft.com/office/drawing/2014/main" val="3535458370"/>
                    </a:ext>
                  </a:extLst>
                </a:gridCol>
                <a:gridCol w="576072">
                  <a:extLst>
                    <a:ext uri="{9D8B030D-6E8A-4147-A177-3AD203B41FA5}">
                      <a16:colId xmlns:a16="http://schemas.microsoft.com/office/drawing/2014/main" val="3051430138"/>
                    </a:ext>
                  </a:extLst>
                </a:gridCol>
                <a:gridCol w="576072">
                  <a:extLst>
                    <a:ext uri="{9D8B030D-6E8A-4147-A177-3AD203B41FA5}">
                      <a16:colId xmlns:a16="http://schemas.microsoft.com/office/drawing/2014/main" val="909452313"/>
                    </a:ext>
                  </a:extLst>
                </a:gridCol>
                <a:gridCol w="493776">
                  <a:extLst>
                    <a:ext uri="{9D8B030D-6E8A-4147-A177-3AD203B41FA5}">
                      <a16:colId xmlns:a16="http://schemas.microsoft.com/office/drawing/2014/main" val="253680511"/>
                    </a:ext>
                  </a:extLst>
                </a:gridCol>
                <a:gridCol w="576072">
                  <a:extLst>
                    <a:ext uri="{9D8B030D-6E8A-4147-A177-3AD203B41FA5}">
                      <a16:colId xmlns:a16="http://schemas.microsoft.com/office/drawing/2014/main" val="2269639661"/>
                    </a:ext>
                  </a:extLst>
                </a:gridCol>
                <a:gridCol w="576072">
                  <a:extLst>
                    <a:ext uri="{9D8B030D-6E8A-4147-A177-3AD203B41FA5}">
                      <a16:colId xmlns:a16="http://schemas.microsoft.com/office/drawing/2014/main" val="927101810"/>
                    </a:ext>
                  </a:extLst>
                </a:gridCol>
                <a:gridCol w="576072">
                  <a:extLst>
                    <a:ext uri="{9D8B030D-6E8A-4147-A177-3AD203B41FA5}">
                      <a16:colId xmlns:a16="http://schemas.microsoft.com/office/drawing/2014/main" val="3480971484"/>
                    </a:ext>
                  </a:extLst>
                </a:gridCol>
                <a:gridCol w="576072">
                  <a:extLst>
                    <a:ext uri="{9D8B030D-6E8A-4147-A177-3AD203B41FA5}">
                      <a16:colId xmlns:a16="http://schemas.microsoft.com/office/drawing/2014/main" val="2607259968"/>
                    </a:ext>
                  </a:extLst>
                </a:gridCol>
                <a:gridCol w="576072">
                  <a:extLst>
                    <a:ext uri="{9D8B030D-6E8A-4147-A177-3AD203B41FA5}">
                      <a16:colId xmlns:a16="http://schemas.microsoft.com/office/drawing/2014/main" val="3341291256"/>
                    </a:ext>
                  </a:extLst>
                </a:gridCol>
                <a:gridCol w="329184">
                  <a:extLst>
                    <a:ext uri="{9D8B030D-6E8A-4147-A177-3AD203B41FA5}">
                      <a16:colId xmlns:a16="http://schemas.microsoft.com/office/drawing/2014/main" val="1329755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39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2424704"/>
                  </a:ext>
                </a:extLst>
              </a:tr>
            </a:tbl>
          </a:graphicData>
        </a:graphic>
      </p:graphicFrame>
      <p:sp>
        <p:nvSpPr>
          <p:cNvPr id="4" name="Text Placeholder 3">
            <a:extLst>
              <a:ext uri="{FF2B5EF4-FFF2-40B4-BE49-F238E27FC236}">
                <a16:creationId xmlns:a16="http://schemas.microsoft.com/office/drawing/2014/main" id="{ECAB06A6-05F9-436B-AF2B-5EA12A511AD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11738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8952-456C-4AAB-A059-F224E6F27FDA}"/>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C9D5101E-CF48-458A-B3E0-87B5E0DECD16}"/>
              </a:ext>
            </a:extLst>
          </p:cNvPr>
          <p:cNvGraphicFramePr>
            <a:graphicFrameLocks noGrp="1"/>
          </p:cNvGraphicFramePr>
          <p:nvPr>
            <p:ph type="tbl" sz="quarter" idx="13"/>
            <p:extLst>
              <p:ext uri="{D42A27DB-BD31-4B8C-83A1-F6EECF244321}">
                <p14:modId xmlns:p14="http://schemas.microsoft.com/office/powerpoint/2010/main" val="1023543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0980831"/>
                    </a:ext>
                  </a:extLst>
                </a:gridCol>
                <a:gridCol w="658368">
                  <a:extLst>
                    <a:ext uri="{9D8B030D-6E8A-4147-A177-3AD203B41FA5}">
                      <a16:colId xmlns:a16="http://schemas.microsoft.com/office/drawing/2014/main" val="1890204317"/>
                    </a:ext>
                  </a:extLst>
                </a:gridCol>
                <a:gridCol w="658368">
                  <a:extLst>
                    <a:ext uri="{9D8B030D-6E8A-4147-A177-3AD203B41FA5}">
                      <a16:colId xmlns:a16="http://schemas.microsoft.com/office/drawing/2014/main" val="770529901"/>
                    </a:ext>
                  </a:extLst>
                </a:gridCol>
                <a:gridCol w="576072">
                  <a:extLst>
                    <a:ext uri="{9D8B030D-6E8A-4147-A177-3AD203B41FA5}">
                      <a16:colId xmlns:a16="http://schemas.microsoft.com/office/drawing/2014/main" val="3779558491"/>
                    </a:ext>
                  </a:extLst>
                </a:gridCol>
                <a:gridCol w="576072">
                  <a:extLst>
                    <a:ext uri="{9D8B030D-6E8A-4147-A177-3AD203B41FA5}">
                      <a16:colId xmlns:a16="http://schemas.microsoft.com/office/drawing/2014/main" val="4187378444"/>
                    </a:ext>
                  </a:extLst>
                </a:gridCol>
                <a:gridCol w="493776">
                  <a:extLst>
                    <a:ext uri="{9D8B030D-6E8A-4147-A177-3AD203B41FA5}">
                      <a16:colId xmlns:a16="http://schemas.microsoft.com/office/drawing/2014/main" val="2972390961"/>
                    </a:ext>
                  </a:extLst>
                </a:gridCol>
                <a:gridCol w="576072">
                  <a:extLst>
                    <a:ext uri="{9D8B030D-6E8A-4147-A177-3AD203B41FA5}">
                      <a16:colId xmlns:a16="http://schemas.microsoft.com/office/drawing/2014/main" val="3106767314"/>
                    </a:ext>
                  </a:extLst>
                </a:gridCol>
                <a:gridCol w="576072">
                  <a:extLst>
                    <a:ext uri="{9D8B030D-6E8A-4147-A177-3AD203B41FA5}">
                      <a16:colId xmlns:a16="http://schemas.microsoft.com/office/drawing/2014/main" val="1778189932"/>
                    </a:ext>
                  </a:extLst>
                </a:gridCol>
                <a:gridCol w="576072">
                  <a:extLst>
                    <a:ext uri="{9D8B030D-6E8A-4147-A177-3AD203B41FA5}">
                      <a16:colId xmlns:a16="http://schemas.microsoft.com/office/drawing/2014/main" val="2256470560"/>
                    </a:ext>
                  </a:extLst>
                </a:gridCol>
                <a:gridCol w="576072">
                  <a:extLst>
                    <a:ext uri="{9D8B030D-6E8A-4147-A177-3AD203B41FA5}">
                      <a16:colId xmlns:a16="http://schemas.microsoft.com/office/drawing/2014/main" val="2920144126"/>
                    </a:ext>
                  </a:extLst>
                </a:gridCol>
                <a:gridCol w="576072">
                  <a:extLst>
                    <a:ext uri="{9D8B030D-6E8A-4147-A177-3AD203B41FA5}">
                      <a16:colId xmlns:a16="http://schemas.microsoft.com/office/drawing/2014/main" val="3485655772"/>
                    </a:ext>
                  </a:extLst>
                </a:gridCol>
                <a:gridCol w="329184">
                  <a:extLst>
                    <a:ext uri="{9D8B030D-6E8A-4147-A177-3AD203B41FA5}">
                      <a16:colId xmlns:a16="http://schemas.microsoft.com/office/drawing/2014/main" val="327470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178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51167428"/>
                  </a:ext>
                </a:extLst>
              </a:tr>
            </a:tbl>
          </a:graphicData>
        </a:graphic>
      </p:graphicFrame>
      <p:sp>
        <p:nvSpPr>
          <p:cNvPr id="4" name="Text Placeholder 3">
            <a:extLst>
              <a:ext uri="{FF2B5EF4-FFF2-40B4-BE49-F238E27FC236}">
                <a16:creationId xmlns:a16="http://schemas.microsoft.com/office/drawing/2014/main" id="{C3619176-8A03-4A3B-AE93-05A5DF4329A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49295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A57B6-49E9-4BE1-9FA8-25C7E418958C}"/>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C0C983DE-4763-4950-8616-1EAD74841012}"/>
              </a:ext>
            </a:extLst>
          </p:cNvPr>
          <p:cNvGraphicFramePr>
            <a:graphicFrameLocks noGrp="1"/>
          </p:cNvGraphicFramePr>
          <p:nvPr>
            <p:ph type="tbl" sz="quarter" idx="13"/>
            <p:extLst>
              <p:ext uri="{D42A27DB-BD31-4B8C-83A1-F6EECF244321}">
                <p14:modId xmlns:p14="http://schemas.microsoft.com/office/powerpoint/2010/main" val="203928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99040673"/>
                    </a:ext>
                  </a:extLst>
                </a:gridCol>
                <a:gridCol w="658368">
                  <a:extLst>
                    <a:ext uri="{9D8B030D-6E8A-4147-A177-3AD203B41FA5}">
                      <a16:colId xmlns:a16="http://schemas.microsoft.com/office/drawing/2014/main" val="3265861345"/>
                    </a:ext>
                  </a:extLst>
                </a:gridCol>
                <a:gridCol w="658368">
                  <a:extLst>
                    <a:ext uri="{9D8B030D-6E8A-4147-A177-3AD203B41FA5}">
                      <a16:colId xmlns:a16="http://schemas.microsoft.com/office/drawing/2014/main" val="2143310849"/>
                    </a:ext>
                  </a:extLst>
                </a:gridCol>
                <a:gridCol w="576072">
                  <a:extLst>
                    <a:ext uri="{9D8B030D-6E8A-4147-A177-3AD203B41FA5}">
                      <a16:colId xmlns:a16="http://schemas.microsoft.com/office/drawing/2014/main" val="2634358963"/>
                    </a:ext>
                  </a:extLst>
                </a:gridCol>
                <a:gridCol w="576072">
                  <a:extLst>
                    <a:ext uri="{9D8B030D-6E8A-4147-A177-3AD203B41FA5}">
                      <a16:colId xmlns:a16="http://schemas.microsoft.com/office/drawing/2014/main" val="813002781"/>
                    </a:ext>
                  </a:extLst>
                </a:gridCol>
                <a:gridCol w="493776">
                  <a:extLst>
                    <a:ext uri="{9D8B030D-6E8A-4147-A177-3AD203B41FA5}">
                      <a16:colId xmlns:a16="http://schemas.microsoft.com/office/drawing/2014/main" val="584098887"/>
                    </a:ext>
                  </a:extLst>
                </a:gridCol>
                <a:gridCol w="576072">
                  <a:extLst>
                    <a:ext uri="{9D8B030D-6E8A-4147-A177-3AD203B41FA5}">
                      <a16:colId xmlns:a16="http://schemas.microsoft.com/office/drawing/2014/main" val="501126097"/>
                    </a:ext>
                  </a:extLst>
                </a:gridCol>
                <a:gridCol w="576072">
                  <a:extLst>
                    <a:ext uri="{9D8B030D-6E8A-4147-A177-3AD203B41FA5}">
                      <a16:colId xmlns:a16="http://schemas.microsoft.com/office/drawing/2014/main" val="2851969114"/>
                    </a:ext>
                  </a:extLst>
                </a:gridCol>
                <a:gridCol w="576072">
                  <a:extLst>
                    <a:ext uri="{9D8B030D-6E8A-4147-A177-3AD203B41FA5}">
                      <a16:colId xmlns:a16="http://schemas.microsoft.com/office/drawing/2014/main" val="25216563"/>
                    </a:ext>
                  </a:extLst>
                </a:gridCol>
                <a:gridCol w="576072">
                  <a:extLst>
                    <a:ext uri="{9D8B030D-6E8A-4147-A177-3AD203B41FA5}">
                      <a16:colId xmlns:a16="http://schemas.microsoft.com/office/drawing/2014/main" val="1150915528"/>
                    </a:ext>
                  </a:extLst>
                </a:gridCol>
                <a:gridCol w="576072">
                  <a:extLst>
                    <a:ext uri="{9D8B030D-6E8A-4147-A177-3AD203B41FA5}">
                      <a16:colId xmlns:a16="http://schemas.microsoft.com/office/drawing/2014/main" val="3684421642"/>
                    </a:ext>
                  </a:extLst>
                </a:gridCol>
                <a:gridCol w="329184">
                  <a:extLst>
                    <a:ext uri="{9D8B030D-6E8A-4147-A177-3AD203B41FA5}">
                      <a16:colId xmlns:a16="http://schemas.microsoft.com/office/drawing/2014/main" val="2822452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466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297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6916417"/>
                  </a:ext>
                </a:extLst>
              </a:tr>
            </a:tbl>
          </a:graphicData>
        </a:graphic>
      </p:graphicFrame>
      <p:sp>
        <p:nvSpPr>
          <p:cNvPr id="4" name="Text Placeholder 3">
            <a:extLst>
              <a:ext uri="{FF2B5EF4-FFF2-40B4-BE49-F238E27FC236}">
                <a16:creationId xmlns:a16="http://schemas.microsoft.com/office/drawing/2014/main" id="{9AA8E1D9-31D2-4A7B-9CFF-3DC08AB60DC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82249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DA56F-7C05-4EC8-8C46-F3AC34CC09AA}"/>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05EB1A3C-78DB-4900-B60E-02BF4D4D9CA1}"/>
              </a:ext>
            </a:extLst>
          </p:cNvPr>
          <p:cNvGraphicFramePr>
            <a:graphicFrameLocks noGrp="1"/>
          </p:cNvGraphicFramePr>
          <p:nvPr>
            <p:ph type="tbl" sz="quarter" idx="13"/>
            <p:extLst>
              <p:ext uri="{D42A27DB-BD31-4B8C-83A1-F6EECF244321}">
                <p14:modId xmlns:p14="http://schemas.microsoft.com/office/powerpoint/2010/main" val="3671207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8971051"/>
                    </a:ext>
                  </a:extLst>
                </a:gridCol>
                <a:gridCol w="658368">
                  <a:extLst>
                    <a:ext uri="{9D8B030D-6E8A-4147-A177-3AD203B41FA5}">
                      <a16:colId xmlns:a16="http://schemas.microsoft.com/office/drawing/2014/main" val="1657914668"/>
                    </a:ext>
                  </a:extLst>
                </a:gridCol>
                <a:gridCol w="658368">
                  <a:extLst>
                    <a:ext uri="{9D8B030D-6E8A-4147-A177-3AD203B41FA5}">
                      <a16:colId xmlns:a16="http://schemas.microsoft.com/office/drawing/2014/main" val="2819174300"/>
                    </a:ext>
                  </a:extLst>
                </a:gridCol>
                <a:gridCol w="576072">
                  <a:extLst>
                    <a:ext uri="{9D8B030D-6E8A-4147-A177-3AD203B41FA5}">
                      <a16:colId xmlns:a16="http://schemas.microsoft.com/office/drawing/2014/main" val="2862387153"/>
                    </a:ext>
                  </a:extLst>
                </a:gridCol>
                <a:gridCol w="576072">
                  <a:extLst>
                    <a:ext uri="{9D8B030D-6E8A-4147-A177-3AD203B41FA5}">
                      <a16:colId xmlns:a16="http://schemas.microsoft.com/office/drawing/2014/main" val="3753697712"/>
                    </a:ext>
                  </a:extLst>
                </a:gridCol>
                <a:gridCol w="493776">
                  <a:extLst>
                    <a:ext uri="{9D8B030D-6E8A-4147-A177-3AD203B41FA5}">
                      <a16:colId xmlns:a16="http://schemas.microsoft.com/office/drawing/2014/main" val="1471251386"/>
                    </a:ext>
                  </a:extLst>
                </a:gridCol>
                <a:gridCol w="576072">
                  <a:extLst>
                    <a:ext uri="{9D8B030D-6E8A-4147-A177-3AD203B41FA5}">
                      <a16:colId xmlns:a16="http://schemas.microsoft.com/office/drawing/2014/main" val="1567629746"/>
                    </a:ext>
                  </a:extLst>
                </a:gridCol>
                <a:gridCol w="576072">
                  <a:extLst>
                    <a:ext uri="{9D8B030D-6E8A-4147-A177-3AD203B41FA5}">
                      <a16:colId xmlns:a16="http://schemas.microsoft.com/office/drawing/2014/main" val="3775011130"/>
                    </a:ext>
                  </a:extLst>
                </a:gridCol>
                <a:gridCol w="576072">
                  <a:extLst>
                    <a:ext uri="{9D8B030D-6E8A-4147-A177-3AD203B41FA5}">
                      <a16:colId xmlns:a16="http://schemas.microsoft.com/office/drawing/2014/main" val="3014180180"/>
                    </a:ext>
                  </a:extLst>
                </a:gridCol>
                <a:gridCol w="576072">
                  <a:extLst>
                    <a:ext uri="{9D8B030D-6E8A-4147-A177-3AD203B41FA5}">
                      <a16:colId xmlns:a16="http://schemas.microsoft.com/office/drawing/2014/main" val="1293409728"/>
                    </a:ext>
                  </a:extLst>
                </a:gridCol>
                <a:gridCol w="576072">
                  <a:extLst>
                    <a:ext uri="{9D8B030D-6E8A-4147-A177-3AD203B41FA5}">
                      <a16:colId xmlns:a16="http://schemas.microsoft.com/office/drawing/2014/main" val="141557906"/>
                    </a:ext>
                  </a:extLst>
                </a:gridCol>
                <a:gridCol w="329184">
                  <a:extLst>
                    <a:ext uri="{9D8B030D-6E8A-4147-A177-3AD203B41FA5}">
                      <a16:colId xmlns:a16="http://schemas.microsoft.com/office/drawing/2014/main" val="2266466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743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7987606"/>
                  </a:ext>
                </a:extLst>
              </a:tr>
            </a:tbl>
          </a:graphicData>
        </a:graphic>
      </p:graphicFrame>
      <p:sp>
        <p:nvSpPr>
          <p:cNvPr id="4" name="Text Placeholder 3">
            <a:extLst>
              <a:ext uri="{FF2B5EF4-FFF2-40B4-BE49-F238E27FC236}">
                <a16:creationId xmlns:a16="http://schemas.microsoft.com/office/drawing/2014/main" id="{0ABB665B-00A7-446E-8B32-F729743950C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14679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A5F56-21E7-415B-B942-165BA97B59CF}"/>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9F6F0322-C4E5-41BE-872F-87C436285466}"/>
              </a:ext>
            </a:extLst>
          </p:cNvPr>
          <p:cNvGraphicFramePr>
            <a:graphicFrameLocks noGrp="1"/>
          </p:cNvGraphicFramePr>
          <p:nvPr>
            <p:ph type="tbl" sz="quarter" idx="13"/>
            <p:extLst>
              <p:ext uri="{D42A27DB-BD31-4B8C-83A1-F6EECF244321}">
                <p14:modId xmlns:p14="http://schemas.microsoft.com/office/powerpoint/2010/main" val="77724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52213665"/>
                    </a:ext>
                  </a:extLst>
                </a:gridCol>
                <a:gridCol w="658368">
                  <a:extLst>
                    <a:ext uri="{9D8B030D-6E8A-4147-A177-3AD203B41FA5}">
                      <a16:colId xmlns:a16="http://schemas.microsoft.com/office/drawing/2014/main" val="1207710731"/>
                    </a:ext>
                  </a:extLst>
                </a:gridCol>
                <a:gridCol w="658368">
                  <a:extLst>
                    <a:ext uri="{9D8B030D-6E8A-4147-A177-3AD203B41FA5}">
                      <a16:colId xmlns:a16="http://schemas.microsoft.com/office/drawing/2014/main" val="3662758764"/>
                    </a:ext>
                  </a:extLst>
                </a:gridCol>
                <a:gridCol w="576072">
                  <a:extLst>
                    <a:ext uri="{9D8B030D-6E8A-4147-A177-3AD203B41FA5}">
                      <a16:colId xmlns:a16="http://schemas.microsoft.com/office/drawing/2014/main" val="3030595936"/>
                    </a:ext>
                  </a:extLst>
                </a:gridCol>
                <a:gridCol w="576072">
                  <a:extLst>
                    <a:ext uri="{9D8B030D-6E8A-4147-A177-3AD203B41FA5}">
                      <a16:colId xmlns:a16="http://schemas.microsoft.com/office/drawing/2014/main" val="2693594172"/>
                    </a:ext>
                  </a:extLst>
                </a:gridCol>
                <a:gridCol w="493776">
                  <a:extLst>
                    <a:ext uri="{9D8B030D-6E8A-4147-A177-3AD203B41FA5}">
                      <a16:colId xmlns:a16="http://schemas.microsoft.com/office/drawing/2014/main" val="677676400"/>
                    </a:ext>
                  </a:extLst>
                </a:gridCol>
                <a:gridCol w="576072">
                  <a:extLst>
                    <a:ext uri="{9D8B030D-6E8A-4147-A177-3AD203B41FA5}">
                      <a16:colId xmlns:a16="http://schemas.microsoft.com/office/drawing/2014/main" val="3098310390"/>
                    </a:ext>
                  </a:extLst>
                </a:gridCol>
                <a:gridCol w="576072">
                  <a:extLst>
                    <a:ext uri="{9D8B030D-6E8A-4147-A177-3AD203B41FA5}">
                      <a16:colId xmlns:a16="http://schemas.microsoft.com/office/drawing/2014/main" val="179013444"/>
                    </a:ext>
                  </a:extLst>
                </a:gridCol>
                <a:gridCol w="576072">
                  <a:extLst>
                    <a:ext uri="{9D8B030D-6E8A-4147-A177-3AD203B41FA5}">
                      <a16:colId xmlns:a16="http://schemas.microsoft.com/office/drawing/2014/main" val="907254646"/>
                    </a:ext>
                  </a:extLst>
                </a:gridCol>
                <a:gridCol w="576072">
                  <a:extLst>
                    <a:ext uri="{9D8B030D-6E8A-4147-A177-3AD203B41FA5}">
                      <a16:colId xmlns:a16="http://schemas.microsoft.com/office/drawing/2014/main" val="1097945413"/>
                    </a:ext>
                  </a:extLst>
                </a:gridCol>
                <a:gridCol w="576072">
                  <a:extLst>
                    <a:ext uri="{9D8B030D-6E8A-4147-A177-3AD203B41FA5}">
                      <a16:colId xmlns:a16="http://schemas.microsoft.com/office/drawing/2014/main" val="2246863631"/>
                    </a:ext>
                  </a:extLst>
                </a:gridCol>
                <a:gridCol w="329184">
                  <a:extLst>
                    <a:ext uri="{9D8B030D-6E8A-4147-A177-3AD203B41FA5}">
                      <a16:colId xmlns:a16="http://schemas.microsoft.com/office/drawing/2014/main" val="2521976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810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8539718"/>
                  </a:ext>
                </a:extLst>
              </a:tr>
            </a:tbl>
          </a:graphicData>
        </a:graphic>
      </p:graphicFrame>
      <p:sp>
        <p:nvSpPr>
          <p:cNvPr id="4" name="Text Placeholder 3">
            <a:extLst>
              <a:ext uri="{FF2B5EF4-FFF2-40B4-BE49-F238E27FC236}">
                <a16:creationId xmlns:a16="http://schemas.microsoft.com/office/drawing/2014/main" id="{36238819-0801-4286-BF37-FFF796F0790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022070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A5739-C458-44A9-AFED-666B5CD98CEA}"/>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21AA9D46-FBD9-4A8B-A916-0F10DC957B13}"/>
              </a:ext>
            </a:extLst>
          </p:cNvPr>
          <p:cNvGraphicFramePr>
            <a:graphicFrameLocks noGrp="1"/>
          </p:cNvGraphicFramePr>
          <p:nvPr>
            <p:ph type="tbl" sz="quarter" idx="13"/>
            <p:extLst>
              <p:ext uri="{D42A27DB-BD31-4B8C-83A1-F6EECF244321}">
                <p14:modId xmlns:p14="http://schemas.microsoft.com/office/powerpoint/2010/main" val="3982603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18394808"/>
                    </a:ext>
                  </a:extLst>
                </a:gridCol>
                <a:gridCol w="658368">
                  <a:extLst>
                    <a:ext uri="{9D8B030D-6E8A-4147-A177-3AD203B41FA5}">
                      <a16:colId xmlns:a16="http://schemas.microsoft.com/office/drawing/2014/main" val="2911079775"/>
                    </a:ext>
                  </a:extLst>
                </a:gridCol>
                <a:gridCol w="658368">
                  <a:extLst>
                    <a:ext uri="{9D8B030D-6E8A-4147-A177-3AD203B41FA5}">
                      <a16:colId xmlns:a16="http://schemas.microsoft.com/office/drawing/2014/main" val="3816834417"/>
                    </a:ext>
                  </a:extLst>
                </a:gridCol>
                <a:gridCol w="576072">
                  <a:extLst>
                    <a:ext uri="{9D8B030D-6E8A-4147-A177-3AD203B41FA5}">
                      <a16:colId xmlns:a16="http://schemas.microsoft.com/office/drawing/2014/main" val="2361436011"/>
                    </a:ext>
                  </a:extLst>
                </a:gridCol>
                <a:gridCol w="576072">
                  <a:extLst>
                    <a:ext uri="{9D8B030D-6E8A-4147-A177-3AD203B41FA5}">
                      <a16:colId xmlns:a16="http://schemas.microsoft.com/office/drawing/2014/main" val="1244267146"/>
                    </a:ext>
                  </a:extLst>
                </a:gridCol>
                <a:gridCol w="493776">
                  <a:extLst>
                    <a:ext uri="{9D8B030D-6E8A-4147-A177-3AD203B41FA5}">
                      <a16:colId xmlns:a16="http://schemas.microsoft.com/office/drawing/2014/main" val="3241043090"/>
                    </a:ext>
                  </a:extLst>
                </a:gridCol>
                <a:gridCol w="576072">
                  <a:extLst>
                    <a:ext uri="{9D8B030D-6E8A-4147-A177-3AD203B41FA5}">
                      <a16:colId xmlns:a16="http://schemas.microsoft.com/office/drawing/2014/main" val="1367958464"/>
                    </a:ext>
                  </a:extLst>
                </a:gridCol>
                <a:gridCol w="576072">
                  <a:extLst>
                    <a:ext uri="{9D8B030D-6E8A-4147-A177-3AD203B41FA5}">
                      <a16:colId xmlns:a16="http://schemas.microsoft.com/office/drawing/2014/main" val="3720755276"/>
                    </a:ext>
                  </a:extLst>
                </a:gridCol>
                <a:gridCol w="576072">
                  <a:extLst>
                    <a:ext uri="{9D8B030D-6E8A-4147-A177-3AD203B41FA5}">
                      <a16:colId xmlns:a16="http://schemas.microsoft.com/office/drawing/2014/main" val="3371548205"/>
                    </a:ext>
                  </a:extLst>
                </a:gridCol>
                <a:gridCol w="576072">
                  <a:extLst>
                    <a:ext uri="{9D8B030D-6E8A-4147-A177-3AD203B41FA5}">
                      <a16:colId xmlns:a16="http://schemas.microsoft.com/office/drawing/2014/main" val="986677784"/>
                    </a:ext>
                  </a:extLst>
                </a:gridCol>
                <a:gridCol w="576072">
                  <a:extLst>
                    <a:ext uri="{9D8B030D-6E8A-4147-A177-3AD203B41FA5}">
                      <a16:colId xmlns:a16="http://schemas.microsoft.com/office/drawing/2014/main" val="340407756"/>
                    </a:ext>
                  </a:extLst>
                </a:gridCol>
                <a:gridCol w="329184">
                  <a:extLst>
                    <a:ext uri="{9D8B030D-6E8A-4147-A177-3AD203B41FA5}">
                      <a16:colId xmlns:a16="http://schemas.microsoft.com/office/drawing/2014/main" val="3238691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153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62885341"/>
                  </a:ext>
                </a:extLst>
              </a:tr>
            </a:tbl>
          </a:graphicData>
        </a:graphic>
      </p:graphicFrame>
      <p:sp>
        <p:nvSpPr>
          <p:cNvPr id="4" name="Text Placeholder 3">
            <a:extLst>
              <a:ext uri="{FF2B5EF4-FFF2-40B4-BE49-F238E27FC236}">
                <a16:creationId xmlns:a16="http://schemas.microsoft.com/office/drawing/2014/main" id="{C6B97095-D3D8-4090-960D-75683ECF1C8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514487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65E1F-B09D-4AEE-B17B-BC35A073ED40}"/>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7829CC90-E56B-49FA-B733-1DA9CBAD7C94}"/>
              </a:ext>
            </a:extLst>
          </p:cNvPr>
          <p:cNvGraphicFramePr>
            <a:graphicFrameLocks noGrp="1"/>
          </p:cNvGraphicFramePr>
          <p:nvPr>
            <p:ph type="tbl" sz="quarter" idx="13"/>
            <p:extLst>
              <p:ext uri="{D42A27DB-BD31-4B8C-83A1-F6EECF244321}">
                <p14:modId xmlns:p14="http://schemas.microsoft.com/office/powerpoint/2010/main" val="614728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498238"/>
                    </a:ext>
                  </a:extLst>
                </a:gridCol>
                <a:gridCol w="658368">
                  <a:extLst>
                    <a:ext uri="{9D8B030D-6E8A-4147-A177-3AD203B41FA5}">
                      <a16:colId xmlns:a16="http://schemas.microsoft.com/office/drawing/2014/main" val="1712647083"/>
                    </a:ext>
                  </a:extLst>
                </a:gridCol>
                <a:gridCol w="658368">
                  <a:extLst>
                    <a:ext uri="{9D8B030D-6E8A-4147-A177-3AD203B41FA5}">
                      <a16:colId xmlns:a16="http://schemas.microsoft.com/office/drawing/2014/main" val="933773100"/>
                    </a:ext>
                  </a:extLst>
                </a:gridCol>
                <a:gridCol w="576072">
                  <a:extLst>
                    <a:ext uri="{9D8B030D-6E8A-4147-A177-3AD203B41FA5}">
                      <a16:colId xmlns:a16="http://schemas.microsoft.com/office/drawing/2014/main" val="889061134"/>
                    </a:ext>
                  </a:extLst>
                </a:gridCol>
                <a:gridCol w="576072">
                  <a:extLst>
                    <a:ext uri="{9D8B030D-6E8A-4147-A177-3AD203B41FA5}">
                      <a16:colId xmlns:a16="http://schemas.microsoft.com/office/drawing/2014/main" val="1195827931"/>
                    </a:ext>
                  </a:extLst>
                </a:gridCol>
                <a:gridCol w="493776">
                  <a:extLst>
                    <a:ext uri="{9D8B030D-6E8A-4147-A177-3AD203B41FA5}">
                      <a16:colId xmlns:a16="http://schemas.microsoft.com/office/drawing/2014/main" val="3921543338"/>
                    </a:ext>
                  </a:extLst>
                </a:gridCol>
                <a:gridCol w="576072">
                  <a:extLst>
                    <a:ext uri="{9D8B030D-6E8A-4147-A177-3AD203B41FA5}">
                      <a16:colId xmlns:a16="http://schemas.microsoft.com/office/drawing/2014/main" val="42613008"/>
                    </a:ext>
                  </a:extLst>
                </a:gridCol>
                <a:gridCol w="576072">
                  <a:extLst>
                    <a:ext uri="{9D8B030D-6E8A-4147-A177-3AD203B41FA5}">
                      <a16:colId xmlns:a16="http://schemas.microsoft.com/office/drawing/2014/main" val="2618432623"/>
                    </a:ext>
                  </a:extLst>
                </a:gridCol>
                <a:gridCol w="576072">
                  <a:extLst>
                    <a:ext uri="{9D8B030D-6E8A-4147-A177-3AD203B41FA5}">
                      <a16:colId xmlns:a16="http://schemas.microsoft.com/office/drawing/2014/main" val="241251811"/>
                    </a:ext>
                  </a:extLst>
                </a:gridCol>
                <a:gridCol w="576072">
                  <a:extLst>
                    <a:ext uri="{9D8B030D-6E8A-4147-A177-3AD203B41FA5}">
                      <a16:colId xmlns:a16="http://schemas.microsoft.com/office/drawing/2014/main" val="1507616369"/>
                    </a:ext>
                  </a:extLst>
                </a:gridCol>
                <a:gridCol w="576072">
                  <a:extLst>
                    <a:ext uri="{9D8B030D-6E8A-4147-A177-3AD203B41FA5}">
                      <a16:colId xmlns:a16="http://schemas.microsoft.com/office/drawing/2014/main" val="3755029743"/>
                    </a:ext>
                  </a:extLst>
                </a:gridCol>
                <a:gridCol w="329184">
                  <a:extLst>
                    <a:ext uri="{9D8B030D-6E8A-4147-A177-3AD203B41FA5}">
                      <a16:colId xmlns:a16="http://schemas.microsoft.com/office/drawing/2014/main" val="101238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915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6903759"/>
                  </a:ext>
                </a:extLst>
              </a:tr>
            </a:tbl>
          </a:graphicData>
        </a:graphic>
      </p:graphicFrame>
      <p:sp>
        <p:nvSpPr>
          <p:cNvPr id="4" name="Text Placeholder 3">
            <a:extLst>
              <a:ext uri="{FF2B5EF4-FFF2-40B4-BE49-F238E27FC236}">
                <a16:creationId xmlns:a16="http://schemas.microsoft.com/office/drawing/2014/main" id="{7B6D04E5-B02D-49E8-ABBA-26BF1D7875C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62931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9157E-7272-4A30-82D0-669B02FAFA79}"/>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6E295BFE-2B7C-471C-A1CD-A64C7E055779}"/>
              </a:ext>
            </a:extLst>
          </p:cNvPr>
          <p:cNvGraphicFramePr>
            <a:graphicFrameLocks noGrp="1"/>
          </p:cNvGraphicFramePr>
          <p:nvPr>
            <p:ph type="tbl" sz="quarter" idx="13"/>
            <p:extLst>
              <p:ext uri="{D42A27DB-BD31-4B8C-83A1-F6EECF244321}">
                <p14:modId xmlns:p14="http://schemas.microsoft.com/office/powerpoint/2010/main" val="272532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42490366"/>
                    </a:ext>
                  </a:extLst>
                </a:gridCol>
                <a:gridCol w="658368">
                  <a:extLst>
                    <a:ext uri="{9D8B030D-6E8A-4147-A177-3AD203B41FA5}">
                      <a16:colId xmlns:a16="http://schemas.microsoft.com/office/drawing/2014/main" val="4185196263"/>
                    </a:ext>
                  </a:extLst>
                </a:gridCol>
                <a:gridCol w="658368">
                  <a:extLst>
                    <a:ext uri="{9D8B030D-6E8A-4147-A177-3AD203B41FA5}">
                      <a16:colId xmlns:a16="http://schemas.microsoft.com/office/drawing/2014/main" val="1062185779"/>
                    </a:ext>
                  </a:extLst>
                </a:gridCol>
                <a:gridCol w="576072">
                  <a:extLst>
                    <a:ext uri="{9D8B030D-6E8A-4147-A177-3AD203B41FA5}">
                      <a16:colId xmlns:a16="http://schemas.microsoft.com/office/drawing/2014/main" val="3489459843"/>
                    </a:ext>
                  </a:extLst>
                </a:gridCol>
                <a:gridCol w="576072">
                  <a:extLst>
                    <a:ext uri="{9D8B030D-6E8A-4147-A177-3AD203B41FA5}">
                      <a16:colId xmlns:a16="http://schemas.microsoft.com/office/drawing/2014/main" val="2534090969"/>
                    </a:ext>
                  </a:extLst>
                </a:gridCol>
                <a:gridCol w="493776">
                  <a:extLst>
                    <a:ext uri="{9D8B030D-6E8A-4147-A177-3AD203B41FA5}">
                      <a16:colId xmlns:a16="http://schemas.microsoft.com/office/drawing/2014/main" val="2676160168"/>
                    </a:ext>
                  </a:extLst>
                </a:gridCol>
                <a:gridCol w="576072">
                  <a:extLst>
                    <a:ext uri="{9D8B030D-6E8A-4147-A177-3AD203B41FA5}">
                      <a16:colId xmlns:a16="http://schemas.microsoft.com/office/drawing/2014/main" val="308432846"/>
                    </a:ext>
                  </a:extLst>
                </a:gridCol>
                <a:gridCol w="576072">
                  <a:extLst>
                    <a:ext uri="{9D8B030D-6E8A-4147-A177-3AD203B41FA5}">
                      <a16:colId xmlns:a16="http://schemas.microsoft.com/office/drawing/2014/main" val="3249032780"/>
                    </a:ext>
                  </a:extLst>
                </a:gridCol>
                <a:gridCol w="576072">
                  <a:extLst>
                    <a:ext uri="{9D8B030D-6E8A-4147-A177-3AD203B41FA5}">
                      <a16:colId xmlns:a16="http://schemas.microsoft.com/office/drawing/2014/main" val="3944601768"/>
                    </a:ext>
                  </a:extLst>
                </a:gridCol>
                <a:gridCol w="576072">
                  <a:extLst>
                    <a:ext uri="{9D8B030D-6E8A-4147-A177-3AD203B41FA5}">
                      <a16:colId xmlns:a16="http://schemas.microsoft.com/office/drawing/2014/main" val="3001539614"/>
                    </a:ext>
                  </a:extLst>
                </a:gridCol>
                <a:gridCol w="576072">
                  <a:extLst>
                    <a:ext uri="{9D8B030D-6E8A-4147-A177-3AD203B41FA5}">
                      <a16:colId xmlns:a16="http://schemas.microsoft.com/office/drawing/2014/main" val="2845404328"/>
                    </a:ext>
                  </a:extLst>
                </a:gridCol>
                <a:gridCol w="329184">
                  <a:extLst>
                    <a:ext uri="{9D8B030D-6E8A-4147-A177-3AD203B41FA5}">
                      <a16:colId xmlns:a16="http://schemas.microsoft.com/office/drawing/2014/main" val="187740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942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265273"/>
                  </a:ext>
                </a:extLst>
              </a:tr>
            </a:tbl>
          </a:graphicData>
        </a:graphic>
      </p:graphicFrame>
      <p:sp>
        <p:nvSpPr>
          <p:cNvPr id="4" name="Text Placeholder 3">
            <a:extLst>
              <a:ext uri="{FF2B5EF4-FFF2-40B4-BE49-F238E27FC236}">
                <a16:creationId xmlns:a16="http://schemas.microsoft.com/office/drawing/2014/main" id="{25DB9879-44AA-4696-AFB3-BF34BB980F7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84366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BD58B-4F89-41AF-B324-13161C182701}"/>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06005102-9846-4C9A-AF75-C9CDB1BACE8D}"/>
              </a:ext>
            </a:extLst>
          </p:cNvPr>
          <p:cNvGraphicFramePr>
            <a:graphicFrameLocks noGrp="1"/>
          </p:cNvGraphicFramePr>
          <p:nvPr>
            <p:ph type="tbl" sz="quarter" idx="13"/>
            <p:extLst>
              <p:ext uri="{D42A27DB-BD31-4B8C-83A1-F6EECF244321}">
                <p14:modId xmlns:p14="http://schemas.microsoft.com/office/powerpoint/2010/main" val="354413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9734479"/>
                    </a:ext>
                  </a:extLst>
                </a:gridCol>
                <a:gridCol w="658368">
                  <a:extLst>
                    <a:ext uri="{9D8B030D-6E8A-4147-A177-3AD203B41FA5}">
                      <a16:colId xmlns:a16="http://schemas.microsoft.com/office/drawing/2014/main" val="70419218"/>
                    </a:ext>
                  </a:extLst>
                </a:gridCol>
                <a:gridCol w="658368">
                  <a:extLst>
                    <a:ext uri="{9D8B030D-6E8A-4147-A177-3AD203B41FA5}">
                      <a16:colId xmlns:a16="http://schemas.microsoft.com/office/drawing/2014/main" val="2352712085"/>
                    </a:ext>
                  </a:extLst>
                </a:gridCol>
                <a:gridCol w="576072">
                  <a:extLst>
                    <a:ext uri="{9D8B030D-6E8A-4147-A177-3AD203B41FA5}">
                      <a16:colId xmlns:a16="http://schemas.microsoft.com/office/drawing/2014/main" val="251483945"/>
                    </a:ext>
                  </a:extLst>
                </a:gridCol>
                <a:gridCol w="576072">
                  <a:extLst>
                    <a:ext uri="{9D8B030D-6E8A-4147-A177-3AD203B41FA5}">
                      <a16:colId xmlns:a16="http://schemas.microsoft.com/office/drawing/2014/main" val="1844062686"/>
                    </a:ext>
                  </a:extLst>
                </a:gridCol>
                <a:gridCol w="493776">
                  <a:extLst>
                    <a:ext uri="{9D8B030D-6E8A-4147-A177-3AD203B41FA5}">
                      <a16:colId xmlns:a16="http://schemas.microsoft.com/office/drawing/2014/main" val="166184355"/>
                    </a:ext>
                  </a:extLst>
                </a:gridCol>
                <a:gridCol w="576072">
                  <a:extLst>
                    <a:ext uri="{9D8B030D-6E8A-4147-A177-3AD203B41FA5}">
                      <a16:colId xmlns:a16="http://schemas.microsoft.com/office/drawing/2014/main" val="2056264804"/>
                    </a:ext>
                  </a:extLst>
                </a:gridCol>
                <a:gridCol w="576072">
                  <a:extLst>
                    <a:ext uri="{9D8B030D-6E8A-4147-A177-3AD203B41FA5}">
                      <a16:colId xmlns:a16="http://schemas.microsoft.com/office/drawing/2014/main" val="1127324297"/>
                    </a:ext>
                  </a:extLst>
                </a:gridCol>
                <a:gridCol w="576072">
                  <a:extLst>
                    <a:ext uri="{9D8B030D-6E8A-4147-A177-3AD203B41FA5}">
                      <a16:colId xmlns:a16="http://schemas.microsoft.com/office/drawing/2014/main" val="4289188737"/>
                    </a:ext>
                  </a:extLst>
                </a:gridCol>
                <a:gridCol w="576072">
                  <a:extLst>
                    <a:ext uri="{9D8B030D-6E8A-4147-A177-3AD203B41FA5}">
                      <a16:colId xmlns:a16="http://schemas.microsoft.com/office/drawing/2014/main" val="1787362862"/>
                    </a:ext>
                  </a:extLst>
                </a:gridCol>
                <a:gridCol w="576072">
                  <a:extLst>
                    <a:ext uri="{9D8B030D-6E8A-4147-A177-3AD203B41FA5}">
                      <a16:colId xmlns:a16="http://schemas.microsoft.com/office/drawing/2014/main" val="1186183190"/>
                    </a:ext>
                  </a:extLst>
                </a:gridCol>
                <a:gridCol w="329184">
                  <a:extLst>
                    <a:ext uri="{9D8B030D-6E8A-4147-A177-3AD203B41FA5}">
                      <a16:colId xmlns:a16="http://schemas.microsoft.com/office/drawing/2014/main" val="3292986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807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0103616"/>
                  </a:ext>
                </a:extLst>
              </a:tr>
            </a:tbl>
          </a:graphicData>
        </a:graphic>
      </p:graphicFrame>
      <p:sp>
        <p:nvSpPr>
          <p:cNvPr id="4" name="Text Placeholder 3">
            <a:extLst>
              <a:ext uri="{FF2B5EF4-FFF2-40B4-BE49-F238E27FC236}">
                <a16:creationId xmlns:a16="http://schemas.microsoft.com/office/drawing/2014/main" id="{DD035BEC-5071-4805-B098-0ECDE54AD07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176752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D367F-F11C-48CB-A9A0-39792C3F503C}"/>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F893B2E3-89EC-4134-BDB5-8411489FE7E6}"/>
              </a:ext>
            </a:extLst>
          </p:cNvPr>
          <p:cNvGraphicFramePr>
            <a:graphicFrameLocks noGrp="1"/>
          </p:cNvGraphicFramePr>
          <p:nvPr>
            <p:ph type="tbl" sz="quarter" idx="13"/>
            <p:extLst>
              <p:ext uri="{D42A27DB-BD31-4B8C-83A1-F6EECF244321}">
                <p14:modId xmlns:p14="http://schemas.microsoft.com/office/powerpoint/2010/main" val="1734711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6273563"/>
                    </a:ext>
                  </a:extLst>
                </a:gridCol>
                <a:gridCol w="658368">
                  <a:extLst>
                    <a:ext uri="{9D8B030D-6E8A-4147-A177-3AD203B41FA5}">
                      <a16:colId xmlns:a16="http://schemas.microsoft.com/office/drawing/2014/main" val="3358103504"/>
                    </a:ext>
                  </a:extLst>
                </a:gridCol>
                <a:gridCol w="658368">
                  <a:extLst>
                    <a:ext uri="{9D8B030D-6E8A-4147-A177-3AD203B41FA5}">
                      <a16:colId xmlns:a16="http://schemas.microsoft.com/office/drawing/2014/main" val="1527421507"/>
                    </a:ext>
                  </a:extLst>
                </a:gridCol>
                <a:gridCol w="576072">
                  <a:extLst>
                    <a:ext uri="{9D8B030D-6E8A-4147-A177-3AD203B41FA5}">
                      <a16:colId xmlns:a16="http://schemas.microsoft.com/office/drawing/2014/main" val="1455114182"/>
                    </a:ext>
                  </a:extLst>
                </a:gridCol>
                <a:gridCol w="576072">
                  <a:extLst>
                    <a:ext uri="{9D8B030D-6E8A-4147-A177-3AD203B41FA5}">
                      <a16:colId xmlns:a16="http://schemas.microsoft.com/office/drawing/2014/main" val="3835388794"/>
                    </a:ext>
                  </a:extLst>
                </a:gridCol>
                <a:gridCol w="493776">
                  <a:extLst>
                    <a:ext uri="{9D8B030D-6E8A-4147-A177-3AD203B41FA5}">
                      <a16:colId xmlns:a16="http://schemas.microsoft.com/office/drawing/2014/main" val="3063998055"/>
                    </a:ext>
                  </a:extLst>
                </a:gridCol>
                <a:gridCol w="576072">
                  <a:extLst>
                    <a:ext uri="{9D8B030D-6E8A-4147-A177-3AD203B41FA5}">
                      <a16:colId xmlns:a16="http://schemas.microsoft.com/office/drawing/2014/main" val="2206817656"/>
                    </a:ext>
                  </a:extLst>
                </a:gridCol>
                <a:gridCol w="576072">
                  <a:extLst>
                    <a:ext uri="{9D8B030D-6E8A-4147-A177-3AD203B41FA5}">
                      <a16:colId xmlns:a16="http://schemas.microsoft.com/office/drawing/2014/main" val="1767880721"/>
                    </a:ext>
                  </a:extLst>
                </a:gridCol>
                <a:gridCol w="576072">
                  <a:extLst>
                    <a:ext uri="{9D8B030D-6E8A-4147-A177-3AD203B41FA5}">
                      <a16:colId xmlns:a16="http://schemas.microsoft.com/office/drawing/2014/main" val="4058999647"/>
                    </a:ext>
                  </a:extLst>
                </a:gridCol>
                <a:gridCol w="576072">
                  <a:extLst>
                    <a:ext uri="{9D8B030D-6E8A-4147-A177-3AD203B41FA5}">
                      <a16:colId xmlns:a16="http://schemas.microsoft.com/office/drawing/2014/main" val="1928114979"/>
                    </a:ext>
                  </a:extLst>
                </a:gridCol>
                <a:gridCol w="576072">
                  <a:extLst>
                    <a:ext uri="{9D8B030D-6E8A-4147-A177-3AD203B41FA5}">
                      <a16:colId xmlns:a16="http://schemas.microsoft.com/office/drawing/2014/main" val="4053309347"/>
                    </a:ext>
                  </a:extLst>
                </a:gridCol>
                <a:gridCol w="329184">
                  <a:extLst>
                    <a:ext uri="{9D8B030D-6E8A-4147-A177-3AD203B41FA5}">
                      <a16:colId xmlns:a16="http://schemas.microsoft.com/office/drawing/2014/main" val="227000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673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8330939"/>
                  </a:ext>
                </a:extLst>
              </a:tr>
            </a:tbl>
          </a:graphicData>
        </a:graphic>
      </p:graphicFrame>
      <p:sp>
        <p:nvSpPr>
          <p:cNvPr id="4" name="Text Placeholder 3">
            <a:extLst>
              <a:ext uri="{FF2B5EF4-FFF2-40B4-BE49-F238E27FC236}">
                <a16:creationId xmlns:a16="http://schemas.microsoft.com/office/drawing/2014/main" id="{25D6A4D0-7984-4488-8651-83D2AED2491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10308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C82E-E365-4CF7-BF95-EA75B3B66659}"/>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BAFC4A72-1038-4C43-9954-A3CB66D30EFD}"/>
              </a:ext>
            </a:extLst>
          </p:cNvPr>
          <p:cNvGraphicFramePr>
            <a:graphicFrameLocks noGrp="1"/>
          </p:cNvGraphicFramePr>
          <p:nvPr>
            <p:ph type="tbl" sz="quarter" idx="13"/>
            <p:extLst>
              <p:ext uri="{D42A27DB-BD31-4B8C-83A1-F6EECF244321}">
                <p14:modId xmlns:p14="http://schemas.microsoft.com/office/powerpoint/2010/main" val="3395056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21524276"/>
                    </a:ext>
                  </a:extLst>
                </a:gridCol>
                <a:gridCol w="658368">
                  <a:extLst>
                    <a:ext uri="{9D8B030D-6E8A-4147-A177-3AD203B41FA5}">
                      <a16:colId xmlns:a16="http://schemas.microsoft.com/office/drawing/2014/main" val="3649850082"/>
                    </a:ext>
                  </a:extLst>
                </a:gridCol>
                <a:gridCol w="658368">
                  <a:extLst>
                    <a:ext uri="{9D8B030D-6E8A-4147-A177-3AD203B41FA5}">
                      <a16:colId xmlns:a16="http://schemas.microsoft.com/office/drawing/2014/main" val="319018193"/>
                    </a:ext>
                  </a:extLst>
                </a:gridCol>
                <a:gridCol w="576072">
                  <a:extLst>
                    <a:ext uri="{9D8B030D-6E8A-4147-A177-3AD203B41FA5}">
                      <a16:colId xmlns:a16="http://schemas.microsoft.com/office/drawing/2014/main" val="1091530934"/>
                    </a:ext>
                  </a:extLst>
                </a:gridCol>
                <a:gridCol w="576072">
                  <a:extLst>
                    <a:ext uri="{9D8B030D-6E8A-4147-A177-3AD203B41FA5}">
                      <a16:colId xmlns:a16="http://schemas.microsoft.com/office/drawing/2014/main" val="144420406"/>
                    </a:ext>
                  </a:extLst>
                </a:gridCol>
                <a:gridCol w="493776">
                  <a:extLst>
                    <a:ext uri="{9D8B030D-6E8A-4147-A177-3AD203B41FA5}">
                      <a16:colId xmlns:a16="http://schemas.microsoft.com/office/drawing/2014/main" val="3403956533"/>
                    </a:ext>
                  </a:extLst>
                </a:gridCol>
                <a:gridCol w="576072">
                  <a:extLst>
                    <a:ext uri="{9D8B030D-6E8A-4147-A177-3AD203B41FA5}">
                      <a16:colId xmlns:a16="http://schemas.microsoft.com/office/drawing/2014/main" val="2360501394"/>
                    </a:ext>
                  </a:extLst>
                </a:gridCol>
                <a:gridCol w="576072">
                  <a:extLst>
                    <a:ext uri="{9D8B030D-6E8A-4147-A177-3AD203B41FA5}">
                      <a16:colId xmlns:a16="http://schemas.microsoft.com/office/drawing/2014/main" val="4104448362"/>
                    </a:ext>
                  </a:extLst>
                </a:gridCol>
                <a:gridCol w="576072">
                  <a:extLst>
                    <a:ext uri="{9D8B030D-6E8A-4147-A177-3AD203B41FA5}">
                      <a16:colId xmlns:a16="http://schemas.microsoft.com/office/drawing/2014/main" val="2492735539"/>
                    </a:ext>
                  </a:extLst>
                </a:gridCol>
                <a:gridCol w="576072">
                  <a:extLst>
                    <a:ext uri="{9D8B030D-6E8A-4147-A177-3AD203B41FA5}">
                      <a16:colId xmlns:a16="http://schemas.microsoft.com/office/drawing/2014/main" val="2411333953"/>
                    </a:ext>
                  </a:extLst>
                </a:gridCol>
                <a:gridCol w="576072">
                  <a:extLst>
                    <a:ext uri="{9D8B030D-6E8A-4147-A177-3AD203B41FA5}">
                      <a16:colId xmlns:a16="http://schemas.microsoft.com/office/drawing/2014/main" val="73135712"/>
                    </a:ext>
                  </a:extLst>
                </a:gridCol>
                <a:gridCol w="329184">
                  <a:extLst>
                    <a:ext uri="{9D8B030D-6E8A-4147-A177-3AD203B41FA5}">
                      <a16:colId xmlns:a16="http://schemas.microsoft.com/office/drawing/2014/main" val="168394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327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7023042"/>
                  </a:ext>
                </a:extLst>
              </a:tr>
            </a:tbl>
          </a:graphicData>
        </a:graphic>
      </p:graphicFrame>
      <p:sp>
        <p:nvSpPr>
          <p:cNvPr id="4" name="Text Placeholder 3">
            <a:extLst>
              <a:ext uri="{FF2B5EF4-FFF2-40B4-BE49-F238E27FC236}">
                <a16:creationId xmlns:a16="http://schemas.microsoft.com/office/drawing/2014/main" id="{ED7D52C4-B236-4566-9B30-39F6DBBFCAB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23594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1F9FC-A51E-4932-A7F6-DA36BDE8E423}"/>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55F3C75D-567A-4D91-9D64-8D55DC207D04}"/>
              </a:ext>
            </a:extLst>
          </p:cNvPr>
          <p:cNvGraphicFramePr>
            <a:graphicFrameLocks noGrp="1"/>
          </p:cNvGraphicFramePr>
          <p:nvPr>
            <p:ph type="tbl" sz="quarter" idx="13"/>
            <p:extLst>
              <p:ext uri="{D42A27DB-BD31-4B8C-83A1-F6EECF244321}">
                <p14:modId xmlns:p14="http://schemas.microsoft.com/office/powerpoint/2010/main" val="1678364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66718481"/>
                    </a:ext>
                  </a:extLst>
                </a:gridCol>
                <a:gridCol w="658368">
                  <a:extLst>
                    <a:ext uri="{9D8B030D-6E8A-4147-A177-3AD203B41FA5}">
                      <a16:colId xmlns:a16="http://schemas.microsoft.com/office/drawing/2014/main" val="3089010351"/>
                    </a:ext>
                  </a:extLst>
                </a:gridCol>
                <a:gridCol w="658368">
                  <a:extLst>
                    <a:ext uri="{9D8B030D-6E8A-4147-A177-3AD203B41FA5}">
                      <a16:colId xmlns:a16="http://schemas.microsoft.com/office/drawing/2014/main" val="3453992330"/>
                    </a:ext>
                  </a:extLst>
                </a:gridCol>
                <a:gridCol w="576072">
                  <a:extLst>
                    <a:ext uri="{9D8B030D-6E8A-4147-A177-3AD203B41FA5}">
                      <a16:colId xmlns:a16="http://schemas.microsoft.com/office/drawing/2014/main" val="791555587"/>
                    </a:ext>
                  </a:extLst>
                </a:gridCol>
                <a:gridCol w="576072">
                  <a:extLst>
                    <a:ext uri="{9D8B030D-6E8A-4147-A177-3AD203B41FA5}">
                      <a16:colId xmlns:a16="http://schemas.microsoft.com/office/drawing/2014/main" val="3686075266"/>
                    </a:ext>
                  </a:extLst>
                </a:gridCol>
                <a:gridCol w="493776">
                  <a:extLst>
                    <a:ext uri="{9D8B030D-6E8A-4147-A177-3AD203B41FA5}">
                      <a16:colId xmlns:a16="http://schemas.microsoft.com/office/drawing/2014/main" val="2706627349"/>
                    </a:ext>
                  </a:extLst>
                </a:gridCol>
                <a:gridCol w="576072">
                  <a:extLst>
                    <a:ext uri="{9D8B030D-6E8A-4147-A177-3AD203B41FA5}">
                      <a16:colId xmlns:a16="http://schemas.microsoft.com/office/drawing/2014/main" val="2538219929"/>
                    </a:ext>
                  </a:extLst>
                </a:gridCol>
                <a:gridCol w="576072">
                  <a:extLst>
                    <a:ext uri="{9D8B030D-6E8A-4147-A177-3AD203B41FA5}">
                      <a16:colId xmlns:a16="http://schemas.microsoft.com/office/drawing/2014/main" val="808316593"/>
                    </a:ext>
                  </a:extLst>
                </a:gridCol>
                <a:gridCol w="576072">
                  <a:extLst>
                    <a:ext uri="{9D8B030D-6E8A-4147-A177-3AD203B41FA5}">
                      <a16:colId xmlns:a16="http://schemas.microsoft.com/office/drawing/2014/main" val="2971485209"/>
                    </a:ext>
                  </a:extLst>
                </a:gridCol>
                <a:gridCol w="576072">
                  <a:extLst>
                    <a:ext uri="{9D8B030D-6E8A-4147-A177-3AD203B41FA5}">
                      <a16:colId xmlns:a16="http://schemas.microsoft.com/office/drawing/2014/main" val="1516726422"/>
                    </a:ext>
                  </a:extLst>
                </a:gridCol>
                <a:gridCol w="576072">
                  <a:extLst>
                    <a:ext uri="{9D8B030D-6E8A-4147-A177-3AD203B41FA5}">
                      <a16:colId xmlns:a16="http://schemas.microsoft.com/office/drawing/2014/main" val="2858462999"/>
                    </a:ext>
                  </a:extLst>
                </a:gridCol>
                <a:gridCol w="329184">
                  <a:extLst>
                    <a:ext uri="{9D8B030D-6E8A-4147-A177-3AD203B41FA5}">
                      <a16:colId xmlns:a16="http://schemas.microsoft.com/office/drawing/2014/main" val="3411296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16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3040322"/>
                  </a:ext>
                </a:extLst>
              </a:tr>
            </a:tbl>
          </a:graphicData>
        </a:graphic>
      </p:graphicFrame>
      <p:sp>
        <p:nvSpPr>
          <p:cNvPr id="4" name="Text Placeholder 3">
            <a:extLst>
              <a:ext uri="{FF2B5EF4-FFF2-40B4-BE49-F238E27FC236}">
                <a16:creationId xmlns:a16="http://schemas.microsoft.com/office/drawing/2014/main" id="{64695C14-5C11-49D1-885A-8A4EABB67A4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60999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81A8F-B16B-43CC-BD12-B3146723CB2D}"/>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535742BA-A9F6-46E1-B750-B298B97E5B77}"/>
              </a:ext>
            </a:extLst>
          </p:cNvPr>
          <p:cNvGraphicFramePr>
            <a:graphicFrameLocks noGrp="1"/>
          </p:cNvGraphicFramePr>
          <p:nvPr>
            <p:ph type="tbl" sz="quarter" idx="13"/>
            <p:extLst>
              <p:ext uri="{D42A27DB-BD31-4B8C-83A1-F6EECF244321}">
                <p14:modId xmlns:p14="http://schemas.microsoft.com/office/powerpoint/2010/main" val="834297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5949228"/>
                    </a:ext>
                  </a:extLst>
                </a:gridCol>
                <a:gridCol w="658368">
                  <a:extLst>
                    <a:ext uri="{9D8B030D-6E8A-4147-A177-3AD203B41FA5}">
                      <a16:colId xmlns:a16="http://schemas.microsoft.com/office/drawing/2014/main" val="1119523887"/>
                    </a:ext>
                  </a:extLst>
                </a:gridCol>
                <a:gridCol w="658368">
                  <a:extLst>
                    <a:ext uri="{9D8B030D-6E8A-4147-A177-3AD203B41FA5}">
                      <a16:colId xmlns:a16="http://schemas.microsoft.com/office/drawing/2014/main" val="2910080109"/>
                    </a:ext>
                  </a:extLst>
                </a:gridCol>
                <a:gridCol w="576072">
                  <a:extLst>
                    <a:ext uri="{9D8B030D-6E8A-4147-A177-3AD203B41FA5}">
                      <a16:colId xmlns:a16="http://schemas.microsoft.com/office/drawing/2014/main" val="1192781199"/>
                    </a:ext>
                  </a:extLst>
                </a:gridCol>
                <a:gridCol w="576072">
                  <a:extLst>
                    <a:ext uri="{9D8B030D-6E8A-4147-A177-3AD203B41FA5}">
                      <a16:colId xmlns:a16="http://schemas.microsoft.com/office/drawing/2014/main" val="3937361289"/>
                    </a:ext>
                  </a:extLst>
                </a:gridCol>
                <a:gridCol w="493776">
                  <a:extLst>
                    <a:ext uri="{9D8B030D-6E8A-4147-A177-3AD203B41FA5}">
                      <a16:colId xmlns:a16="http://schemas.microsoft.com/office/drawing/2014/main" val="3662965783"/>
                    </a:ext>
                  </a:extLst>
                </a:gridCol>
                <a:gridCol w="576072">
                  <a:extLst>
                    <a:ext uri="{9D8B030D-6E8A-4147-A177-3AD203B41FA5}">
                      <a16:colId xmlns:a16="http://schemas.microsoft.com/office/drawing/2014/main" val="3242676009"/>
                    </a:ext>
                  </a:extLst>
                </a:gridCol>
                <a:gridCol w="576072">
                  <a:extLst>
                    <a:ext uri="{9D8B030D-6E8A-4147-A177-3AD203B41FA5}">
                      <a16:colId xmlns:a16="http://schemas.microsoft.com/office/drawing/2014/main" val="895211695"/>
                    </a:ext>
                  </a:extLst>
                </a:gridCol>
                <a:gridCol w="576072">
                  <a:extLst>
                    <a:ext uri="{9D8B030D-6E8A-4147-A177-3AD203B41FA5}">
                      <a16:colId xmlns:a16="http://schemas.microsoft.com/office/drawing/2014/main" val="717459485"/>
                    </a:ext>
                  </a:extLst>
                </a:gridCol>
                <a:gridCol w="576072">
                  <a:extLst>
                    <a:ext uri="{9D8B030D-6E8A-4147-A177-3AD203B41FA5}">
                      <a16:colId xmlns:a16="http://schemas.microsoft.com/office/drawing/2014/main" val="2270255612"/>
                    </a:ext>
                  </a:extLst>
                </a:gridCol>
                <a:gridCol w="576072">
                  <a:extLst>
                    <a:ext uri="{9D8B030D-6E8A-4147-A177-3AD203B41FA5}">
                      <a16:colId xmlns:a16="http://schemas.microsoft.com/office/drawing/2014/main" val="3353228661"/>
                    </a:ext>
                  </a:extLst>
                </a:gridCol>
                <a:gridCol w="329184">
                  <a:extLst>
                    <a:ext uri="{9D8B030D-6E8A-4147-A177-3AD203B41FA5}">
                      <a16:colId xmlns:a16="http://schemas.microsoft.com/office/drawing/2014/main" val="677654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4467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8558495"/>
                  </a:ext>
                </a:extLst>
              </a:tr>
            </a:tbl>
          </a:graphicData>
        </a:graphic>
      </p:graphicFrame>
      <p:sp>
        <p:nvSpPr>
          <p:cNvPr id="4" name="Text Placeholder 3">
            <a:extLst>
              <a:ext uri="{FF2B5EF4-FFF2-40B4-BE49-F238E27FC236}">
                <a16:creationId xmlns:a16="http://schemas.microsoft.com/office/drawing/2014/main" id="{03B8F801-BC6D-4C09-9043-1BF3D548375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37506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2021-07-09T10:05:13Z</dcterms:created>
  <dcterms:modified xsi:type="dcterms:W3CDTF">2021-07-09T10:08:56Z</dcterms:modified>
</cp:coreProperties>
</file>