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DA03F-320C-4E65-B7F1-58C022E244EF}"/>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77D43C39-A7DE-47E2-95A1-B80404BE7D5A}"/>
              </a:ext>
            </a:extLst>
          </p:cNvPr>
          <p:cNvGraphicFramePr>
            <a:graphicFrameLocks noGrp="1"/>
          </p:cNvGraphicFramePr>
          <p:nvPr>
            <p:ph type="tbl" sz="quarter" idx="13"/>
            <p:extLst>
              <p:ext uri="{D42A27DB-BD31-4B8C-83A1-F6EECF244321}">
                <p14:modId xmlns:p14="http://schemas.microsoft.com/office/powerpoint/2010/main" val="1635200406"/>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63806362"/>
                    </a:ext>
                  </a:extLst>
                </a:gridCol>
                <a:gridCol w="658368">
                  <a:extLst>
                    <a:ext uri="{9D8B030D-6E8A-4147-A177-3AD203B41FA5}">
                      <a16:colId xmlns:a16="http://schemas.microsoft.com/office/drawing/2014/main" val="2055304619"/>
                    </a:ext>
                  </a:extLst>
                </a:gridCol>
                <a:gridCol w="658368">
                  <a:extLst>
                    <a:ext uri="{9D8B030D-6E8A-4147-A177-3AD203B41FA5}">
                      <a16:colId xmlns:a16="http://schemas.microsoft.com/office/drawing/2014/main" val="1470832456"/>
                    </a:ext>
                  </a:extLst>
                </a:gridCol>
                <a:gridCol w="576072">
                  <a:extLst>
                    <a:ext uri="{9D8B030D-6E8A-4147-A177-3AD203B41FA5}">
                      <a16:colId xmlns:a16="http://schemas.microsoft.com/office/drawing/2014/main" val="739235876"/>
                    </a:ext>
                  </a:extLst>
                </a:gridCol>
                <a:gridCol w="576072">
                  <a:extLst>
                    <a:ext uri="{9D8B030D-6E8A-4147-A177-3AD203B41FA5}">
                      <a16:colId xmlns:a16="http://schemas.microsoft.com/office/drawing/2014/main" val="3161770076"/>
                    </a:ext>
                  </a:extLst>
                </a:gridCol>
                <a:gridCol w="493776">
                  <a:extLst>
                    <a:ext uri="{9D8B030D-6E8A-4147-A177-3AD203B41FA5}">
                      <a16:colId xmlns:a16="http://schemas.microsoft.com/office/drawing/2014/main" val="3906925562"/>
                    </a:ext>
                  </a:extLst>
                </a:gridCol>
                <a:gridCol w="576072">
                  <a:extLst>
                    <a:ext uri="{9D8B030D-6E8A-4147-A177-3AD203B41FA5}">
                      <a16:colId xmlns:a16="http://schemas.microsoft.com/office/drawing/2014/main" val="305883100"/>
                    </a:ext>
                  </a:extLst>
                </a:gridCol>
                <a:gridCol w="576072">
                  <a:extLst>
                    <a:ext uri="{9D8B030D-6E8A-4147-A177-3AD203B41FA5}">
                      <a16:colId xmlns:a16="http://schemas.microsoft.com/office/drawing/2014/main" val="3600555928"/>
                    </a:ext>
                  </a:extLst>
                </a:gridCol>
                <a:gridCol w="576072">
                  <a:extLst>
                    <a:ext uri="{9D8B030D-6E8A-4147-A177-3AD203B41FA5}">
                      <a16:colId xmlns:a16="http://schemas.microsoft.com/office/drawing/2014/main" val="2012679200"/>
                    </a:ext>
                  </a:extLst>
                </a:gridCol>
                <a:gridCol w="576072">
                  <a:extLst>
                    <a:ext uri="{9D8B030D-6E8A-4147-A177-3AD203B41FA5}">
                      <a16:colId xmlns:a16="http://schemas.microsoft.com/office/drawing/2014/main" val="3619599164"/>
                    </a:ext>
                  </a:extLst>
                </a:gridCol>
                <a:gridCol w="576072">
                  <a:extLst>
                    <a:ext uri="{9D8B030D-6E8A-4147-A177-3AD203B41FA5}">
                      <a16:colId xmlns:a16="http://schemas.microsoft.com/office/drawing/2014/main" val="708983391"/>
                    </a:ext>
                  </a:extLst>
                </a:gridCol>
                <a:gridCol w="329184">
                  <a:extLst>
                    <a:ext uri="{9D8B030D-6E8A-4147-A177-3AD203B41FA5}">
                      <a16:colId xmlns:a16="http://schemas.microsoft.com/office/drawing/2014/main" val="410181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5506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5936311"/>
                  </a:ext>
                </a:extLst>
              </a:tr>
            </a:tbl>
          </a:graphicData>
        </a:graphic>
      </p:graphicFrame>
      <p:sp>
        <p:nvSpPr>
          <p:cNvPr id="4" name="Text Placeholder 3">
            <a:extLst>
              <a:ext uri="{FF2B5EF4-FFF2-40B4-BE49-F238E27FC236}">
                <a16:creationId xmlns:a16="http://schemas.microsoft.com/office/drawing/2014/main" id="{F0D2C1F6-D455-44E2-9CD8-F04487C0F72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26926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EA4CF-0C39-43E9-A1D5-2C8558805CC5}"/>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8035DF97-4CC5-4D8C-B89C-E5B19D263E7D}"/>
              </a:ext>
            </a:extLst>
          </p:cNvPr>
          <p:cNvGraphicFramePr>
            <a:graphicFrameLocks noGrp="1"/>
          </p:cNvGraphicFramePr>
          <p:nvPr>
            <p:ph type="tbl" sz="quarter" idx="13"/>
            <p:extLst>
              <p:ext uri="{D42A27DB-BD31-4B8C-83A1-F6EECF244321}">
                <p14:modId xmlns:p14="http://schemas.microsoft.com/office/powerpoint/2010/main" val="311406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670018"/>
                    </a:ext>
                  </a:extLst>
                </a:gridCol>
                <a:gridCol w="658368">
                  <a:extLst>
                    <a:ext uri="{9D8B030D-6E8A-4147-A177-3AD203B41FA5}">
                      <a16:colId xmlns:a16="http://schemas.microsoft.com/office/drawing/2014/main" val="2402735233"/>
                    </a:ext>
                  </a:extLst>
                </a:gridCol>
                <a:gridCol w="658368">
                  <a:extLst>
                    <a:ext uri="{9D8B030D-6E8A-4147-A177-3AD203B41FA5}">
                      <a16:colId xmlns:a16="http://schemas.microsoft.com/office/drawing/2014/main" val="1075290808"/>
                    </a:ext>
                  </a:extLst>
                </a:gridCol>
                <a:gridCol w="576072">
                  <a:extLst>
                    <a:ext uri="{9D8B030D-6E8A-4147-A177-3AD203B41FA5}">
                      <a16:colId xmlns:a16="http://schemas.microsoft.com/office/drawing/2014/main" val="3448474340"/>
                    </a:ext>
                  </a:extLst>
                </a:gridCol>
                <a:gridCol w="576072">
                  <a:extLst>
                    <a:ext uri="{9D8B030D-6E8A-4147-A177-3AD203B41FA5}">
                      <a16:colId xmlns:a16="http://schemas.microsoft.com/office/drawing/2014/main" val="3790823886"/>
                    </a:ext>
                  </a:extLst>
                </a:gridCol>
                <a:gridCol w="493776">
                  <a:extLst>
                    <a:ext uri="{9D8B030D-6E8A-4147-A177-3AD203B41FA5}">
                      <a16:colId xmlns:a16="http://schemas.microsoft.com/office/drawing/2014/main" val="3077713313"/>
                    </a:ext>
                  </a:extLst>
                </a:gridCol>
                <a:gridCol w="576072">
                  <a:extLst>
                    <a:ext uri="{9D8B030D-6E8A-4147-A177-3AD203B41FA5}">
                      <a16:colId xmlns:a16="http://schemas.microsoft.com/office/drawing/2014/main" val="2461021535"/>
                    </a:ext>
                  </a:extLst>
                </a:gridCol>
                <a:gridCol w="576072">
                  <a:extLst>
                    <a:ext uri="{9D8B030D-6E8A-4147-A177-3AD203B41FA5}">
                      <a16:colId xmlns:a16="http://schemas.microsoft.com/office/drawing/2014/main" val="194632849"/>
                    </a:ext>
                  </a:extLst>
                </a:gridCol>
                <a:gridCol w="576072">
                  <a:extLst>
                    <a:ext uri="{9D8B030D-6E8A-4147-A177-3AD203B41FA5}">
                      <a16:colId xmlns:a16="http://schemas.microsoft.com/office/drawing/2014/main" val="2134285531"/>
                    </a:ext>
                  </a:extLst>
                </a:gridCol>
                <a:gridCol w="576072">
                  <a:extLst>
                    <a:ext uri="{9D8B030D-6E8A-4147-A177-3AD203B41FA5}">
                      <a16:colId xmlns:a16="http://schemas.microsoft.com/office/drawing/2014/main" val="1439547179"/>
                    </a:ext>
                  </a:extLst>
                </a:gridCol>
                <a:gridCol w="576072">
                  <a:extLst>
                    <a:ext uri="{9D8B030D-6E8A-4147-A177-3AD203B41FA5}">
                      <a16:colId xmlns:a16="http://schemas.microsoft.com/office/drawing/2014/main" val="1423025126"/>
                    </a:ext>
                  </a:extLst>
                </a:gridCol>
                <a:gridCol w="329184">
                  <a:extLst>
                    <a:ext uri="{9D8B030D-6E8A-4147-A177-3AD203B41FA5}">
                      <a16:colId xmlns:a16="http://schemas.microsoft.com/office/drawing/2014/main" val="342369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3834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5192159"/>
                  </a:ext>
                </a:extLst>
              </a:tr>
            </a:tbl>
          </a:graphicData>
        </a:graphic>
      </p:graphicFrame>
      <p:sp>
        <p:nvSpPr>
          <p:cNvPr id="4" name="Text Placeholder 3">
            <a:extLst>
              <a:ext uri="{FF2B5EF4-FFF2-40B4-BE49-F238E27FC236}">
                <a16:creationId xmlns:a16="http://schemas.microsoft.com/office/drawing/2014/main" id="{11A71992-6127-4A8C-9A64-1A540E7177D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96200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BA550-EC42-4FC4-88C8-100D26FB7BD2}"/>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76346B5C-7070-4BC4-9EB0-AD7952C652CA}"/>
              </a:ext>
            </a:extLst>
          </p:cNvPr>
          <p:cNvGraphicFramePr>
            <a:graphicFrameLocks noGrp="1"/>
          </p:cNvGraphicFramePr>
          <p:nvPr>
            <p:ph type="tbl" sz="quarter" idx="13"/>
            <p:extLst>
              <p:ext uri="{D42A27DB-BD31-4B8C-83A1-F6EECF244321}">
                <p14:modId xmlns:p14="http://schemas.microsoft.com/office/powerpoint/2010/main" val="3417118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2817145"/>
                    </a:ext>
                  </a:extLst>
                </a:gridCol>
                <a:gridCol w="658368">
                  <a:extLst>
                    <a:ext uri="{9D8B030D-6E8A-4147-A177-3AD203B41FA5}">
                      <a16:colId xmlns:a16="http://schemas.microsoft.com/office/drawing/2014/main" val="306638988"/>
                    </a:ext>
                  </a:extLst>
                </a:gridCol>
                <a:gridCol w="658368">
                  <a:extLst>
                    <a:ext uri="{9D8B030D-6E8A-4147-A177-3AD203B41FA5}">
                      <a16:colId xmlns:a16="http://schemas.microsoft.com/office/drawing/2014/main" val="3822430280"/>
                    </a:ext>
                  </a:extLst>
                </a:gridCol>
                <a:gridCol w="576072">
                  <a:extLst>
                    <a:ext uri="{9D8B030D-6E8A-4147-A177-3AD203B41FA5}">
                      <a16:colId xmlns:a16="http://schemas.microsoft.com/office/drawing/2014/main" val="27420343"/>
                    </a:ext>
                  </a:extLst>
                </a:gridCol>
                <a:gridCol w="576072">
                  <a:extLst>
                    <a:ext uri="{9D8B030D-6E8A-4147-A177-3AD203B41FA5}">
                      <a16:colId xmlns:a16="http://schemas.microsoft.com/office/drawing/2014/main" val="3856686087"/>
                    </a:ext>
                  </a:extLst>
                </a:gridCol>
                <a:gridCol w="493776">
                  <a:extLst>
                    <a:ext uri="{9D8B030D-6E8A-4147-A177-3AD203B41FA5}">
                      <a16:colId xmlns:a16="http://schemas.microsoft.com/office/drawing/2014/main" val="1089626050"/>
                    </a:ext>
                  </a:extLst>
                </a:gridCol>
                <a:gridCol w="576072">
                  <a:extLst>
                    <a:ext uri="{9D8B030D-6E8A-4147-A177-3AD203B41FA5}">
                      <a16:colId xmlns:a16="http://schemas.microsoft.com/office/drawing/2014/main" val="3633521639"/>
                    </a:ext>
                  </a:extLst>
                </a:gridCol>
                <a:gridCol w="576072">
                  <a:extLst>
                    <a:ext uri="{9D8B030D-6E8A-4147-A177-3AD203B41FA5}">
                      <a16:colId xmlns:a16="http://schemas.microsoft.com/office/drawing/2014/main" val="3258039037"/>
                    </a:ext>
                  </a:extLst>
                </a:gridCol>
                <a:gridCol w="576072">
                  <a:extLst>
                    <a:ext uri="{9D8B030D-6E8A-4147-A177-3AD203B41FA5}">
                      <a16:colId xmlns:a16="http://schemas.microsoft.com/office/drawing/2014/main" val="205766119"/>
                    </a:ext>
                  </a:extLst>
                </a:gridCol>
                <a:gridCol w="576072">
                  <a:extLst>
                    <a:ext uri="{9D8B030D-6E8A-4147-A177-3AD203B41FA5}">
                      <a16:colId xmlns:a16="http://schemas.microsoft.com/office/drawing/2014/main" val="537937066"/>
                    </a:ext>
                  </a:extLst>
                </a:gridCol>
                <a:gridCol w="576072">
                  <a:extLst>
                    <a:ext uri="{9D8B030D-6E8A-4147-A177-3AD203B41FA5}">
                      <a16:colId xmlns:a16="http://schemas.microsoft.com/office/drawing/2014/main" val="2295900363"/>
                    </a:ext>
                  </a:extLst>
                </a:gridCol>
                <a:gridCol w="329184">
                  <a:extLst>
                    <a:ext uri="{9D8B030D-6E8A-4147-A177-3AD203B41FA5}">
                      <a16:colId xmlns:a16="http://schemas.microsoft.com/office/drawing/2014/main" val="3150435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78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6981943"/>
                  </a:ext>
                </a:extLst>
              </a:tr>
            </a:tbl>
          </a:graphicData>
        </a:graphic>
      </p:graphicFrame>
      <p:sp>
        <p:nvSpPr>
          <p:cNvPr id="4" name="Text Placeholder 3">
            <a:extLst>
              <a:ext uri="{FF2B5EF4-FFF2-40B4-BE49-F238E27FC236}">
                <a16:creationId xmlns:a16="http://schemas.microsoft.com/office/drawing/2014/main" id="{0AF93759-6DE7-4017-B15E-17BDC89F17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646208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1C856-4C98-4881-B031-B0CB759A0DA3}"/>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FCC9DA54-25B9-4791-8B6B-C1C6930ED60D}"/>
              </a:ext>
            </a:extLst>
          </p:cNvPr>
          <p:cNvGraphicFramePr>
            <a:graphicFrameLocks noGrp="1"/>
          </p:cNvGraphicFramePr>
          <p:nvPr>
            <p:ph type="tbl" sz="quarter" idx="13"/>
            <p:extLst>
              <p:ext uri="{D42A27DB-BD31-4B8C-83A1-F6EECF244321}">
                <p14:modId xmlns:p14="http://schemas.microsoft.com/office/powerpoint/2010/main" val="14806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2700185"/>
                    </a:ext>
                  </a:extLst>
                </a:gridCol>
                <a:gridCol w="658368">
                  <a:extLst>
                    <a:ext uri="{9D8B030D-6E8A-4147-A177-3AD203B41FA5}">
                      <a16:colId xmlns:a16="http://schemas.microsoft.com/office/drawing/2014/main" val="1246910108"/>
                    </a:ext>
                  </a:extLst>
                </a:gridCol>
                <a:gridCol w="658368">
                  <a:extLst>
                    <a:ext uri="{9D8B030D-6E8A-4147-A177-3AD203B41FA5}">
                      <a16:colId xmlns:a16="http://schemas.microsoft.com/office/drawing/2014/main" val="3200852856"/>
                    </a:ext>
                  </a:extLst>
                </a:gridCol>
                <a:gridCol w="576072">
                  <a:extLst>
                    <a:ext uri="{9D8B030D-6E8A-4147-A177-3AD203B41FA5}">
                      <a16:colId xmlns:a16="http://schemas.microsoft.com/office/drawing/2014/main" val="1151140116"/>
                    </a:ext>
                  </a:extLst>
                </a:gridCol>
                <a:gridCol w="576072">
                  <a:extLst>
                    <a:ext uri="{9D8B030D-6E8A-4147-A177-3AD203B41FA5}">
                      <a16:colId xmlns:a16="http://schemas.microsoft.com/office/drawing/2014/main" val="614294974"/>
                    </a:ext>
                  </a:extLst>
                </a:gridCol>
                <a:gridCol w="493776">
                  <a:extLst>
                    <a:ext uri="{9D8B030D-6E8A-4147-A177-3AD203B41FA5}">
                      <a16:colId xmlns:a16="http://schemas.microsoft.com/office/drawing/2014/main" val="29824609"/>
                    </a:ext>
                  </a:extLst>
                </a:gridCol>
                <a:gridCol w="576072">
                  <a:extLst>
                    <a:ext uri="{9D8B030D-6E8A-4147-A177-3AD203B41FA5}">
                      <a16:colId xmlns:a16="http://schemas.microsoft.com/office/drawing/2014/main" val="468535924"/>
                    </a:ext>
                  </a:extLst>
                </a:gridCol>
                <a:gridCol w="576072">
                  <a:extLst>
                    <a:ext uri="{9D8B030D-6E8A-4147-A177-3AD203B41FA5}">
                      <a16:colId xmlns:a16="http://schemas.microsoft.com/office/drawing/2014/main" val="1025261524"/>
                    </a:ext>
                  </a:extLst>
                </a:gridCol>
                <a:gridCol w="576072">
                  <a:extLst>
                    <a:ext uri="{9D8B030D-6E8A-4147-A177-3AD203B41FA5}">
                      <a16:colId xmlns:a16="http://schemas.microsoft.com/office/drawing/2014/main" val="2266450122"/>
                    </a:ext>
                  </a:extLst>
                </a:gridCol>
                <a:gridCol w="576072">
                  <a:extLst>
                    <a:ext uri="{9D8B030D-6E8A-4147-A177-3AD203B41FA5}">
                      <a16:colId xmlns:a16="http://schemas.microsoft.com/office/drawing/2014/main" val="330240869"/>
                    </a:ext>
                  </a:extLst>
                </a:gridCol>
                <a:gridCol w="576072">
                  <a:extLst>
                    <a:ext uri="{9D8B030D-6E8A-4147-A177-3AD203B41FA5}">
                      <a16:colId xmlns:a16="http://schemas.microsoft.com/office/drawing/2014/main" val="314686470"/>
                    </a:ext>
                  </a:extLst>
                </a:gridCol>
                <a:gridCol w="329184">
                  <a:extLst>
                    <a:ext uri="{9D8B030D-6E8A-4147-A177-3AD203B41FA5}">
                      <a16:colId xmlns:a16="http://schemas.microsoft.com/office/drawing/2014/main" val="4084156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745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515900"/>
                  </a:ext>
                </a:extLst>
              </a:tr>
            </a:tbl>
          </a:graphicData>
        </a:graphic>
      </p:graphicFrame>
      <p:sp>
        <p:nvSpPr>
          <p:cNvPr id="4" name="Text Placeholder 3">
            <a:extLst>
              <a:ext uri="{FF2B5EF4-FFF2-40B4-BE49-F238E27FC236}">
                <a16:creationId xmlns:a16="http://schemas.microsoft.com/office/drawing/2014/main" id="{E3B3DDFE-F609-44CC-8BDA-DEEA48FB77A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56302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DCFBB-D1CB-45B3-A72A-A0F173EF81BC}"/>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EF67C0DF-D422-480D-BD4F-491E973FDA41}"/>
              </a:ext>
            </a:extLst>
          </p:cNvPr>
          <p:cNvGraphicFramePr>
            <a:graphicFrameLocks noGrp="1"/>
          </p:cNvGraphicFramePr>
          <p:nvPr>
            <p:ph type="tbl" sz="quarter" idx="13"/>
            <p:extLst>
              <p:ext uri="{D42A27DB-BD31-4B8C-83A1-F6EECF244321}">
                <p14:modId xmlns:p14="http://schemas.microsoft.com/office/powerpoint/2010/main" val="429255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14028088"/>
                    </a:ext>
                  </a:extLst>
                </a:gridCol>
                <a:gridCol w="658368">
                  <a:extLst>
                    <a:ext uri="{9D8B030D-6E8A-4147-A177-3AD203B41FA5}">
                      <a16:colId xmlns:a16="http://schemas.microsoft.com/office/drawing/2014/main" val="2105157562"/>
                    </a:ext>
                  </a:extLst>
                </a:gridCol>
                <a:gridCol w="658368">
                  <a:extLst>
                    <a:ext uri="{9D8B030D-6E8A-4147-A177-3AD203B41FA5}">
                      <a16:colId xmlns:a16="http://schemas.microsoft.com/office/drawing/2014/main" val="3323738517"/>
                    </a:ext>
                  </a:extLst>
                </a:gridCol>
                <a:gridCol w="576072">
                  <a:extLst>
                    <a:ext uri="{9D8B030D-6E8A-4147-A177-3AD203B41FA5}">
                      <a16:colId xmlns:a16="http://schemas.microsoft.com/office/drawing/2014/main" val="1847252330"/>
                    </a:ext>
                  </a:extLst>
                </a:gridCol>
                <a:gridCol w="576072">
                  <a:extLst>
                    <a:ext uri="{9D8B030D-6E8A-4147-A177-3AD203B41FA5}">
                      <a16:colId xmlns:a16="http://schemas.microsoft.com/office/drawing/2014/main" val="3559898487"/>
                    </a:ext>
                  </a:extLst>
                </a:gridCol>
                <a:gridCol w="493776">
                  <a:extLst>
                    <a:ext uri="{9D8B030D-6E8A-4147-A177-3AD203B41FA5}">
                      <a16:colId xmlns:a16="http://schemas.microsoft.com/office/drawing/2014/main" val="4207212692"/>
                    </a:ext>
                  </a:extLst>
                </a:gridCol>
                <a:gridCol w="576072">
                  <a:extLst>
                    <a:ext uri="{9D8B030D-6E8A-4147-A177-3AD203B41FA5}">
                      <a16:colId xmlns:a16="http://schemas.microsoft.com/office/drawing/2014/main" val="3627363413"/>
                    </a:ext>
                  </a:extLst>
                </a:gridCol>
                <a:gridCol w="576072">
                  <a:extLst>
                    <a:ext uri="{9D8B030D-6E8A-4147-A177-3AD203B41FA5}">
                      <a16:colId xmlns:a16="http://schemas.microsoft.com/office/drawing/2014/main" val="158480387"/>
                    </a:ext>
                  </a:extLst>
                </a:gridCol>
                <a:gridCol w="576072">
                  <a:extLst>
                    <a:ext uri="{9D8B030D-6E8A-4147-A177-3AD203B41FA5}">
                      <a16:colId xmlns:a16="http://schemas.microsoft.com/office/drawing/2014/main" val="3017489930"/>
                    </a:ext>
                  </a:extLst>
                </a:gridCol>
                <a:gridCol w="576072">
                  <a:extLst>
                    <a:ext uri="{9D8B030D-6E8A-4147-A177-3AD203B41FA5}">
                      <a16:colId xmlns:a16="http://schemas.microsoft.com/office/drawing/2014/main" val="946087295"/>
                    </a:ext>
                  </a:extLst>
                </a:gridCol>
                <a:gridCol w="576072">
                  <a:extLst>
                    <a:ext uri="{9D8B030D-6E8A-4147-A177-3AD203B41FA5}">
                      <a16:colId xmlns:a16="http://schemas.microsoft.com/office/drawing/2014/main" val="45247413"/>
                    </a:ext>
                  </a:extLst>
                </a:gridCol>
                <a:gridCol w="329184">
                  <a:extLst>
                    <a:ext uri="{9D8B030D-6E8A-4147-A177-3AD203B41FA5}">
                      <a16:colId xmlns:a16="http://schemas.microsoft.com/office/drawing/2014/main" val="223996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98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2921257"/>
                  </a:ext>
                </a:extLst>
              </a:tr>
            </a:tbl>
          </a:graphicData>
        </a:graphic>
      </p:graphicFrame>
      <p:sp>
        <p:nvSpPr>
          <p:cNvPr id="4" name="Text Placeholder 3">
            <a:extLst>
              <a:ext uri="{FF2B5EF4-FFF2-40B4-BE49-F238E27FC236}">
                <a16:creationId xmlns:a16="http://schemas.microsoft.com/office/drawing/2014/main" id="{F25D9B46-A078-44D2-B880-AFE3042BEA3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43375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E643-6EA7-4B52-B156-154AC10EAF9F}"/>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4A5F42FF-0FA9-4B4A-B45A-CEB11320EF5C}"/>
              </a:ext>
            </a:extLst>
          </p:cNvPr>
          <p:cNvGraphicFramePr>
            <a:graphicFrameLocks noGrp="1"/>
          </p:cNvGraphicFramePr>
          <p:nvPr>
            <p:ph type="tbl" sz="quarter" idx="13"/>
            <p:extLst>
              <p:ext uri="{D42A27DB-BD31-4B8C-83A1-F6EECF244321}">
                <p14:modId xmlns:p14="http://schemas.microsoft.com/office/powerpoint/2010/main" val="3528657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80219938"/>
                    </a:ext>
                  </a:extLst>
                </a:gridCol>
                <a:gridCol w="658368">
                  <a:extLst>
                    <a:ext uri="{9D8B030D-6E8A-4147-A177-3AD203B41FA5}">
                      <a16:colId xmlns:a16="http://schemas.microsoft.com/office/drawing/2014/main" val="1359550397"/>
                    </a:ext>
                  </a:extLst>
                </a:gridCol>
                <a:gridCol w="658368">
                  <a:extLst>
                    <a:ext uri="{9D8B030D-6E8A-4147-A177-3AD203B41FA5}">
                      <a16:colId xmlns:a16="http://schemas.microsoft.com/office/drawing/2014/main" val="2440010892"/>
                    </a:ext>
                  </a:extLst>
                </a:gridCol>
                <a:gridCol w="576072">
                  <a:extLst>
                    <a:ext uri="{9D8B030D-6E8A-4147-A177-3AD203B41FA5}">
                      <a16:colId xmlns:a16="http://schemas.microsoft.com/office/drawing/2014/main" val="90403567"/>
                    </a:ext>
                  </a:extLst>
                </a:gridCol>
                <a:gridCol w="576072">
                  <a:extLst>
                    <a:ext uri="{9D8B030D-6E8A-4147-A177-3AD203B41FA5}">
                      <a16:colId xmlns:a16="http://schemas.microsoft.com/office/drawing/2014/main" val="2719356059"/>
                    </a:ext>
                  </a:extLst>
                </a:gridCol>
                <a:gridCol w="493776">
                  <a:extLst>
                    <a:ext uri="{9D8B030D-6E8A-4147-A177-3AD203B41FA5}">
                      <a16:colId xmlns:a16="http://schemas.microsoft.com/office/drawing/2014/main" val="193013873"/>
                    </a:ext>
                  </a:extLst>
                </a:gridCol>
                <a:gridCol w="576072">
                  <a:extLst>
                    <a:ext uri="{9D8B030D-6E8A-4147-A177-3AD203B41FA5}">
                      <a16:colId xmlns:a16="http://schemas.microsoft.com/office/drawing/2014/main" val="1955026116"/>
                    </a:ext>
                  </a:extLst>
                </a:gridCol>
                <a:gridCol w="576072">
                  <a:extLst>
                    <a:ext uri="{9D8B030D-6E8A-4147-A177-3AD203B41FA5}">
                      <a16:colId xmlns:a16="http://schemas.microsoft.com/office/drawing/2014/main" val="763509296"/>
                    </a:ext>
                  </a:extLst>
                </a:gridCol>
                <a:gridCol w="576072">
                  <a:extLst>
                    <a:ext uri="{9D8B030D-6E8A-4147-A177-3AD203B41FA5}">
                      <a16:colId xmlns:a16="http://schemas.microsoft.com/office/drawing/2014/main" val="883016011"/>
                    </a:ext>
                  </a:extLst>
                </a:gridCol>
                <a:gridCol w="576072">
                  <a:extLst>
                    <a:ext uri="{9D8B030D-6E8A-4147-A177-3AD203B41FA5}">
                      <a16:colId xmlns:a16="http://schemas.microsoft.com/office/drawing/2014/main" val="1965537303"/>
                    </a:ext>
                  </a:extLst>
                </a:gridCol>
                <a:gridCol w="576072">
                  <a:extLst>
                    <a:ext uri="{9D8B030D-6E8A-4147-A177-3AD203B41FA5}">
                      <a16:colId xmlns:a16="http://schemas.microsoft.com/office/drawing/2014/main" val="2096175627"/>
                    </a:ext>
                  </a:extLst>
                </a:gridCol>
                <a:gridCol w="329184">
                  <a:extLst>
                    <a:ext uri="{9D8B030D-6E8A-4147-A177-3AD203B41FA5}">
                      <a16:colId xmlns:a16="http://schemas.microsoft.com/office/drawing/2014/main" val="575836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8278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7014355"/>
                  </a:ext>
                </a:extLst>
              </a:tr>
            </a:tbl>
          </a:graphicData>
        </a:graphic>
      </p:graphicFrame>
      <p:sp>
        <p:nvSpPr>
          <p:cNvPr id="4" name="Text Placeholder 3">
            <a:extLst>
              <a:ext uri="{FF2B5EF4-FFF2-40B4-BE49-F238E27FC236}">
                <a16:creationId xmlns:a16="http://schemas.microsoft.com/office/drawing/2014/main" id="{4B7A8E52-B8A4-4B7D-AB25-8B3A82B000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58366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7FC4-AEFA-426C-B0A7-6558001B5EC2}"/>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AEE21D93-F5C1-4E9D-AB9F-E40FAD55C9AB}"/>
              </a:ext>
            </a:extLst>
          </p:cNvPr>
          <p:cNvGraphicFramePr>
            <a:graphicFrameLocks noGrp="1"/>
          </p:cNvGraphicFramePr>
          <p:nvPr>
            <p:ph type="tbl" sz="quarter" idx="13"/>
            <p:extLst>
              <p:ext uri="{D42A27DB-BD31-4B8C-83A1-F6EECF244321}">
                <p14:modId xmlns:p14="http://schemas.microsoft.com/office/powerpoint/2010/main" val="4089672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55934434"/>
                    </a:ext>
                  </a:extLst>
                </a:gridCol>
                <a:gridCol w="658368">
                  <a:extLst>
                    <a:ext uri="{9D8B030D-6E8A-4147-A177-3AD203B41FA5}">
                      <a16:colId xmlns:a16="http://schemas.microsoft.com/office/drawing/2014/main" val="3784688351"/>
                    </a:ext>
                  </a:extLst>
                </a:gridCol>
                <a:gridCol w="658368">
                  <a:extLst>
                    <a:ext uri="{9D8B030D-6E8A-4147-A177-3AD203B41FA5}">
                      <a16:colId xmlns:a16="http://schemas.microsoft.com/office/drawing/2014/main" val="425260783"/>
                    </a:ext>
                  </a:extLst>
                </a:gridCol>
                <a:gridCol w="576072">
                  <a:extLst>
                    <a:ext uri="{9D8B030D-6E8A-4147-A177-3AD203B41FA5}">
                      <a16:colId xmlns:a16="http://schemas.microsoft.com/office/drawing/2014/main" val="402894462"/>
                    </a:ext>
                  </a:extLst>
                </a:gridCol>
                <a:gridCol w="576072">
                  <a:extLst>
                    <a:ext uri="{9D8B030D-6E8A-4147-A177-3AD203B41FA5}">
                      <a16:colId xmlns:a16="http://schemas.microsoft.com/office/drawing/2014/main" val="3817091950"/>
                    </a:ext>
                  </a:extLst>
                </a:gridCol>
                <a:gridCol w="493776">
                  <a:extLst>
                    <a:ext uri="{9D8B030D-6E8A-4147-A177-3AD203B41FA5}">
                      <a16:colId xmlns:a16="http://schemas.microsoft.com/office/drawing/2014/main" val="476716388"/>
                    </a:ext>
                  </a:extLst>
                </a:gridCol>
                <a:gridCol w="576072">
                  <a:extLst>
                    <a:ext uri="{9D8B030D-6E8A-4147-A177-3AD203B41FA5}">
                      <a16:colId xmlns:a16="http://schemas.microsoft.com/office/drawing/2014/main" val="2970446946"/>
                    </a:ext>
                  </a:extLst>
                </a:gridCol>
                <a:gridCol w="576072">
                  <a:extLst>
                    <a:ext uri="{9D8B030D-6E8A-4147-A177-3AD203B41FA5}">
                      <a16:colId xmlns:a16="http://schemas.microsoft.com/office/drawing/2014/main" val="1908118404"/>
                    </a:ext>
                  </a:extLst>
                </a:gridCol>
                <a:gridCol w="576072">
                  <a:extLst>
                    <a:ext uri="{9D8B030D-6E8A-4147-A177-3AD203B41FA5}">
                      <a16:colId xmlns:a16="http://schemas.microsoft.com/office/drawing/2014/main" val="3392015653"/>
                    </a:ext>
                  </a:extLst>
                </a:gridCol>
                <a:gridCol w="576072">
                  <a:extLst>
                    <a:ext uri="{9D8B030D-6E8A-4147-A177-3AD203B41FA5}">
                      <a16:colId xmlns:a16="http://schemas.microsoft.com/office/drawing/2014/main" val="1294215599"/>
                    </a:ext>
                  </a:extLst>
                </a:gridCol>
                <a:gridCol w="576072">
                  <a:extLst>
                    <a:ext uri="{9D8B030D-6E8A-4147-A177-3AD203B41FA5}">
                      <a16:colId xmlns:a16="http://schemas.microsoft.com/office/drawing/2014/main" val="546633183"/>
                    </a:ext>
                  </a:extLst>
                </a:gridCol>
                <a:gridCol w="329184">
                  <a:extLst>
                    <a:ext uri="{9D8B030D-6E8A-4147-A177-3AD203B41FA5}">
                      <a16:colId xmlns:a16="http://schemas.microsoft.com/office/drawing/2014/main" val="2239055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549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3386531"/>
                  </a:ext>
                </a:extLst>
              </a:tr>
            </a:tbl>
          </a:graphicData>
        </a:graphic>
      </p:graphicFrame>
      <p:sp>
        <p:nvSpPr>
          <p:cNvPr id="4" name="Text Placeholder 3">
            <a:extLst>
              <a:ext uri="{FF2B5EF4-FFF2-40B4-BE49-F238E27FC236}">
                <a16:creationId xmlns:a16="http://schemas.microsoft.com/office/drawing/2014/main" id="{B2E17F9E-47EC-467C-A197-8153320DC48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31593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D68EF-65A2-4B22-ACD5-D2AB35D1A027}"/>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2FCA2581-5B35-40FC-A326-5E7F358142AE}"/>
              </a:ext>
            </a:extLst>
          </p:cNvPr>
          <p:cNvGraphicFramePr>
            <a:graphicFrameLocks noGrp="1"/>
          </p:cNvGraphicFramePr>
          <p:nvPr>
            <p:ph type="tbl" sz="quarter" idx="13"/>
            <p:extLst>
              <p:ext uri="{D42A27DB-BD31-4B8C-83A1-F6EECF244321}">
                <p14:modId xmlns:p14="http://schemas.microsoft.com/office/powerpoint/2010/main" val="2153119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98886344"/>
                    </a:ext>
                  </a:extLst>
                </a:gridCol>
                <a:gridCol w="658368">
                  <a:extLst>
                    <a:ext uri="{9D8B030D-6E8A-4147-A177-3AD203B41FA5}">
                      <a16:colId xmlns:a16="http://schemas.microsoft.com/office/drawing/2014/main" val="2440959011"/>
                    </a:ext>
                  </a:extLst>
                </a:gridCol>
                <a:gridCol w="658368">
                  <a:extLst>
                    <a:ext uri="{9D8B030D-6E8A-4147-A177-3AD203B41FA5}">
                      <a16:colId xmlns:a16="http://schemas.microsoft.com/office/drawing/2014/main" val="3269131622"/>
                    </a:ext>
                  </a:extLst>
                </a:gridCol>
                <a:gridCol w="576072">
                  <a:extLst>
                    <a:ext uri="{9D8B030D-6E8A-4147-A177-3AD203B41FA5}">
                      <a16:colId xmlns:a16="http://schemas.microsoft.com/office/drawing/2014/main" val="1483011431"/>
                    </a:ext>
                  </a:extLst>
                </a:gridCol>
                <a:gridCol w="576072">
                  <a:extLst>
                    <a:ext uri="{9D8B030D-6E8A-4147-A177-3AD203B41FA5}">
                      <a16:colId xmlns:a16="http://schemas.microsoft.com/office/drawing/2014/main" val="635903522"/>
                    </a:ext>
                  </a:extLst>
                </a:gridCol>
                <a:gridCol w="493776">
                  <a:extLst>
                    <a:ext uri="{9D8B030D-6E8A-4147-A177-3AD203B41FA5}">
                      <a16:colId xmlns:a16="http://schemas.microsoft.com/office/drawing/2014/main" val="520344508"/>
                    </a:ext>
                  </a:extLst>
                </a:gridCol>
                <a:gridCol w="576072">
                  <a:extLst>
                    <a:ext uri="{9D8B030D-6E8A-4147-A177-3AD203B41FA5}">
                      <a16:colId xmlns:a16="http://schemas.microsoft.com/office/drawing/2014/main" val="3412718693"/>
                    </a:ext>
                  </a:extLst>
                </a:gridCol>
                <a:gridCol w="576072">
                  <a:extLst>
                    <a:ext uri="{9D8B030D-6E8A-4147-A177-3AD203B41FA5}">
                      <a16:colId xmlns:a16="http://schemas.microsoft.com/office/drawing/2014/main" val="3733415454"/>
                    </a:ext>
                  </a:extLst>
                </a:gridCol>
                <a:gridCol w="576072">
                  <a:extLst>
                    <a:ext uri="{9D8B030D-6E8A-4147-A177-3AD203B41FA5}">
                      <a16:colId xmlns:a16="http://schemas.microsoft.com/office/drawing/2014/main" val="1562109155"/>
                    </a:ext>
                  </a:extLst>
                </a:gridCol>
                <a:gridCol w="576072">
                  <a:extLst>
                    <a:ext uri="{9D8B030D-6E8A-4147-A177-3AD203B41FA5}">
                      <a16:colId xmlns:a16="http://schemas.microsoft.com/office/drawing/2014/main" val="2753979902"/>
                    </a:ext>
                  </a:extLst>
                </a:gridCol>
                <a:gridCol w="576072">
                  <a:extLst>
                    <a:ext uri="{9D8B030D-6E8A-4147-A177-3AD203B41FA5}">
                      <a16:colId xmlns:a16="http://schemas.microsoft.com/office/drawing/2014/main" val="4150924995"/>
                    </a:ext>
                  </a:extLst>
                </a:gridCol>
                <a:gridCol w="329184">
                  <a:extLst>
                    <a:ext uri="{9D8B030D-6E8A-4147-A177-3AD203B41FA5}">
                      <a16:colId xmlns:a16="http://schemas.microsoft.com/office/drawing/2014/main" val="168745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809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185816222"/>
                  </a:ext>
                </a:extLst>
              </a:tr>
            </a:tbl>
          </a:graphicData>
        </a:graphic>
      </p:graphicFrame>
      <p:sp>
        <p:nvSpPr>
          <p:cNvPr id="4" name="Text Placeholder 3">
            <a:extLst>
              <a:ext uri="{FF2B5EF4-FFF2-40B4-BE49-F238E27FC236}">
                <a16:creationId xmlns:a16="http://schemas.microsoft.com/office/drawing/2014/main" id="{13BA1E25-657E-4F3A-BAC8-FDE9B1BE547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11234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C253A-08D3-4489-A401-009308A6FE0E}"/>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7F42C598-D70E-404E-A420-450318FFEDB6}"/>
              </a:ext>
            </a:extLst>
          </p:cNvPr>
          <p:cNvGraphicFramePr>
            <a:graphicFrameLocks noGrp="1"/>
          </p:cNvGraphicFramePr>
          <p:nvPr>
            <p:ph type="tbl" sz="quarter" idx="13"/>
            <p:extLst>
              <p:ext uri="{D42A27DB-BD31-4B8C-83A1-F6EECF244321}">
                <p14:modId xmlns:p14="http://schemas.microsoft.com/office/powerpoint/2010/main" val="2364299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92484627"/>
                    </a:ext>
                  </a:extLst>
                </a:gridCol>
                <a:gridCol w="658368">
                  <a:extLst>
                    <a:ext uri="{9D8B030D-6E8A-4147-A177-3AD203B41FA5}">
                      <a16:colId xmlns:a16="http://schemas.microsoft.com/office/drawing/2014/main" val="1378593625"/>
                    </a:ext>
                  </a:extLst>
                </a:gridCol>
                <a:gridCol w="658368">
                  <a:extLst>
                    <a:ext uri="{9D8B030D-6E8A-4147-A177-3AD203B41FA5}">
                      <a16:colId xmlns:a16="http://schemas.microsoft.com/office/drawing/2014/main" val="223531035"/>
                    </a:ext>
                  </a:extLst>
                </a:gridCol>
                <a:gridCol w="576072">
                  <a:extLst>
                    <a:ext uri="{9D8B030D-6E8A-4147-A177-3AD203B41FA5}">
                      <a16:colId xmlns:a16="http://schemas.microsoft.com/office/drawing/2014/main" val="239018721"/>
                    </a:ext>
                  </a:extLst>
                </a:gridCol>
                <a:gridCol w="576072">
                  <a:extLst>
                    <a:ext uri="{9D8B030D-6E8A-4147-A177-3AD203B41FA5}">
                      <a16:colId xmlns:a16="http://schemas.microsoft.com/office/drawing/2014/main" val="1169880603"/>
                    </a:ext>
                  </a:extLst>
                </a:gridCol>
                <a:gridCol w="493776">
                  <a:extLst>
                    <a:ext uri="{9D8B030D-6E8A-4147-A177-3AD203B41FA5}">
                      <a16:colId xmlns:a16="http://schemas.microsoft.com/office/drawing/2014/main" val="3272515100"/>
                    </a:ext>
                  </a:extLst>
                </a:gridCol>
                <a:gridCol w="576072">
                  <a:extLst>
                    <a:ext uri="{9D8B030D-6E8A-4147-A177-3AD203B41FA5}">
                      <a16:colId xmlns:a16="http://schemas.microsoft.com/office/drawing/2014/main" val="2693973543"/>
                    </a:ext>
                  </a:extLst>
                </a:gridCol>
                <a:gridCol w="576072">
                  <a:extLst>
                    <a:ext uri="{9D8B030D-6E8A-4147-A177-3AD203B41FA5}">
                      <a16:colId xmlns:a16="http://schemas.microsoft.com/office/drawing/2014/main" val="1685811370"/>
                    </a:ext>
                  </a:extLst>
                </a:gridCol>
                <a:gridCol w="576072">
                  <a:extLst>
                    <a:ext uri="{9D8B030D-6E8A-4147-A177-3AD203B41FA5}">
                      <a16:colId xmlns:a16="http://schemas.microsoft.com/office/drawing/2014/main" val="1640901801"/>
                    </a:ext>
                  </a:extLst>
                </a:gridCol>
                <a:gridCol w="576072">
                  <a:extLst>
                    <a:ext uri="{9D8B030D-6E8A-4147-A177-3AD203B41FA5}">
                      <a16:colId xmlns:a16="http://schemas.microsoft.com/office/drawing/2014/main" val="2929936384"/>
                    </a:ext>
                  </a:extLst>
                </a:gridCol>
                <a:gridCol w="576072">
                  <a:extLst>
                    <a:ext uri="{9D8B030D-6E8A-4147-A177-3AD203B41FA5}">
                      <a16:colId xmlns:a16="http://schemas.microsoft.com/office/drawing/2014/main" val="1516633017"/>
                    </a:ext>
                  </a:extLst>
                </a:gridCol>
                <a:gridCol w="329184">
                  <a:extLst>
                    <a:ext uri="{9D8B030D-6E8A-4147-A177-3AD203B41FA5}">
                      <a16:colId xmlns:a16="http://schemas.microsoft.com/office/drawing/2014/main" val="427232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670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1960284"/>
                  </a:ext>
                </a:extLst>
              </a:tr>
            </a:tbl>
          </a:graphicData>
        </a:graphic>
      </p:graphicFrame>
      <p:sp>
        <p:nvSpPr>
          <p:cNvPr id="4" name="Text Placeholder 3">
            <a:extLst>
              <a:ext uri="{FF2B5EF4-FFF2-40B4-BE49-F238E27FC236}">
                <a16:creationId xmlns:a16="http://schemas.microsoft.com/office/drawing/2014/main" id="{08B06D7C-CB33-42F4-A96B-8F09B129B70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36528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5E9AD-B456-4030-B9A2-B93B400FBE1F}"/>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3184773B-8ABC-4877-A5A6-B9E7FE792B10}"/>
              </a:ext>
            </a:extLst>
          </p:cNvPr>
          <p:cNvGraphicFramePr>
            <a:graphicFrameLocks noGrp="1"/>
          </p:cNvGraphicFramePr>
          <p:nvPr>
            <p:ph type="tbl" sz="quarter" idx="13"/>
            <p:extLst>
              <p:ext uri="{D42A27DB-BD31-4B8C-83A1-F6EECF244321}">
                <p14:modId xmlns:p14="http://schemas.microsoft.com/office/powerpoint/2010/main" val="415658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78528091"/>
                    </a:ext>
                  </a:extLst>
                </a:gridCol>
                <a:gridCol w="658368">
                  <a:extLst>
                    <a:ext uri="{9D8B030D-6E8A-4147-A177-3AD203B41FA5}">
                      <a16:colId xmlns:a16="http://schemas.microsoft.com/office/drawing/2014/main" val="3750255404"/>
                    </a:ext>
                  </a:extLst>
                </a:gridCol>
                <a:gridCol w="658368">
                  <a:extLst>
                    <a:ext uri="{9D8B030D-6E8A-4147-A177-3AD203B41FA5}">
                      <a16:colId xmlns:a16="http://schemas.microsoft.com/office/drawing/2014/main" val="4264396855"/>
                    </a:ext>
                  </a:extLst>
                </a:gridCol>
                <a:gridCol w="576072">
                  <a:extLst>
                    <a:ext uri="{9D8B030D-6E8A-4147-A177-3AD203B41FA5}">
                      <a16:colId xmlns:a16="http://schemas.microsoft.com/office/drawing/2014/main" val="536985891"/>
                    </a:ext>
                  </a:extLst>
                </a:gridCol>
                <a:gridCol w="576072">
                  <a:extLst>
                    <a:ext uri="{9D8B030D-6E8A-4147-A177-3AD203B41FA5}">
                      <a16:colId xmlns:a16="http://schemas.microsoft.com/office/drawing/2014/main" val="2821567476"/>
                    </a:ext>
                  </a:extLst>
                </a:gridCol>
                <a:gridCol w="493776">
                  <a:extLst>
                    <a:ext uri="{9D8B030D-6E8A-4147-A177-3AD203B41FA5}">
                      <a16:colId xmlns:a16="http://schemas.microsoft.com/office/drawing/2014/main" val="1034369184"/>
                    </a:ext>
                  </a:extLst>
                </a:gridCol>
                <a:gridCol w="576072">
                  <a:extLst>
                    <a:ext uri="{9D8B030D-6E8A-4147-A177-3AD203B41FA5}">
                      <a16:colId xmlns:a16="http://schemas.microsoft.com/office/drawing/2014/main" val="1440601587"/>
                    </a:ext>
                  </a:extLst>
                </a:gridCol>
                <a:gridCol w="576072">
                  <a:extLst>
                    <a:ext uri="{9D8B030D-6E8A-4147-A177-3AD203B41FA5}">
                      <a16:colId xmlns:a16="http://schemas.microsoft.com/office/drawing/2014/main" val="1767479701"/>
                    </a:ext>
                  </a:extLst>
                </a:gridCol>
                <a:gridCol w="576072">
                  <a:extLst>
                    <a:ext uri="{9D8B030D-6E8A-4147-A177-3AD203B41FA5}">
                      <a16:colId xmlns:a16="http://schemas.microsoft.com/office/drawing/2014/main" val="2827022514"/>
                    </a:ext>
                  </a:extLst>
                </a:gridCol>
                <a:gridCol w="576072">
                  <a:extLst>
                    <a:ext uri="{9D8B030D-6E8A-4147-A177-3AD203B41FA5}">
                      <a16:colId xmlns:a16="http://schemas.microsoft.com/office/drawing/2014/main" val="333252835"/>
                    </a:ext>
                  </a:extLst>
                </a:gridCol>
                <a:gridCol w="576072">
                  <a:extLst>
                    <a:ext uri="{9D8B030D-6E8A-4147-A177-3AD203B41FA5}">
                      <a16:colId xmlns:a16="http://schemas.microsoft.com/office/drawing/2014/main" val="2981300569"/>
                    </a:ext>
                  </a:extLst>
                </a:gridCol>
                <a:gridCol w="329184">
                  <a:extLst>
                    <a:ext uri="{9D8B030D-6E8A-4147-A177-3AD203B41FA5}">
                      <a16:colId xmlns:a16="http://schemas.microsoft.com/office/drawing/2014/main" val="183987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085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3440266"/>
                  </a:ext>
                </a:extLst>
              </a:tr>
            </a:tbl>
          </a:graphicData>
        </a:graphic>
      </p:graphicFrame>
      <p:sp>
        <p:nvSpPr>
          <p:cNvPr id="4" name="Text Placeholder 3">
            <a:extLst>
              <a:ext uri="{FF2B5EF4-FFF2-40B4-BE49-F238E27FC236}">
                <a16:creationId xmlns:a16="http://schemas.microsoft.com/office/drawing/2014/main" id="{1EE0D155-7F7C-4F4D-B9C1-556E0B2959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49802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EECB2-01F2-4E14-A102-247CB2FEA8AF}"/>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CF16ADAA-3FDE-4B18-AE6C-35A3EBDA3621}"/>
              </a:ext>
            </a:extLst>
          </p:cNvPr>
          <p:cNvGraphicFramePr>
            <a:graphicFrameLocks noGrp="1"/>
          </p:cNvGraphicFramePr>
          <p:nvPr>
            <p:ph type="tbl" sz="quarter" idx="13"/>
            <p:extLst>
              <p:ext uri="{D42A27DB-BD31-4B8C-83A1-F6EECF244321}">
                <p14:modId xmlns:p14="http://schemas.microsoft.com/office/powerpoint/2010/main" val="3259312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2253970"/>
                    </a:ext>
                  </a:extLst>
                </a:gridCol>
                <a:gridCol w="658368">
                  <a:extLst>
                    <a:ext uri="{9D8B030D-6E8A-4147-A177-3AD203B41FA5}">
                      <a16:colId xmlns:a16="http://schemas.microsoft.com/office/drawing/2014/main" val="3036754333"/>
                    </a:ext>
                  </a:extLst>
                </a:gridCol>
                <a:gridCol w="658368">
                  <a:extLst>
                    <a:ext uri="{9D8B030D-6E8A-4147-A177-3AD203B41FA5}">
                      <a16:colId xmlns:a16="http://schemas.microsoft.com/office/drawing/2014/main" val="1547935100"/>
                    </a:ext>
                  </a:extLst>
                </a:gridCol>
                <a:gridCol w="576072">
                  <a:extLst>
                    <a:ext uri="{9D8B030D-6E8A-4147-A177-3AD203B41FA5}">
                      <a16:colId xmlns:a16="http://schemas.microsoft.com/office/drawing/2014/main" val="4053832149"/>
                    </a:ext>
                  </a:extLst>
                </a:gridCol>
                <a:gridCol w="576072">
                  <a:extLst>
                    <a:ext uri="{9D8B030D-6E8A-4147-A177-3AD203B41FA5}">
                      <a16:colId xmlns:a16="http://schemas.microsoft.com/office/drawing/2014/main" val="454759789"/>
                    </a:ext>
                  </a:extLst>
                </a:gridCol>
                <a:gridCol w="493776">
                  <a:extLst>
                    <a:ext uri="{9D8B030D-6E8A-4147-A177-3AD203B41FA5}">
                      <a16:colId xmlns:a16="http://schemas.microsoft.com/office/drawing/2014/main" val="649102594"/>
                    </a:ext>
                  </a:extLst>
                </a:gridCol>
                <a:gridCol w="576072">
                  <a:extLst>
                    <a:ext uri="{9D8B030D-6E8A-4147-A177-3AD203B41FA5}">
                      <a16:colId xmlns:a16="http://schemas.microsoft.com/office/drawing/2014/main" val="3316796333"/>
                    </a:ext>
                  </a:extLst>
                </a:gridCol>
                <a:gridCol w="576072">
                  <a:extLst>
                    <a:ext uri="{9D8B030D-6E8A-4147-A177-3AD203B41FA5}">
                      <a16:colId xmlns:a16="http://schemas.microsoft.com/office/drawing/2014/main" val="933772188"/>
                    </a:ext>
                  </a:extLst>
                </a:gridCol>
                <a:gridCol w="576072">
                  <a:extLst>
                    <a:ext uri="{9D8B030D-6E8A-4147-A177-3AD203B41FA5}">
                      <a16:colId xmlns:a16="http://schemas.microsoft.com/office/drawing/2014/main" val="1127830644"/>
                    </a:ext>
                  </a:extLst>
                </a:gridCol>
                <a:gridCol w="576072">
                  <a:extLst>
                    <a:ext uri="{9D8B030D-6E8A-4147-A177-3AD203B41FA5}">
                      <a16:colId xmlns:a16="http://schemas.microsoft.com/office/drawing/2014/main" val="3658429845"/>
                    </a:ext>
                  </a:extLst>
                </a:gridCol>
                <a:gridCol w="576072">
                  <a:extLst>
                    <a:ext uri="{9D8B030D-6E8A-4147-A177-3AD203B41FA5}">
                      <a16:colId xmlns:a16="http://schemas.microsoft.com/office/drawing/2014/main" val="3771575445"/>
                    </a:ext>
                  </a:extLst>
                </a:gridCol>
                <a:gridCol w="329184">
                  <a:extLst>
                    <a:ext uri="{9D8B030D-6E8A-4147-A177-3AD203B41FA5}">
                      <a16:colId xmlns:a16="http://schemas.microsoft.com/office/drawing/2014/main" val="1830645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168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5177432"/>
                  </a:ext>
                </a:extLst>
              </a:tr>
            </a:tbl>
          </a:graphicData>
        </a:graphic>
      </p:graphicFrame>
      <p:sp>
        <p:nvSpPr>
          <p:cNvPr id="4" name="Text Placeholder 3">
            <a:extLst>
              <a:ext uri="{FF2B5EF4-FFF2-40B4-BE49-F238E27FC236}">
                <a16:creationId xmlns:a16="http://schemas.microsoft.com/office/drawing/2014/main" id="{9C6D3D3D-6F1A-47D5-970F-6CDB6C7CAB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56023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273E-9C06-487A-AA07-3C24211A070F}"/>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B08C2512-C4C5-4562-94E6-40EC2712E8AC}"/>
              </a:ext>
            </a:extLst>
          </p:cNvPr>
          <p:cNvGraphicFramePr>
            <a:graphicFrameLocks noGrp="1"/>
          </p:cNvGraphicFramePr>
          <p:nvPr>
            <p:ph type="tbl" sz="quarter" idx="13"/>
            <p:extLst>
              <p:ext uri="{D42A27DB-BD31-4B8C-83A1-F6EECF244321}">
                <p14:modId xmlns:p14="http://schemas.microsoft.com/office/powerpoint/2010/main" val="389721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5298119"/>
                    </a:ext>
                  </a:extLst>
                </a:gridCol>
                <a:gridCol w="658368">
                  <a:extLst>
                    <a:ext uri="{9D8B030D-6E8A-4147-A177-3AD203B41FA5}">
                      <a16:colId xmlns:a16="http://schemas.microsoft.com/office/drawing/2014/main" val="1505368011"/>
                    </a:ext>
                  </a:extLst>
                </a:gridCol>
                <a:gridCol w="658368">
                  <a:extLst>
                    <a:ext uri="{9D8B030D-6E8A-4147-A177-3AD203B41FA5}">
                      <a16:colId xmlns:a16="http://schemas.microsoft.com/office/drawing/2014/main" val="3613935103"/>
                    </a:ext>
                  </a:extLst>
                </a:gridCol>
                <a:gridCol w="576072">
                  <a:extLst>
                    <a:ext uri="{9D8B030D-6E8A-4147-A177-3AD203B41FA5}">
                      <a16:colId xmlns:a16="http://schemas.microsoft.com/office/drawing/2014/main" val="2959963990"/>
                    </a:ext>
                  </a:extLst>
                </a:gridCol>
                <a:gridCol w="576072">
                  <a:extLst>
                    <a:ext uri="{9D8B030D-6E8A-4147-A177-3AD203B41FA5}">
                      <a16:colId xmlns:a16="http://schemas.microsoft.com/office/drawing/2014/main" val="3579528636"/>
                    </a:ext>
                  </a:extLst>
                </a:gridCol>
                <a:gridCol w="493776">
                  <a:extLst>
                    <a:ext uri="{9D8B030D-6E8A-4147-A177-3AD203B41FA5}">
                      <a16:colId xmlns:a16="http://schemas.microsoft.com/office/drawing/2014/main" val="67813965"/>
                    </a:ext>
                  </a:extLst>
                </a:gridCol>
                <a:gridCol w="576072">
                  <a:extLst>
                    <a:ext uri="{9D8B030D-6E8A-4147-A177-3AD203B41FA5}">
                      <a16:colId xmlns:a16="http://schemas.microsoft.com/office/drawing/2014/main" val="3190469380"/>
                    </a:ext>
                  </a:extLst>
                </a:gridCol>
                <a:gridCol w="576072">
                  <a:extLst>
                    <a:ext uri="{9D8B030D-6E8A-4147-A177-3AD203B41FA5}">
                      <a16:colId xmlns:a16="http://schemas.microsoft.com/office/drawing/2014/main" val="4200938993"/>
                    </a:ext>
                  </a:extLst>
                </a:gridCol>
                <a:gridCol w="576072">
                  <a:extLst>
                    <a:ext uri="{9D8B030D-6E8A-4147-A177-3AD203B41FA5}">
                      <a16:colId xmlns:a16="http://schemas.microsoft.com/office/drawing/2014/main" val="846880452"/>
                    </a:ext>
                  </a:extLst>
                </a:gridCol>
                <a:gridCol w="576072">
                  <a:extLst>
                    <a:ext uri="{9D8B030D-6E8A-4147-A177-3AD203B41FA5}">
                      <a16:colId xmlns:a16="http://schemas.microsoft.com/office/drawing/2014/main" val="2508069200"/>
                    </a:ext>
                  </a:extLst>
                </a:gridCol>
                <a:gridCol w="576072">
                  <a:extLst>
                    <a:ext uri="{9D8B030D-6E8A-4147-A177-3AD203B41FA5}">
                      <a16:colId xmlns:a16="http://schemas.microsoft.com/office/drawing/2014/main" val="3441011474"/>
                    </a:ext>
                  </a:extLst>
                </a:gridCol>
                <a:gridCol w="329184">
                  <a:extLst>
                    <a:ext uri="{9D8B030D-6E8A-4147-A177-3AD203B41FA5}">
                      <a16:colId xmlns:a16="http://schemas.microsoft.com/office/drawing/2014/main" val="2756732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08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7062622"/>
                  </a:ext>
                </a:extLst>
              </a:tr>
            </a:tbl>
          </a:graphicData>
        </a:graphic>
      </p:graphicFrame>
      <p:sp>
        <p:nvSpPr>
          <p:cNvPr id="4" name="Text Placeholder 3">
            <a:extLst>
              <a:ext uri="{FF2B5EF4-FFF2-40B4-BE49-F238E27FC236}">
                <a16:creationId xmlns:a16="http://schemas.microsoft.com/office/drawing/2014/main" id="{63C6EC2D-7E54-466E-B8E4-34D1254C00B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4942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BE49A-4EA9-481E-8CDF-8F83D3BF6CF6}"/>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80160328-ACF0-4B6C-A7CB-927E02DD6F1B}"/>
              </a:ext>
            </a:extLst>
          </p:cNvPr>
          <p:cNvGraphicFramePr>
            <a:graphicFrameLocks noGrp="1"/>
          </p:cNvGraphicFramePr>
          <p:nvPr>
            <p:ph type="tbl" sz="quarter" idx="13"/>
            <p:extLst>
              <p:ext uri="{D42A27DB-BD31-4B8C-83A1-F6EECF244321}">
                <p14:modId xmlns:p14="http://schemas.microsoft.com/office/powerpoint/2010/main" val="213192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4479286"/>
                    </a:ext>
                  </a:extLst>
                </a:gridCol>
                <a:gridCol w="658368">
                  <a:extLst>
                    <a:ext uri="{9D8B030D-6E8A-4147-A177-3AD203B41FA5}">
                      <a16:colId xmlns:a16="http://schemas.microsoft.com/office/drawing/2014/main" val="3412790407"/>
                    </a:ext>
                  </a:extLst>
                </a:gridCol>
                <a:gridCol w="658368">
                  <a:extLst>
                    <a:ext uri="{9D8B030D-6E8A-4147-A177-3AD203B41FA5}">
                      <a16:colId xmlns:a16="http://schemas.microsoft.com/office/drawing/2014/main" val="3875679239"/>
                    </a:ext>
                  </a:extLst>
                </a:gridCol>
                <a:gridCol w="576072">
                  <a:extLst>
                    <a:ext uri="{9D8B030D-6E8A-4147-A177-3AD203B41FA5}">
                      <a16:colId xmlns:a16="http://schemas.microsoft.com/office/drawing/2014/main" val="2161617348"/>
                    </a:ext>
                  </a:extLst>
                </a:gridCol>
                <a:gridCol w="576072">
                  <a:extLst>
                    <a:ext uri="{9D8B030D-6E8A-4147-A177-3AD203B41FA5}">
                      <a16:colId xmlns:a16="http://schemas.microsoft.com/office/drawing/2014/main" val="903535970"/>
                    </a:ext>
                  </a:extLst>
                </a:gridCol>
                <a:gridCol w="493776">
                  <a:extLst>
                    <a:ext uri="{9D8B030D-6E8A-4147-A177-3AD203B41FA5}">
                      <a16:colId xmlns:a16="http://schemas.microsoft.com/office/drawing/2014/main" val="683435184"/>
                    </a:ext>
                  </a:extLst>
                </a:gridCol>
                <a:gridCol w="576072">
                  <a:extLst>
                    <a:ext uri="{9D8B030D-6E8A-4147-A177-3AD203B41FA5}">
                      <a16:colId xmlns:a16="http://schemas.microsoft.com/office/drawing/2014/main" val="883512724"/>
                    </a:ext>
                  </a:extLst>
                </a:gridCol>
                <a:gridCol w="576072">
                  <a:extLst>
                    <a:ext uri="{9D8B030D-6E8A-4147-A177-3AD203B41FA5}">
                      <a16:colId xmlns:a16="http://schemas.microsoft.com/office/drawing/2014/main" val="3537813545"/>
                    </a:ext>
                  </a:extLst>
                </a:gridCol>
                <a:gridCol w="576072">
                  <a:extLst>
                    <a:ext uri="{9D8B030D-6E8A-4147-A177-3AD203B41FA5}">
                      <a16:colId xmlns:a16="http://schemas.microsoft.com/office/drawing/2014/main" val="33156509"/>
                    </a:ext>
                  </a:extLst>
                </a:gridCol>
                <a:gridCol w="576072">
                  <a:extLst>
                    <a:ext uri="{9D8B030D-6E8A-4147-A177-3AD203B41FA5}">
                      <a16:colId xmlns:a16="http://schemas.microsoft.com/office/drawing/2014/main" val="2939965660"/>
                    </a:ext>
                  </a:extLst>
                </a:gridCol>
                <a:gridCol w="576072">
                  <a:extLst>
                    <a:ext uri="{9D8B030D-6E8A-4147-A177-3AD203B41FA5}">
                      <a16:colId xmlns:a16="http://schemas.microsoft.com/office/drawing/2014/main" val="4051235698"/>
                    </a:ext>
                  </a:extLst>
                </a:gridCol>
                <a:gridCol w="329184">
                  <a:extLst>
                    <a:ext uri="{9D8B030D-6E8A-4147-A177-3AD203B41FA5}">
                      <a16:colId xmlns:a16="http://schemas.microsoft.com/office/drawing/2014/main" val="427412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326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9161178"/>
                  </a:ext>
                </a:extLst>
              </a:tr>
            </a:tbl>
          </a:graphicData>
        </a:graphic>
      </p:graphicFrame>
      <p:sp>
        <p:nvSpPr>
          <p:cNvPr id="4" name="Text Placeholder 3">
            <a:extLst>
              <a:ext uri="{FF2B5EF4-FFF2-40B4-BE49-F238E27FC236}">
                <a16:creationId xmlns:a16="http://schemas.microsoft.com/office/drawing/2014/main" id="{64DC90AC-ED11-461D-9E42-985809D8ED4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38824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E45AC-7704-4EF4-AC04-10D85324E6CC}"/>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E1D6C9BA-AE4C-4F46-B156-4AA4FC930D3A}"/>
              </a:ext>
            </a:extLst>
          </p:cNvPr>
          <p:cNvGraphicFramePr>
            <a:graphicFrameLocks noGrp="1"/>
          </p:cNvGraphicFramePr>
          <p:nvPr>
            <p:ph type="tbl" sz="quarter" idx="13"/>
            <p:extLst>
              <p:ext uri="{D42A27DB-BD31-4B8C-83A1-F6EECF244321}">
                <p14:modId xmlns:p14="http://schemas.microsoft.com/office/powerpoint/2010/main" val="237387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6649623"/>
                    </a:ext>
                  </a:extLst>
                </a:gridCol>
                <a:gridCol w="658368">
                  <a:extLst>
                    <a:ext uri="{9D8B030D-6E8A-4147-A177-3AD203B41FA5}">
                      <a16:colId xmlns:a16="http://schemas.microsoft.com/office/drawing/2014/main" val="1987463335"/>
                    </a:ext>
                  </a:extLst>
                </a:gridCol>
                <a:gridCol w="658368">
                  <a:extLst>
                    <a:ext uri="{9D8B030D-6E8A-4147-A177-3AD203B41FA5}">
                      <a16:colId xmlns:a16="http://schemas.microsoft.com/office/drawing/2014/main" val="629111972"/>
                    </a:ext>
                  </a:extLst>
                </a:gridCol>
                <a:gridCol w="576072">
                  <a:extLst>
                    <a:ext uri="{9D8B030D-6E8A-4147-A177-3AD203B41FA5}">
                      <a16:colId xmlns:a16="http://schemas.microsoft.com/office/drawing/2014/main" val="2968369405"/>
                    </a:ext>
                  </a:extLst>
                </a:gridCol>
                <a:gridCol w="576072">
                  <a:extLst>
                    <a:ext uri="{9D8B030D-6E8A-4147-A177-3AD203B41FA5}">
                      <a16:colId xmlns:a16="http://schemas.microsoft.com/office/drawing/2014/main" val="638597219"/>
                    </a:ext>
                  </a:extLst>
                </a:gridCol>
                <a:gridCol w="493776">
                  <a:extLst>
                    <a:ext uri="{9D8B030D-6E8A-4147-A177-3AD203B41FA5}">
                      <a16:colId xmlns:a16="http://schemas.microsoft.com/office/drawing/2014/main" val="1927769389"/>
                    </a:ext>
                  </a:extLst>
                </a:gridCol>
                <a:gridCol w="576072">
                  <a:extLst>
                    <a:ext uri="{9D8B030D-6E8A-4147-A177-3AD203B41FA5}">
                      <a16:colId xmlns:a16="http://schemas.microsoft.com/office/drawing/2014/main" val="839182427"/>
                    </a:ext>
                  </a:extLst>
                </a:gridCol>
                <a:gridCol w="576072">
                  <a:extLst>
                    <a:ext uri="{9D8B030D-6E8A-4147-A177-3AD203B41FA5}">
                      <a16:colId xmlns:a16="http://schemas.microsoft.com/office/drawing/2014/main" val="1082791373"/>
                    </a:ext>
                  </a:extLst>
                </a:gridCol>
                <a:gridCol w="576072">
                  <a:extLst>
                    <a:ext uri="{9D8B030D-6E8A-4147-A177-3AD203B41FA5}">
                      <a16:colId xmlns:a16="http://schemas.microsoft.com/office/drawing/2014/main" val="1783352464"/>
                    </a:ext>
                  </a:extLst>
                </a:gridCol>
                <a:gridCol w="576072">
                  <a:extLst>
                    <a:ext uri="{9D8B030D-6E8A-4147-A177-3AD203B41FA5}">
                      <a16:colId xmlns:a16="http://schemas.microsoft.com/office/drawing/2014/main" val="2773009976"/>
                    </a:ext>
                  </a:extLst>
                </a:gridCol>
                <a:gridCol w="576072">
                  <a:extLst>
                    <a:ext uri="{9D8B030D-6E8A-4147-A177-3AD203B41FA5}">
                      <a16:colId xmlns:a16="http://schemas.microsoft.com/office/drawing/2014/main" val="2006622266"/>
                    </a:ext>
                  </a:extLst>
                </a:gridCol>
                <a:gridCol w="329184">
                  <a:extLst>
                    <a:ext uri="{9D8B030D-6E8A-4147-A177-3AD203B41FA5}">
                      <a16:colId xmlns:a16="http://schemas.microsoft.com/office/drawing/2014/main" val="1938543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4988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427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9199020"/>
                  </a:ext>
                </a:extLst>
              </a:tr>
            </a:tbl>
          </a:graphicData>
        </a:graphic>
      </p:graphicFrame>
      <p:sp>
        <p:nvSpPr>
          <p:cNvPr id="4" name="Text Placeholder 3">
            <a:extLst>
              <a:ext uri="{FF2B5EF4-FFF2-40B4-BE49-F238E27FC236}">
                <a16:creationId xmlns:a16="http://schemas.microsoft.com/office/drawing/2014/main" id="{7E517863-FD6C-4C08-92A0-26F138B7723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46210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21AB9-C5F6-449A-B332-A2F6E8E0190A}"/>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579FF2DD-7C8E-4F74-BAC6-460F20D8AC70}"/>
              </a:ext>
            </a:extLst>
          </p:cNvPr>
          <p:cNvGraphicFramePr>
            <a:graphicFrameLocks noGrp="1"/>
          </p:cNvGraphicFramePr>
          <p:nvPr>
            <p:ph type="tbl" sz="quarter" idx="13"/>
            <p:extLst>
              <p:ext uri="{D42A27DB-BD31-4B8C-83A1-F6EECF244321}">
                <p14:modId xmlns:p14="http://schemas.microsoft.com/office/powerpoint/2010/main" val="353018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40411624"/>
                    </a:ext>
                  </a:extLst>
                </a:gridCol>
                <a:gridCol w="658368">
                  <a:extLst>
                    <a:ext uri="{9D8B030D-6E8A-4147-A177-3AD203B41FA5}">
                      <a16:colId xmlns:a16="http://schemas.microsoft.com/office/drawing/2014/main" val="2244079535"/>
                    </a:ext>
                  </a:extLst>
                </a:gridCol>
                <a:gridCol w="658368">
                  <a:extLst>
                    <a:ext uri="{9D8B030D-6E8A-4147-A177-3AD203B41FA5}">
                      <a16:colId xmlns:a16="http://schemas.microsoft.com/office/drawing/2014/main" val="773767108"/>
                    </a:ext>
                  </a:extLst>
                </a:gridCol>
                <a:gridCol w="576072">
                  <a:extLst>
                    <a:ext uri="{9D8B030D-6E8A-4147-A177-3AD203B41FA5}">
                      <a16:colId xmlns:a16="http://schemas.microsoft.com/office/drawing/2014/main" val="3123409548"/>
                    </a:ext>
                  </a:extLst>
                </a:gridCol>
                <a:gridCol w="576072">
                  <a:extLst>
                    <a:ext uri="{9D8B030D-6E8A-4147-A177-3AD203B41FA5}">
                      <a16:colId xmlns:a16="http://schemas.microsoft.com/office/drawing/2014/main" val="1848822934"/>
                    </a:ext>
                  </a:extLst>
                </a:gridCol>
                <a:gridCol w="493776">
                  <a:extLst>
                    <a:ext uri="{9D8B030D-6E8A-4147-A177-3AD203B41FA5}">
                      <a16:colId xmlns:a16="http://schemas.microsoft.com/office/drawing/2014/main" val="3654152693"/>
                    </a:ext>
                  </a:extLst>
                </a:gridCol>
                <a:gridCol w="576072">
                  <a:extLst>
                    <a:ext uri="{9D8B030D-6E8A-4147-A177-3AD203B41FA5}">
                      <a16:colId xmlns:a16="http://schemas.microsoft.com/office/drawing/2014/main" val="3557543594"/>
                    </a:ext>
                  </a:extLst>
                </a:gridCol>
                <a:gridCol w="576072">
                  <a:extLst>
                    <a:ext uri="{9D8B030D-6E8A-4147-A177-3AD203B41FA5}">
                      <a16:colId xmlns:a16="http://schemas.microsoft.com/office/drawing/2014/main" val="3249791634"/>
                    </a:ext>
                  </a:extLst>
                </a:gridCol>
                <a:gridCol w="576072">
                  <a:extLst>
                    <a:ext uri="{9D8B030D-6E8A-4147-A177-3AD203B41FA5}">
                      <a16:colId xmlns:a16="http://schemas.microsoft.com/office/drawing/2014/main" val="2552645324"/>
                    </a:ext>
                  </a:extLst>
                </a:gridCol>
                <a:gridCol w="576072">
                  <a:extLst>
                    <a:ext uri="{9D8B030D-6E8A-4147-A177-3AD203B41FA5}">
                      <a16:colId xmlns:a16="http://schemas.microsoft.com/office/drawing/2014/main" val="2131918610"/>
                    </a:ext>
                  </a:extLst>
                </a:gridCol>
                <a:gridCol w="576072">
                  <a:extLst>
                    <a:ext uri="{9D8B030D-6E8A-4147-A177-3AD203B41FA5}">
                      <a16:colId xmlns:a16="http://schemas.microsoft.com/office/drawing/2014/main" val="1433655412"/>
                    </a:ext>
                  </a:extLst>
                </a:gridCol>
                <a:gridCol w="329184">
                  <a:extLst>
                    <a:ext uri="{9D8B030D-6E8A-4147-A177-3AD203B41FA5}">
                      <a16:colId xmlns:a16="http://schemas.microsoft.com/office/drawing/2014/main" val="284498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0231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82819624"/>
                  </a:ext>
                </a:extLst>
              </a:tr>
            </a:tbl>
          </a:graphicData>
        </a:graphic>
      </p:graphicFrame>
      <p:sp>
        <p:nvSpPr>
          <p:cNvPr id="4" name="Text Placeholder 3">
            <a:extLst>
              <a:ext uri="{FF2B5EF4-FFF2-40B4-BE49-F238E27FC236}">
                <a16:creationId xmlns:a16="http://schemas.microsoft.com/office/drawing/2014/main" id="{613C8C37-77A0-4EAE-A17B-C199BCE5147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31790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8D63-4796-4ABC-A7F9-03E36E7918A5}"/>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B058D92E-15FC-4211-BFF3-9A3FE688B837}"/>
              </a:ext>
            </a:extLst>
          </p:cNvPr>
          <p:cNvGraphicFramePr>
            <a:graphicFrameLocks noGrp="1"/>
          </p:cNvGraphicFramePr>
          <p:nvPr>
            <p:ph type="tbl" sz="quarter" idx="13"/>
            <p:extLst>
              <p:ext uri="{D42A27DB-BD31-4B8C-83A1-F6EECF244321}">
                <p14:modId xmlns:p14="http://schemas.microsoft.com/office/powerpoint/2010/main" val="292511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2314178"/>
                    </a:ext>
                  </a:extLst>
                </a:gridCol>
                <a:gridCol w="658368">
                  <a:extLst>
                    <a:ext uri="{9D8B030D-6E8A-4147-A177-3AD203B41FA5}">
                      <a16:colId xmlns:a16="http://schemas.microsoft.com/office/drawing/2014/main" val="3628552341"/>
                    </a:ext>
                  </a:extLst>
                </a:gridCol>
                <a:gridCol w="658368">
                  <a:extLst>
                    <a:ext uri="{9D8B030D-6E8A-4147-A177-3AD203B41FA5}">
                      <a16:colId xmlns:a16="http://schemas.microsoft.com/office/drawing/2014/main" val="1080464243"/>
                    </a:ext>
                  </a:extLst>
                </a:gridCol>
                <a:gridCol w="576072">
                  <a:extLst>
                    <a:ext uri="{9D8B030D-6E8A-4147-A177-3AD203B41FA5}">
                      <a16:colId xmlns:a16="http://schemas.microsoft.com/office/drawing/2014/main" val="907301166"/>
                    </a:ext>
                  </a:extLst>
                </a:gridCol>
                <a:gridCol w="576072">
                  <a:extLst>
                    <a:ext uri="{9D8B030D-6E8A-4147-A177-3AD203B41FA5}">
                      <a16:colId xmlns:a16="http://schemas.microsoft.com/office/drawing/2014/main" val="1933053997"/>
                    </a:ext>
                  </a:extLst>
                </a:gridCol>
                <a:gridCol w="493776">
                  <a:extLst>
                    <a:ext uri="{9D8B030D-6E8A-4147-A177-3AD203B41FA5}">
                      <a16:colId xmlns:a16="http://schemas.microsoft.com/office/drawing/2014/main" val="2332683264"/>
                    </a:ext>
                  </a:extLst>
                </a:gridCol>
                <a:gridCol w="576072">
                  <a:extLst>
                    <a:ext uri="{9D8B030D-6E8A-4147-A177-3AD203B41FA5}">
                      <a16:colId xmlns:a16="http://schemas.microsoft.com/office/drawing/2014/main" val="4174657699"/>
                    </a:ext>
                  </a:extLst>
                </a:gridCol>
                <a:gridCol w="576072">
                  <a:extLst>
                    <a:ext uri="{9D8B030D-6E8A-4147-A177-3AD203B41FA5}">
                      <a16:colId xmlns:a16="http://schemas.microsoft.com/office/drawing/2014/main" val="3187077446"/>
                    </a:ext>
                  </a:extLst>
                </a:gridCol>
                <a:gridCol w="576072">
                  <a:extLst>
                    <a:ext uri="{9D8B030D-6E8A-4147-A177-3AD203B41FA5}">
                      <a16:colId xmlns:a16="http://schemas.microsoft.com/office/drawing/2014/main" val="1273075585"/>
                    </a:ext>
                  </a:extLst>
                </a:gridCol>
                <a:gridCol w="576072">
                  <a:extLst>
                    <a:ext uri="{9D8B030D-6E8A-4147-A177-3AD203B41FA5}">
                      <a16:colId xmlns:a16="http://schemas.microsoft.com/office/drawing/2014/main" val="2178929169"/>
                    </a:ext>
                  </a:extLst>
                </a:gridCol>
                <a:gridCol w="576072">
                  <a:extLst>
                    <a:ext uri="{9D8B030D-6E8A-4147-A177-3AD203B41FA5}">
                      <a16:colId xmlns:a16="http://schemas.microsoft.com/office/drawing/2014/main" val="1276593598"/>
                    </a:ext>
                  </a:extLst>
                </a:gridCol>
                <a:gridCol w="329184">
                  <a:extLst>
                    <a:ext uri="{9D8B030D-6E8A-4147-A177-3AD203B41FA5}">
                      <a16:colId xmlns:a16="http://schemas.microsoft.com/office/drawing/2014/main" val="3186448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84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8740111"/>
                  </a:ext>
                </a:extLst>
              </a:tr>
            </a:tbl>
          </a:graphicData>
        </a:graphic>
      </p:graphicFrame>
      <p:sp>
        <p:nvSpPr>
          <p:cNvPr id="4" name="Text Placeholder 3">
            <a:extLst>
              <a:ext uri="{FF2B5EF4-FFF2-40B4-BE49-F238E27FC236}">
                <a16:creationId xmlns:a16="http://schemas.microsoft.com/office/drawing/2014/main" id="{30545490-D053-4E5B-BBC2-7CF510F0A3A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214881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E41D-FAD3-4FD5-9893-DD4F0F036146}"/>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A711E446-7EE4-490F-9B9F-3FD0DC698C9A}"/>
              </a:ext>
            </a:extLst>
          </p:cNvPr>
          <p:cNvGraphicFramePr>
            <a:graphicFrameLocks noGrp="1"/>
          </p:cNvGraphicFramePr>
          <p:nvPr>
            <p:ph type="tbl" sz="quarter" idx="13"/>
            <p:extLst>
              <p:ext uri="{D42A27DB-BD31-4B8C-83A1-F6EECF244321}">
                <p14:modId xmlns:p14="http://schemas.microsoft.com/office/powerpoint/2010/main" val="514350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4294516"/>
                    </a:ext>
                  </a:extLst>
                </a:gridCol>
                <a:gridCol w="658368">
                  <a:extLst>
                    <a:ext uri="{9D8B030D-6E8A-4147-A177-3AD203B41FA5}">
                      <a16:colId xmlns:a16="http://schemas.microsoft.com/office/drawing/2014/main" val="2808940234"/>
                    </a:ext>
                  </a:extLst>
                </a:gridCol>
                <a:gridCol w="658368">
                  <a:extLst>
                    <a:ext uri="{9D8B030D-6E8A-4147-A177-3AD203B41FA5}">
                      <a16:colId xmlns:a16="http://schemas.microsoft.com/office/drawing/2014/main" val="1519376838"/>
                    </a:ext>
                  </a:extLst>
                </a:gridCol>
                <a:gridCol w="576072">
                  <a:extLst>
                    <a:ext uri="{9D8B030D-6E8A-4147-A177-3AD203B41FA5}">
                      <a16:colId xmlns:a16="http://schemas.microsoft.com/office/drawing/2014/main" val="3832061661"/>
                    </a:ext>
                  </a:extLst>
                </a:gridCol>
                <a:gridCol w="576072">
                  <a:extLst>
                    <a:ext uri="{9D8B030D-6E8A-4147-A177-3AD203B41FA5}">
                      <a16:colId xmlns:a16="http://schemas.microsoft.com/office/drawing/2014/main" val="1648366330"/>
                    </a:ext>
                  </a:extLst>
                </a:gridCol>
                <a:gridCol w="493776">
                  <a:extLst>
                    <a:ext uri="{9D8B030D-6E8A-4147-A177-3AD203B41FA5}">
                      <a16:colId xmlns:a16="http://schemas.microsoft.com/office/drawing/2014/main" val="260724650"/>
                    </a:ext>
                  </a:extLst>
                </a:gridCol>
                <a:gridCol w="576072">
                  <a:extLst>
                    <a:ext uri="{9D8B030D-6E8A-4147-A177-3AD203B41FA5}">
                      <a16:colId xmlns:a16="http://schemas.microsoft.com/office/drawing/2014/main" val="2596669107"/>
                    </a:ext>
                  </a:extLst>
                </a:gridCol>
                <a:gridCol w="576072">
                  <a:extLst>
                    <a:ext uri="{9D8B030D-6E8A-4147-A177-3AD203B41FA5}">
                      <a16:colId xmlns:a16="http://schemas.microsoft.com/office/drawing/2014/main" val="459955569"/>
                    </a:ext>
                  </a:extLst>
                </a:gridCol>
                <a:gridCol w="576072">
                  <a:extLst>
                    <a:ext uri="{9D8B030D-6E8A-4147-A177-3AD203B41FA5}">
                      <a16:colId xmlns:a16="http://schemas.microsoft.com/office/drawing/2014/main" val="1721479058"/>
                    </a:ext>
                  </a:extLst>
                </a:gridCol>
                <a:gridCol w="576072">
                  <a:extLst>
                    <a:ext uri="{9D8B030D-6E8A-4147-A177-3AD203B41FA5}">
                      <a16:colId xmlns:a16="http://schemas.microsoft.com/office/drawing/2014/main" val="854899125"/>
                    </a:ext>
                  </a:extLst>
                </a:gridCol>
                <a:gridCol w="576072">
                  <a:extLst>
                    <a:ext uri="{9D8B030D-6E8A-4147-A177-3AD203B41FA5}">
                      <a16:colId xmlns:a16="http://schemas.microsoft.com/office/drawing/2014/main" val="1754801631"/>
                    </a:ext>
                  </a:extLst>
                </a:gridCol>
                <a:gridCol w="329184">
                  <a:extLst>
                    <a:ext uri="{9D8B030D-6E8A-4147-A177-3AD203B41FA5}">
                      <a16:colId xmlns:a16="http://schemas.microsoft.com/office/drawing/2014/main" val="518360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202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28256258"/>
                  </a:ext>
                </a:extLst>
              </a:tr>
            </a:tbl>
          </a:graphicData>
        </a:graphic>
      </p:graphicFrame>
      <p:sp>
        <p:nvSpPr>
          <p:cNvPr id="4" name="Text Placeholder 3">
            <a:extLst>
              <a:ext uri="{FF2B5EF4-FFF2-40B4-BE49-F238E27FC236}">
                <a16:creationId xmlns:a16="http://schemas.microsoft.com/office/drawing/2014/main" id="{23BBDAF8-5046-46D1-976E-B919713F998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74735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CDA71-2963-4887-BB83-AB36E8C10EA5}"/>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CA13FBC9-6DD0-4C44-9DFE-1E077AEA08F7}"/>
              </a:ext>
            </a:extLst>
          </p:cNvPr>
          <p:cNvGraphicFramePr>
            <a:graphicFrameLocks noGrp="1"/>
          </p:cNvGraphicFramePr>
          <p:nvPr>
            <p:ph type="tbl" sz="quarter" idx="13"/>
            <p:extLst>
              <p:ext uri="{D42A27DB-BD31-4B8C-83A1-F6EECF244321}">
                <p14:modId xmlns:p14="http://schemas.microsoft.com/office/powerpoint/2010/main" val="398684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95878930"/>
                    </a:ext>
                  </a:extLst>
                </a:gridCol>
                <a:gridCol w="658368">
                  <a:extLst>
                    <a:ext uri="{9D8B030D-6E8A-4147-A177-3AD203B41FA5}">
                      <a16:colId xmlns:a16="http://schemas.microsoft.com/office/drawing/2014/main" val="3408388002"/>
                    </a:ext>
                  </a:extLst>
                </a:gridCol>
                <a:gridCol w="658368">
                  <a:extLst>
                    <a:ext uri="{9D8B030D-6E8A-4147-A177-3AD203B41FA5}">
                      <a16:colId xmlns:a16="http://schemas.microsoft.com/office/drawing/2014/main" val="1248327709"/>
                    </a:ext>
                  </a:extLst>
                </a:gridCol>
                <a:gridCol w="576072">
                  <a:extLst>
                    <a:ext uri="{9D8B030D-6E8A-4147-A177-3AD203B41FA5}">
                      <a16:colId xmlns:a16="http://schemas.microsoft.com/office/drawing/2014/main" val="2250269839"/>
                    </a:ext>
                  </a:extLst>
                </a:gridCol>
                <a:gridCol w="576072">
                  <a:extLst>
                    <a:ext uri="{9D8B030D-6E8A-4147-A177-3AD203B41FA5}">
                      <a16:colId xmlns:a16="http://schemas.microsoft.com/office/drawing/2014/main" val="12926928"/>
                    </a:ext>
                  </a:extLst>
                </a:gridCol>
                <a:gridCol w="493776">
                  <a:extLst>
                    <a:ext uri="{9D8B030D-6E8A-4147-A177-3AD203B41FA5}">
                      <a16:colId xmlns:a16="http://schemas.microsoft.com/office/drawing/2014/main" val="1406541525"/>
                    </a:ext>
                  </a:extLst>
                </a:gridCol>
                <a:gridCol w="576072">
                  <a:extLst>
                    <a:ext uri="{9D8B030D-6E8A-4147-A177-3AD203B41FA5}">
                      <a16:colId xmlns:a16="http://schemas.microsoft.com/office/drawing/2014/main" val="3645641380"/>
                    </a:ext>
                  </a:extLst>
                </a:gridCol>
                <a:gridCol w="576072">
                  <a:extLst>
                    <a:ext uri="{9D8B030D-6E8A-4147-A177-3AD203B41FA5}">
                      <a16:colId xmlns:a16="http://schemas.microsoft.com/office/drawing/2014/main" val="2436774107"/>
                    </a:ext>
                  </a:extLst>
                </a:gridCol>
                <a:gridCol w="576072">
                  <a:extLst>
                    <a:ext uri="{9D8B030D-6E8A-4147-A177-3AD203B41FA5}">
                      <a16:colId xmlns:a16="http://schemas.microsoft.com/office/drawing/2014/main" val="2258515043"/>
                    </a:ext>
                  </a:extLst>
                </a:gridCol>
                <a:gridCol w="576072">
                  <a:extLst>
                    <a:ext uri="{9D8B030D-6E8A-4147-A177-3AD203B41FA5}">
                      <a16:colId xmlns:a16="http://schemas.microsoft.com/office/drawing/2014/main" val="2718923313"/>
                    </a:ext>
                  </a:extLst>
                </a:gridCol>
                <a:gridCol w="576072">
                  <a:extLst>
                    <a:ext uri="{9D8B030D-6E8A-4147-A177-3AD203B41FA5}">
                      <a16:colId xmlns:a16="http://schemas.microsoft.com/office/drawing/2014/main" val="633721948"/>
                    </a:ext>
                  </a:extLst>
                </a:gridCol>
                <a:gridCol w="329184">
                  <a:extLst>
                    <a:ext uri="{9D8B030D-6E8A-4147-A177-3AD203B41FA5}">
                      <a16:colId xmlns:a16="http://schemas.microsoft.com/office/drawing/2014/main" val="1312543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571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7572705"/>
                  </a:ext>
                </a:extLst>
              </a:tr>
            </a:tbl>
          </a:graphicData>
        </a:graphic>
      </p:graphicFrame>
      <p:sp>
        <p:nvSpPr>
          <p:cNvPr id="4" name="Text Placeholder 3">
            <a:extLst>
              <a:ext uri="{FF2B5EF4-FFF2-40B4-BE49-F238E27FC236}">
                <a16:creationId xmlns:a16="http://schemas.microsoft.com/office/drawing/2014/main" id="{4B63DDBB-BFCA-4543-9EC6-A028D2FE3EB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79518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B364F-9131-4EC3-AF79-10CB85D99056}"/>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C8A7D213-A888-4747-854B-C6A2992CA3FE}"/>
              </a:ext>
            </a:extLst>
          </p:cNvPr>
          <p:cNvGraphicFramePr>
            <a:graphicFrameLocks noGrp="1"/>
          </p:cNvGraphicFramePr>
          <p:nvPr>
            <p:ph type="tbl" sz="quarter" idx="13"/>
            <p:extLst>
              <p:ext uri="{D42A27DB-BD31-4B8C-83A1-F6EECF244321}">
                <p14:modId xmlns:p14="http://schemas.microsoft.com/office/powerpoint/2010/main" val="2246929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65348324"/>
                    </a:ext>
                  </a:extLst>
                </a:gridCol>
                <a:gridCol w="658368">
                  <a:extLst>
                    <a:ext uri="{9D8B030D-6E8A-4147-A177-3AD203B41FA5}">
                      <a16:colId xmlns:a16="http://schemas.microsoft.com/office/drawing/2014/main" val="2209962586"/>
                    </a:ext>
                  </a:extLst>
                </a:gridCol>
                <a:gridCol w="658368">
                  <a:extLst>
                    <a:ext uri="{9D8B030D-6E8A-4147-A177-3AD203B41FA5}">
                      <a16:colId xmlns:a16="http://schemas.microsoft.com/office/drawing/2014/main" val="194378148"/>
                    </a:ext>
                  </a:extLst>
                </a:gridCol>
                <a:gridCol w="576072">
                  <a:extLst>
                    <a:ext uri="{9D8B030D-6E8A-4147-A177-3AD203B41FA5}">
                      <a16:colId xmlns:a16="http://schemas.microsoft.com/office/drawing/2014/main" val="277284804"/>
                    </a:ext>
                  </a:extLst>
                </a:gridCol>
                <a:gridCol w="576072">
                  <a:extLst>
                    <a:ext uri="{9D8B030D-6E8A-4147-A177-3AD203B41FA5}">
                      <a16:colId xmlns:a16="http://schemas.microsoft.com/office/drawing/2014/main" val="1033588910"/>
                    </a:ext>
                  </a:extLst>
                </a:gridCol>
                <a:gridCol w="493776">
                  <a:extLst>
                    <a:ext uri="{9D8B030D-6E8A-4147-A177-3AD203B41FA5}">
                      <a16:colId xmlns:a16="http://schemas.microsoft.com/office/drawing/2014/main" val="3163071143"/>
                    </a:ext>
                  </a:extLst>
                </a:gridCol>
                <a:gridCol w="576072">
                  <a:extLst>
                    <a:ext uri="{9D8B030D-6E8A-4147-A177-3AD203B41FA5}">
                      <a16:colId xmlns:a16="http://schemas.microsoft.com/office/drawing/2014/main" val="3087248228"/>
                    </a:ext>
                  </a:extLst>
                </a:gridCol>
                <a:gridCol w="576072">
                  <a:extLst>
                    <a:ext uri="{9D8B030D-6E8A-4147-A177-3AD203B41FA5}">
                      <a16:colId xmlns:a16="http://schemas.microsoft.com/office/drawing/2014/main" val="393623170"/>
                    </a:ext>
                  </a:extLst>
                </a:gridCol>
                <a:gridCol w="576072">
                  <a:extLst>
                    <a:ext uri="{9D8B030D-6E8A-4147-A177-3AD203B41FA5}">
                      <a16:colId xmlns:a16="http://schemas.microsoft.com/office/drawing/2014/main" val="1934326220"/>
                    </a:ext>
                  </a:extLst>
                </a:gridCol>
                <a:gridCol w="576072">
                  <a:extLst>
                    <a:ext uri="{9D8B030D-6E8A-4147-A177-3AD203B41FA5}">
                      <a16:colId xmlns:a16="http://schemas.microsoft.com/office/drawing/2014/main" val="188771048"/>
                    </a:ext>
                  </a:extLst>
                </a:gridCol>
                <a:gridCol w="576072">
                  <a:extLst>
                    <a:ext uri="{9D8B030D-6E8A-4147-A177-3AD203B41FA5}">
                      <a16:colId xmlns:a16="http://schemas.microsoft.com/office/drawing/2014/main" val="331077346"/>
                    </a:ext>
                  </a:extLst>
                </a:gridCol>
                <a:gridCol w="329184">
                  <a:extLst>
                    <a:ext uri="{9D8B030D-6E8A-4147-A177-3AD203B41FA5}">
                      <a16:colId xmlns:a16="http://schemas.microsoft.com/office/drawing/2014/main" val="71481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4029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1224926"/>
                  </a:ext>
                </a:extLst>
              </a:tr>
            </a:tbl>
          </a:graphicData>
        </a:graphic>
      </p:graphicFrame>
      <p:sp>
        <p:nvSpPr>
          <p:cNvPr id="4" name="Text Placeholder 3">
            <a:extLst>
              <a:ext uri="{FF2B5EF4-FFF2-40B4-BE49-F238E27FC236}">
                <a16:creationId xmlns:a16="http://schemas.microsoft.com/office/drawing/2014/main" id="{3155B3CC-213B-49CD-AB9E-29BEEADB4EB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582491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150C7-1280-4E07-B605-FAE4E4E03442}"/>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559A4073-3544-4F6F-8A30-B59D8465105D}"/>
              </a:ext>
            </a:extLst>
          </p:cNvPr>
          <p:cNvGraphicFramePr>
            <a:graphicFrameLocks noGrp="1"/>
          </p:cNvGraphicFramePr>
          <p:nvPr>
            <p:ph type="tbl" sz="quarter" idx="13"/>
            <p:extLst>
              <p:ext uri="{D42A27DB-BD31-4B8C-83A1-F6EECF244321}">
                <p14:modId xmlns:p14="http://schemas.microsoft.com/office/powerpoint/2010/main" val="161949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3847482"/>
                    </a:ext>
                  </a:extLst>
                </a:gridCol>
                <a:gridCol w="658368">
                  <a:extLst>
                    <a:ext uri="{9D8B030D-6E8A-4147-A177-3AD203B41FA5}">
                      <a16:colId xmlns:a16="http://schemas.microsoft.com/office/drawing/2014/main" val="2729570413"/>
                    </a:ext>
                  </a:extLst>
                </a:gridCol>
                <a:gridCol w="658368">
                  <a:extLst>
                    <a:ext uri="{9D8B030D-6E8A-4147-A177-3AD203B41FA5}">
                      <a16:colId xmlns:a16="http://schemas.microsoft.com/office/drawing/2014/main" val="1917590155"/>
                    </a:ext>
                  </a:extLst>
                </a:gridCol>
                <a:gridCol w="576072">
                  <a:extLst>
                    <a:ext uri="{9D8B030D-6E8A-4147-A177-3AD203B41FA5}">
                      <a16:colId xmlns:a16="http://schemas.microsoft.com/office/drawing/2014/main" val="3311661484"/>
                    </a:ext>
                  </a:extLst>
                </a:gridCol>
                <a:gridCol w="576072">
                  <a:extLst>
                    <a:ext uri="{9D8B030D-6E8A-4147-A177-3AD203B41FA5}">
                      <a16:colId xmlns:a16="http://schemas.microsoft.com/office/drawing/2014/main" val="2581596896"/>
                    </a:ext>
                  </a:extLst>
                </a:gridCol>
                <a:gridCol w="493776">
                  <a:extLst>
                    <a:ext uri="{9D8B030D-6E8A-4147-A177-3AD203B41FA5}">
                      <a16:colId xmlns:a16="http://schemas.microsoft.com/office/drawing/2014/main" val="1718619907"/>
                    </a:ext>
                  </a:extLst>
                </a:gridCol>
                <a:gridCol w="576072">
                  <a:extLst>
                    <a:ext uri="{9D8B030D-6E8A-4147-A177-3AD203B41FA5}">
                      <a16:colId xmlns:a16="http://schemas.microsoft.com/office/drawing/2014/main" val="1005976534"/>
                    </a:ext>
                  </a:extLst>
                </a:gridCol>
                <a:gridCol w="576072">
                  <a:extLst>
                    <a:ext uri="{9D8B030D-6E8A-4147-A177-3AD203B41FA5}">
                      <a16:colId xmlns:a16="http://schemas.microsoft.com/office/drawing/2014/main" val="1885562675"/>
                    </a:ext>
                  </a:extLst>
                </a:gridCol>
                <a:gridCol w="576072">
                  <a:extLst>
                    <a:ext uri="{9D8B030D-6E8A-4147-A177-3AD203B41FA5}">
                      <a16:colId xmlns:a16="http://schemas.microsoft.com/office/drawing/2014/main" val="1809632761"/>
                    </a:ext>
                  </a:extLst>
                </a:gridCol>
                <a:gridCol w="576072">
                  <a:extLst>
                    <a:ext uri="{9D8B030D-6E8A-4147-A177-3AD203B41FA5}">
                      <a16:colId xmlns:a16="http://schemas.microsoft.com/office/drawing/2014/main" val="2676217090"/>
                    </a:ext>
                  </a:extLst>
                </a:gridCol>
                <a:gridCol w="576072">
                  <a:extLst>
                    <a:ext uri="{9D8B030D-6E8A-4147-A177-3AD203B41FA5}">
                      <a16:colId xmlns:a16="http://schemas.microsoft.com/office/drawing/2014/main" val="3833398356"/>
                    </a:ext>
                  </a:extLst>
                </a:gridCol>
                <a:gridCol w="329184">
                  <a:extLst>
                    <a:ext uri="{9D8B030D-6E8A-4147-A177-3AD203B41FA5}">
                      <a16:colId xmlns:a16="http://schemas.microsoft.com/office/drawing/2014/main" val="4110871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458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28331667"/>
                  </a:ext>
                </a:extLst>
              </a:tr>
            </a:tbl>
          </a:graphicData>
        </a:graphic>
      </p:graphicFrame>
      <p:sp>
        <p:nvSpPr>
          <p:cNvPr id="4" name="Text Placeholder 3">
            <a:extLst>
              <a:ext uri="{FF2B5EF4-FFF2-40B4-BE49-F238E27FC236}">
                <a16:creationId xmlns:a16="http://schemas.microsoft.com/office/drawing/2014/main" id="{0D0A89B5-94AA-44E6-8E8A-D96E383D9A6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95008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02317-1951-4BD4-9C25-D0E15789A01C}"/>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AADC4F74-D640-44A0-A31A-003FCD7D9050}"/>
              </a:ext>
            </a:extLst>
          </p:cNvPr>
          <p:cNvGraphicFramePr>
            <a:graphicFrameLocks noGrp="1"/>
          </p:cNvGraphicFramePr>
          <p:nvPr>
            <p:ph type="tbl" sz="quarter" idx="13"/>
            <p:extLst>
              <p:ext uri="{D42A27DB-BD31-4B8C-83A1-F6EECF244321}">
                <p14:modId xmlns:p14="http://schemas.microsoft.com/office/powerpoint/2010/main" val="2197114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50027515"/>
                    </a:ext>
                  </a:extLst>
                </a:gridCol>
                <a:gridCol w="658368">
                  <a:extLst>
                    <a:ext uri="{9D8B030D-6E8A-4147-A177-3AD203B41FA5}">
                      <a16:colId xmlns:a16="http://schemas.microsoft.com/office/drawing/2014/main" val="4009985209"/>
                    </a:ext>
                  </a:extLst>
                </a:gridCol>
                <a:gridCol w="658368">
                  <a:extLst>
                    <a:ext uri="{9D8B030D-6E8A-4147-A177-3AD203B41FA5}">
                      <a16:colId xmlns:a16="http://schemas.microsoft.com/office/drawing/2014/main" val="3100502247"/>
                    </a:ext>
                  </a:extLst>
                </a:gridCol>
                <a:gridCol w="576072">
                  <a:extLst>
                    <a:ext uri="{9D8B030D-6E8A-4147-A177-3AD203B41FA5}">
                      <a16:colId xmlns:a16="http://schemas.microsoft.com/office/drawing/2014/main" val="1786681134"/>
                    </a:ext>
                  </a:extLst>
                </a:gridCol>
                <a:gridCol w="576072">
                  <a:extLst>
                    <a:ext uri="{9D8B030D-6E8A-4147-A177-3AD203B41FA5}">
                      <a16:colId xmlns:a16="http://schemas.microsoft.com/office/drawing/2014/main" val="2234881667"/>
                    </a:ext>
                  </a:extLst>
                </a:gridCol>
                <a:gridCol w="493776">
                  <a:extLst>
                    <a:ext uri="{9D8B030D-6E8A-4147-A177-3AD203B41FA5}">
                      <a16:colId xmlns:a16="http://schemas.microsoft.com/office/drawing/2014/main" val="3729584371"/>
                    </a:ext>
                  </a:extLst>
                </a:gridCol>
                <a:gridCol w="576072">
                  <a:extLst>
                    <a:ext uri="{9D8B030D-6E8A-4147-A177-3AD203B41FA5}">
                      <a16:colId xmlns:a16="http://schemas.microsoft.com/office/drawing/2014/main" val="3053846404"/>
                    </a:ext>
                  </a:extLst>
                </a:gridCol>
                <a:gridCol w="576072">
                  <a:extLst>
                    <a:ext uri="{9D8B030D-6E8A-4147-A177-3AD203B41FA5}">
                      <a16:colId xmlns:a16="http://schemas.microsoft.com/office/drawing/2014/main" val="2329791261"/>
                    </a:ext>
                  </a:extLst>
                </a:gridCol>
                <a:gridCol w="576072">
                  <a:extLst>
                    <a:ext uri="{9D8B030D-6E8A-4147-A177-3AD203B41FA5}">
                      <a16:colId xmlns:a16="http://schemas.microsoft.com/office/drawing/2014/main" val="1162058699"/>
                    </a:ext>
                  </a:extLst>
                </a:gridCol>
                <a:gridCol w="576072">
                  <a:extLst>
                    <a:ext uri="{9D8B030D-6E8A-4147-A177-3AD203B41FA5}">
                      <a16:colId xmlns:a16="http://schemas.microsoft.com/office/drawing/2014/main" val="1389351544"/>
                    </a:ext>
                  </a:extLst>
                </a:gridCol>
                <a:gridCol w="576072">
                  <a:extLst>
                    <a:ext uri="{9D8B030D-6E8A-4147-A177-3AD203B41FA5}">
                      <a16:colId xmlns:a16="http://schemas.microsoft.com/office/drawing/2014/main" val="2820223250"/>
                    </a:ext>
                  </a:extLst>
                </a:gridCol>
                <a:gridCol w="329184">
                  <a:extLst>
                    <a:ext uri="{9D8B030D-6E8A-4147-A177-3AD203B41FA5}">
                      <a16:colId xmlns:a16="http://schemas.microsoft.com/office/drawing/2014/main" val="389295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850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623988"/>
                  </a:ext>
                </a:extLst>
              </a:tr>
            </a:tbl>
          </a:graphicData>
        </a:graphic>
      </p:graphicFrame>
      <p:sp>
        <p:nvSpPr>
          <p:cNvPr id="4" name="Text Placeholder 3">
            <a:extLst>
              <a:ext uri="{FF2B5EF4-FFF2-40B4-BE49-F238E27FC236}">
                <a16:creationId xmlns:a16="http://schemas.microsoft.com/office/drawing/2014/main" id="{DB855ACF-17D2-41B3-987C-BD83C66ADDE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09743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D692C-BEE4-4523-B874-816F898E1898}"/>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87D07663-0C72-4D5C-9C02-53CD88860E69}"/>
              </a:ext>
            </a:extLst>
          </p:cNvPr>
          <p:cNvGraphicFramePr>
            <a:graphicFrameLocks noGrp="1"/>
          </p:cNvGraphicFramePr>
          <p:nvPr>
            <p:ph type="tbl" sz="quarter" idx="13"/>
            <p:extLst>
              <p:ext uri="{D42A27DB-BD31-4B8C-83A1-F6EECF244321}">
                <p14:modId xmlns:p14="http://schemas.microsoft.com/office/powerpoint/2010/main" val="1140352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9917028"/>
                    </a:ext>
                  </a:extLst>
                </a:gridCol>
                <a:gridCol w="658368">
                  <a:extLst>
                    <a:ext uri="{9D8B030D-6E8A-4147-A177-3AD203B41FA5}">
                      <a16:colId xmlns:a16="http://schemas.microsoft.com/office/drawing/2014/main" val="223987949"/>
                    </a:ext>
                  </a:extLst>
                </a:gridCol>
                <a:gridCol w="658368">
                  <a:extLst>
                    <a:ext uri="{9D8B030D-6E8A-4147-A177-3AD203B41FA5}">
                      <a16:colId xmlns:a16="http://schemas.microsoft.com/office/drawing/2014/main" val="3096960470"/>
                    </a:ext>
                  </a:extLst>
                </a:gridCol>
                <a:gridCol w="576072">
                  <a:extLst>
                    <a:ext uri="{9D8B030D-6E8A-4147-A177-3AD203B41FA5}">
                      <a16:colId xmlns:a16="http://schemas.microsoft.com/office/drawing/2014/main" val="1982938518"/>
                    </a:ext>
                  </a:extLst>
                </a:gridCol>
                <a:gridCol w="576072">
                  <a:extLst>
                    <a:ext uri="{9D8B030D-6E8A-4147-A177-3AD203B41FA5}">
                      <a16:colId xmlns:a16="http://schemas.microsoft.com/office/drawing/2014/main" val="1106732918"/>
                    </a:ext>
                  </a:extLst>
                </a:gridCol>
                <a:gridCol w="493776">
                  <a:extLst>
                    <a:ext uri="{9D8B030D-6E8A-4147-A177-3AD203B41FA5}">
                      <a16:colId xmlns:a16="http://schemas.microsoft.com/office/drawing/2014/main" val="4161295419"/>
                    </a:ext>
                  </a:extLst>
                </a:gridCol>
                <a:gridCol w="576072">
                  <a:extLst>
                    <a:ext uri="{9D8B030D-6E8A-4147-A177-3AD203B41FA5}">
                      <a16:colId xmlns:a16="http://schemas.microsoft.com/office/drawing/2014/main" val="2240133960"/>
                    </a:ext>
                  </a:extLst>
                </a:gridCol>
                <a:gridCol w="576072">
                  <a:extLst>
                    <a:ext uri="{9D8B030D-6E8A-4147-A177-3AD203B41FA5}">
                      <a16:colId xmlns:a16="http://schemas.microsoft.com/office/drawing/2014/main" val="2972337875"/>
                    </a:ext>
                  </a:extLst>
                </a:gridCol>
                <a:gridCol w="576072">
                  <a:extLst>
                    <a:ext uri="{9D8B030D-6E8A-4147-A177-3AD203B41FA5}">
                      <a16:colId xmlns:a16="http://schemas.microsoft.com/office/drawing/2014/main" val="1576404473"/>
                    </a:ext>
                  </a:extLst>
                </a:gridCol>
                <a:gridCol w="576072">
                  <a:extLst>
                    <a:ext uri="{9D8B030D-6E8A-4147-A177-3AD203B41FA5}">
                      <a16:colId xmlns:a16="http://schemas.microsoft.com/office/drawing/2014/main" val="3017621959"/>
                    </a:ext>
                  </a:extLst>
                </a:gridCol>
                <a:gridCol w="576072">
                  <a:extLst>
                    <a:ext uri="{9D8B030D-6E8A-4147-A177-3AD203B41FA5}">
                      <a16:colId xmlns:a16="http://schemas.microsoft.com/office/drawing/2014/main" val="2702561366"/>
                    </a:ext>
                  </a:extLst>
                </a:gridCol>
                <a:gridCol w="329184">
                  <a:extLst>
                    <a:ext uri="{9D8B030D-6E8A-4147-A177-3AD203B41FA5}">
                      <a16:colId xmlns:a16="http://schemas.microsoft.com/office/drawing/2014/main" val="40476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44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0910631"/>
                  </a:ext>
                </a:extLst>
              </a:tr>
            </a:tbl>
          </a:graphicData>
        </a:graphic>
      </p:graphicFrame>
      <p:sp>
        <p:nvSpPr>
          <p:cNvPr id="4" name="Text Placeholder 3">
            <a:extLst>
              <a:ext uri="{FF2B5EF4-FFF2-40B4-BE49-F238E27FC236}">
                <a16:creationId xmlns:a16="http://schemas.microsoft.com/office/drawing/2014/main" id="{F6864829-55BE-4B3F-9A47-CE45FD753C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00347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DD3DA-B8C7-413C-BE07-1AEF7E43EFD3}"/>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B6E42291-0262-421E-BE8C-7E5915C1A0B9}"/>
              </a:ext>
            </a:extLst>
          </p:cNvPr>
          <p:cNvGraphicFramePr>
            <a:graphicFrameLocks noGrp="1"/>
          </p:cNvGraphicFramePr>
          <p:nvPr>
            <p:ph type="tbl" sz="quarter" idx="13"/>
            <p:extLst>
              <p:ext uri="{D42A27DB-BD31-4B8C-83A1-F6EECF244321}">
                <p14:modId xmlns:p14="http://schemas.microsoft.com/office/powerpoint/2010/main" val="203089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15674409"/>
                    </a:ext>
                  </a:extLst>
                </a:gridCol>
                <a:gridCol w="658368">
                  <a:extLst>
                    <a:ext uri="{9D8B030D-6E8A-4147-A177-3AD203B41FA5}">
                      <a16:colId xmlns:a16="http://schemas.microsoft.com/office/drawing/2014/main" val="1263356128"/>
                    </a:ext>
                  </a:extLst>
                </a:gridCol>
                <a:gridCol w="658368">
                  <a:extLst>
                    <a:ext uri="{9D8B030D-6E8A-4147-A177-3AD203B41FA5}">
                      <a16:colId xmlns:a16="http://schemas.microsoft.com/office/drawing/2014/main" val="580768420"/>
                    </a:ext>
                  </a:extLst>
                </a:gridCol>
                <a:gridCol w="576072">
                  <a:extLst>
                    <a:ext uri="{9D8B030D-6E8A-4147-A177-3AD203B41FA5}">
                      <a16:colId xmlns:a16="http://schemas.microsoft.com/office/drawing/2014/main" val="97935096"/>
                    </a:ext>
                  </a:extLst>
                </a:gridCol>
                <a:gridCol w="576072">
                  <a:extLst>
                    <a:ext uri="{9D8B030D-6E8A-4147-A177-3AD203B41FA5}">
                      <a16:colId xmlns:a16="http://schemas.microsoft.com/office/drawing/2014/main" val="1252185515"/>
                    </a:ext>
                  </a:extLst>
                </a:gridCol>
                <a:gridCol w="493776">
                  <a:extLst>
                    <a:ext uri="{9D8B030D-6E8A-4147-A177-3AD203B41FA5}">
                      <a16:colId xmlns:a16="http://schemas.microsoft.com/office/drawing/2014/main" val="1786060777"/>
                    </a:ext>
                  </a:extLst>
                </a:gridCol>
                <a:gridCol w="576072">
                  <a:extLst>
                    <a:ext uri="{9D8B030D-6E8A-4147-A177-3AD203B41FA5}">
                      <a16:colId xmlns:a16="http://schemas.microsoft.com/office/drawing/2014/main" val="499780755"/>
                    </a:ext>
                  </a:extLst>
                </a:gridCol>
                <a:gridCol w="576072">
                  <a:extLst>
                    <a:ext uri="{9D8B030D-6E8A-4147-A177-3AD203B41FA5}">
                      <a16:colId xmlns:a16="http://schemas.microsoft.com/office/drawing/2014/main" val="1472736306"/>
                    </a:ext>
                  </a:extLst>
                </a:gridCol>
                <a:gridCol w="576072">
                  <a:extLst>
                    <a:ext uri="{9D8B030D-6E8A-4147-A177-3AD203B41FA5}">
                      <a16:colId xmlns:a16="http://schemas.microsoft.com/office/drawing/2014/main" val="2513907323"/>
                    </a:ext>
                  </a:extLst>
                </a:gridCol>
                <a:gridCol w="576072">
                  <a:extLst>
                    <a:ext uri="{9D8B030D-6E8A-4147-A177-3AD203B41FA5}">
                      <a16:colId xmlns:a16="http://schemas.microsoft.com/office/drawing/2014/main" val="4160072059"/>
                    </a:ext>
                  </a:extLst>
                </a:gridCol>
                <a:gridCol w="576072">
                  <a:extLst>
                    <a:ext uri="{9D8B030D-6E8A-4147-A177-3AD203B41FA5}">
                      <a16:colId xmlns:a16="http://schemas.microsoft.com/office/drawing/2014/main" val="4279703478"/>
                    </a:ext>
                  </a:extLst>
                </a:gridCol>
                <a:gridCol w="329184">
                  <a:extLst>
                    <a:ext uri="{9D8B030D-6E8A-4147-A177-3AD203B41FA5}">
                      <a16:colId xmlns:a16="http://schemas.microsoft.com/office/drawing/2014/main" val="51328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964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3846700"/>
                  </a:ext>
                </a:extLst>
              </a:tr>
            </a:tbl>
          </a:graphicData>
        </a:graphic>
      </p:graphicFrame>
      <p:sp>
        <p:nvSpPr>
          <p:cNvPr id="4" name="Text Placeholder 3">
            <a:extLst>
              <a:ext uri="{FF2B5EF4-FFF2-40B4-BE49-F238E27FC236}">
                <a16:creationId xmlns:a16="http://schemas.microsoft.com/office/drawing/2014/main" id="{7817ECF0-BF91-40F9-8E5F-8D4E094D242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662118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8DF12-A7BB-45C9-A553-B13E50755A00}"/>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5FA8E6DC-5AFC-48CE-8B3F-3A71B4E957AF}"/>
              </a:ext>
            </a:extLst>
          </p:cNvPr>
          <p:cNvGraphicFramePr>
            <a:graphicFrameLocks noGrp="1"/>
          </p:cNvGraphicFramePr>
          <p:nvPr>
            <p:ph type="tbl" sz="quarter" idx="13"/>
            <p:extLst>
              <p:ext uri="{D42A27DB-BD31-4B8C-83A1-F6EECF244321}">
                <p14:modId xmlns:p14="http://schemas.microsoft.com/office/powerpoint/2010/main" val="402082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562826"/>
                    </a:ext>
                  </a:extLst>
                </a:gridCol>
                <a:gridCol w="658368">
                  <a:extLst>
                    <a:ext uri="{9D8B030D-6E8A-4147-A177-3AD203B41FA5}">
                      <a16:colId xmlns:a16="http://schemas.microsoft.com/office/drawing/2014/main" val="816370963"/>
                    </a:ext>
                  </a:extLst>
                </a:gridCol>
                <a:gridCol w="658368">
                  <a:extLst>
                    <a:ext uri="{9D8B030D-6E8A-4147-A177-3AD203B41FA5}">
                      <a16:colId xmlns:a16="http://schemas.microsoft.com/office/drawing/2014/main" val="141034675"/>
                    </a:ext>
                  </a:extLst>
                </a:gridCol>
                <a:gridCol w="576072">
                  <a:extLst>
                    <a:ext uri="{9D8B030D-6E8A-4147-A177-3AD203B41FA5}">
                      <a16:colId xmlns:a16="http://schemas.microsoft.com/office/drawing/2014/main" val="2108379311"/>
                    </a:ext>
                  </a:extLst>
                </a:gridCol>
                <a:gridCol w="576072">
                  <a:extLst>
                    <a:ext uri="{9D8B030D-6E8A-4147-A177-3AD203B41FA5}">
                      <a16:colId xmlns:a16="http://schemas.microsoft.com/office/drawing/2014/main" val="4031386989"/>
                    </a:ext>
                  </a:extLst>
                </a:gridCol>
                <a:gridCol w="493776">
                  <a:extLst>
                    <a:ext uri="{9D8B030D-6E8A-4147-A177-3AD203B41FA5}">
                      <a16:colId xmlns:a16="http://schemas.microsoft.com/office/drawing/2014/main" val="1842119939"/>
                    </a:ext>
                  </a:extLst>
                </a:gridCol>
                <a:gridCol w="576072">
                  <a:extLst>
                    <a:ext uri="{9D8B030D-6E8A-4147-A177-3AD203B41FA5}">
                      <a16:colId xmlns:a16="http://schemas.microsoft.com/office/drawing/2014/main" val="3249642481"/>
                    </a:ext>
                  </a:extLst>
                </a:gridCol>
                <a:gridCol w="576072">
                  <a:extLst>
                    <a:ext uri="{9D8B030D-6E8A-4147-A177-3AD203B41FA5}">
                      <a16:colId xmlns:a16="http://schemas.microsoft.com/office/drawing/2014/main" val="3262745488"/>
                    </a:ext>
                  </a:extLst>
                </a:gridCol>
                <a:gridCol w="576072">
                  <a:extLst>
                    <a:ext uri="{9D8B030D-6E8A-4147-A177-3AD203B41FA5}">
                      <a16:colId xmlns:a16="http://schemas.microsoft.com/office/drawing/2014/main" val="3688093986"/>
                    </a:ext>
                  </a:extLst>
                </a:gridCol>
                <a:gridCol w="576072">
                  <a:extLst>
                    <a:ext uri="{9D8B030D-6E8A-4147-A177-3AD203B41FA5}">
                      <a16:colId xmlns:a16="http://schemas.microsoft.com/office/drawing/2014/main" val="2278093573"/>
                    </a:ext>
                  </a:extLst>
                </a:gridCol>
                <a:gridCol w="576072">
                  <a:extLst>
                    <a:ext uri="{9D8B030D-6E8A-4147-A177-3AD203B41FA5}">
                      <a16:colId xmlns:a16="http://schemas.microsoft.com/office/drawing/2014/main" val="2976539559"/>
                    </a:ext>
                  </a:extLst>
                </a:gridCol>
                <a:gridCol w="329184">
                  <a:extLst>
                    <a:ext uri="{9D8B030D-6E8A-4147-A177-3AD203B41FA5}">
                      <a16:colId xmlns:a16="http://schemas.microsoft.com/office/drawing/2014/main" val="43026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29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5958163"/>
                  </a:ext>
                </a:extLst>
              </a:tr>
            </a:tbl>
          </a:graphicData>
        </a:graphic>
      </p:graphicFrame>
      <p:sp>
        <p:nvSpPr>
          <p:cNvPr id="4" name="Text Placeholder 3">
            <a:extLst>
              <a:ext uri="{FF2B5EF4-FFF2-40B4-BE49-F238E27FC236}">
                <a16:creationId xmlns:a16="http://schemas.microsoft.com/office/drawing/2014/main" id="{8F776197-7302-484B-A60B-C54A12DEFCC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25830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2021-07-09T08:13:55Z</dcterms:created>
  <dcterms:modified xsi:type="dcterms:W3CDTF">2021-07-09T08:17:39Z</dcterms:modified>
</cp:coreProperties>
</file>