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281D-72A4-45BA-8E67-8AEEFE1D2BED}"/>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71F037D3-32F9-401A-AB0C-9F4B0ACBF1D7}"/>
              </a:ext>
            </a:extLst>
          </p:cNvPr>
          <p:cNvGraphicFramePr>
            <a:graphicFrameLocks noGrp="1"/>
          </p:cNvGraphicFramePr>
          <p:nvPr>
            <p:ph type="tbl" sz="quarter" idx="13"/>
            <p:extLst>
              <p:ext uri="{D42A27DB-BD31-4B8C-83A1-F6EECF244321}">
                <p14:modId xmlns:p14="http://schemas.microsoft.com/office/powerpoint/2010/main" val="1491160544"/>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12549660"/>
                    </a:ext>
                  </a:extLst>
                </a:gridCol>
                <a:gridCol w="658368">
                  <a:extLst>
                    <a:ext uri="{9D8B030D-6E8A-4147-A177-3AD203B41FA5}">
                      <a16:colId xmlns:a16="http://schemas.microsoft.com/office/drawing/2014/main" val="1055196024"/>
                    </a:ext>
                  </a:extLst>
                </a:gridCol>
                <a:gridCol w="658368">
                  <a:extLst>
                    <a:ext uri="{9D8B030D-6E8A-4147-A177-3AD203B41FA5}">
                      <a16:colId xmlns:a16="http://schemas.microsoft.com/office/drawing/2014/main" val="2364304039"/>
                    </a:ext>
                  </a:extLst>
                </a:gridCol>
                <a:gridCol w="576072">
                  <a:extLst>
                    <a:ext uri="{9D8B030D-6E8A-4147-A177-3AD203B41FA5}">
                      <a16:colId xmlns:a16="http://schemas.microsoft.com/office/drawing/2014/main" val="2338107605"/>
                    </a:ext>
                  </a:extLst>
                </a:gridCol>
                <a:gridCol w="576072">
                  <a:extLst>
                    <a:ext uri="{9D8B030D-6E8A-4147-A177-3AD203B41FA5}">
                      <a16:colId xmlns:a16="http://schemas.microsoft.com/office/drawing/2014/main" val="323206524"/>
                    </a:ext>
                  </a:extLst>
                </a:gridCol>
                <a:gridCol w="493776">
                  <a:extLst>
                    <a:ext uri="{9D8B030D-6E8A-4147-A177-3AD203B41FA5}">
                      <a16:colId xmlns:a16="http://schemas.microsoft.com/office/drawing/2014/main" val="2111931326"/>
                    </a:ext>
                  </a:extLst>
                </a:gridCol>
                <a:gridCol w="576072">
                  <a:extLst>
                    <a:ext uri="{9D8B030D-6E8A-4147-A177-3AD203B41FA5}">
                      <a16:colId xmlns:a16="http://schemas.microsoft.com/office/drawing/2014/main" val="1751571460"/>
                    </a:ext>
                  </a:extLst>
                </a:gridCol>
                <a:gridCol w="576072">
                  <a:extLst>
                    <a:ext uri="{9D8B030D-6E8A-4147-A177-3AD203B41FA5}">
                      <a16:colId xmlns:a16="http://schemas.microsoft.com/office/drawing/2014/main" val="2539810939"/>
                    </a:ext>
                  </a:extLst>
                </a:gridCol>
                <a:gridCol w="576072">
                  <a:extLst>
                    <a:ext uri="{9D8B030D-6E8A-4147-A177-3AD203B41FA5}">
                      <a16:colId xmlns:a16="http://schemas.microsoft.com/office/drawing/2014/main" val="4080208701"/>
                    </a:ext>
                  </a:extLst>
                </a:gridCol>
                <a:gridCol w="576072">
                  <a:extLst>
                    <a:ext uri="{9D8B030D-6E8A-4147-A177-3AD203B41FA5}">
                      <a16:colId xmlns:a16="http://schemas.microsoft.com/office/drawing/2014/main" val="4008075177"/>
                    </a:ext>
                  </a:extLst>
                </a:gridCol>
                <a:gridCol w="576072">
                  <a:extLst>
                    <a:ext uri="{9D8B030D-6E8A-4147-A177-3AD203B41FA5}">
                      <a16:colId xmlns:a16="http://schemas.microsoft.com/office/drawing/2014/main" val="1524254776"/>
                    </a:ext>
                  </a:extLst>
                </a:gridCol>
                <a:gridCol w="329184">
                  <a:extLst>
                    <a:ext uri="{9D8B030D-6E8A-4147-A177-3AD203B41FA5}">
                      <a16:colId xmlns:a16="http://schemas.microsoft.com/office/drawing/2014/main" val="2243963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673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9922512"/>
                  </a:ext>
                </a:extLst>
              </a:tr>
            </a:tbl>
          </a:graphicData>
        </a:graphic>
      </p:graphicFrame>
      <p:sp>
        <p:nvSpPr>
          <p:cNvPr id="4" name="Text Placeholder 3">
            <a:extLst>
              <a:ext uri="{FF2B5EF4-FFF2-40B4-BE49-F238E27FC236}">
                <a16:creationId xmlns:a16="http://schemas.microsoft.com/office/drawing/2014/main" id="{79B6E349-06CE-4E96-9EF9-3437F7C5D50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88027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2CDF6-BF8F-4FC2-B53D-1854CBBF7774}"/>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C4F0B48A-B028-496B-A383-E9824F959D25}"/>
              </a:ext>
            </a:extLst>
          </p:cNvPr>
          <p:cNvGraphicFramePr>
            <a:graphicFrameLocks noGrp="1"/>
          </p:cNvGraphicFramePr>
          <p:nvPr>
            <p:ph type="tbl" sz="quarter" idx="13"/>
            <p:extLst>
              <p:ext uri="{D42A27DB-BD31-4B8C-83A1-F6EECF244321}">
                <p14:modId xmlns:p14="http://schemas.microsoft.com/office/powerpoint/2010/main" val="3772329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53026475"/>
                    </a:ext>
                  </a:extLst>
                </a:gridCol>
                <a:gridCol w="658368">
                  <a:extLst>
                    <a:ext uri="{9D8B030D-6E8A-4147-A177-3AD203B41FA5}">
                      <a16:colId xmlns:a16="http://schemas.microsoft.com/office/drawing/2014/main" val="46144536"/>
                    </a:ext>
                  </a:extLst>
                </a:gridCol>
                <a:gridCol w="658368">
                  <a:extLst>
                    <a:ext uri="{9D8B030D-6E8A-4147-A177-3AD203B41FA5}">
                      <a16:colId xmlns:a16="http://schemas.microsoft.com/office/drawing/2014/main" val="4193578172"/>
                    </a:ext>
                  </a:extLst>
                </a:gridCol>
                <a:gridCol w="576072">
                  <a:extLst>
                    <a:ext uri="{9D8B030D-6E8A-4147-A177-3AD203B41FA5}">
                      <a16:colId xmlns:a16="http://schemas.microsoft.com/office/drawing/2014/main" val="483806256"/>
                    </a:ext>
                  </a:extLst>
                </a:gridCol>
                <a:gridCol w="576072">
                  <a:extLst>
                    <a:ext uri="{9D8B030D-6E8A-4147-A177-3AD203B41FA5}">
                      <a16:colId xmlns:a16="http://schemas.microsoft.com/office/drawing/2014/main" val="2833669"/>
                    </a:ext>
                  </a:extLst>
                </a:gridCol>
                <a:gridCol w="493776">
                  <a:extLst>
                    <a:ext uri="{9D8B030D-6E8A-4147-A177-3AD203B41FA5}">
                      <a16:colId xmlns:a16="http://schemas.microsoft.com/office/drawing/2014/main" val="102602660"/>
                    </a:ext>
                  </a:extLst>
                </a:gridCol>
                <a:gridCol w="576072">
                  <a:extLst>
                    <a:ext uri="{9D8B030D-6E8A-4147-A177-3AD203B41FA5}">
                      <a16:colId xmlns:a16="http://schemas.microsoft.com/office/drawing/2014/main" val="1348844733"/>
                    </a:ext>
                  </a:extLst>
                </a:gridCol>
                <a:gridCol w="576072">
                  <a:extLst>
                    <a:ext uri="{9D8B030D-6E8A-4147-A177-3AD203B41FA5}">
                      <a16:colId xmlns:a16="http://schemas.microsoft.com/office/drawing/2014/main" val="2747911331"/>
                    </a:ext>
                  </a:extLst>
                </a:gridCol>
                <a:gridCol w="576072">
                  <a:extLst>
                    <a:ext uri="{9D8B030D-6E8A-4147-A177-3AD203B41FA5}">
                      <a16:colId xmlns:a16="http://schemas.microsoft.com/office/drawing/2014/main" val="822116289"/>
                    </a:ext>
                  </a:extLst>
                </a:gridCol>
                <a:gridCol w="576072">
                  <a:extLst>
                    <a:ext uri="{9D8B030D-6E8A-4147-A177-3AD203B41FA5}">
                      <a16:colId xmlns:a16="http://schemas.microsoft.com/office/drawing/2014/main" val="2498444781"/>
                    </a:ext>
                  </a:extLst>
                </a:gridCol>
                <a:gridCol w="576072">
                  <a:extLst>
                    <a:ext uri="{9D8B030D-6E8A-4147-A177-3AD203B41FA5}">
                      <a16:colId xmlns:a16="http://schemas.microsoft.com/office/drawing/2014/main" val="1733439914"/>
                    </a:ext>
                  </a:extLst>
                </a:gridCol>
                <a:gridCol w="329184">
                  <a:extLst>
                    <a:ext uri="{9D8B030D-6E8A-4147-A177-3AD203B41FA5}">
                      <a16:colId xmlns:a16="http://schemas.microsoft.com/office/drawing/2014/main" val="1206764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4705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87019681"/>
                  </a:ext>
                </a:extLst>
              </a:tr>
            </a:tbl>
          </a:graphicData>
        </a:graphic>
      </p:graphicFrame>
      <p:sp>
        <p:nvSpPr>
          <p:cNvPr id="4" name="Text Placeholder 3">
            <a:extLst>
              <a:ext uri="{FF2B5EF4-FFF2-40B4-BE49-F238E27FC236}">
                <a16:creationId xmlns:a16="http://schemas.microsoft.com/office/drawing/2014/main" id="{B92C3417-8FD4-4B1C-95A9-D18BC0F14D1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26503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A3CCA-3BBD-4FEB-BCAA-7AC57A4EEBF9}"/>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735BDE01-BD1E-4F39-8B1E-F3CEE2525A6C}"/>
              </a:ext>
            </a:extLst>
          </p:cNvPr>
          <p:cNvGraphicFramePr>
            <a:graphicFrameLocks noGrp="1"/>
          </p:cNvGraphicFramePr>
          <p:nvPr>
            <p:ph type="tbl" sz="quarter" idx="13"/>
            <p:extLst>
              <p:ext uri="{D42A27DB-BD31-4B8C-83A1-F6EECF244321}">
                <p14:modId xmlns:p14="http://schemas.microsoft.com/office/powerpoint/2010/main" val="1203178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37688996"/>
                    </a:ext>
                  </a:extLst>
                </a:gridCol>
                <a:gridCol w="658368">
                  <a:extLst>
                    <a:ext uri="{9D8B030D-6E8A-4147-A177-3AD203B41FA5}">
                      <a16:colId xmlns:a16="http://schemas.microsoft.com/office/drawing/2014/main" val="1441072817"/>
                    </a:ext>
                  </a:extLst>
                </a:gridCol>
                <a:gridCol w="658368">
                  <a:extLst>
                    <a:ext uri="{9D8B030D-6E8A-4147-A177-3AD203B41FA5}">
                      <a16:colId xmlns:a16="http://schemas.microsoft.com/office/drawing/2014/main" val="974209191"/>
                    </a:ext>
                  </a:extLst>
                </a:gridCol>
                <a:gridCol w="576072">
                  <a:extLst>
                    <a:ext uri="{9D8B030D-6E8A-4147-A177-3AD203B41FA5}">
                      <a16:colId xmlns:a16="http://schemas.microsoft.com/office/drawing/2014/main" val="3822514548"/>
                    </a:ext>
                  </a:extLst>
                </a:gridCol>
                <a:gridCol w="576072">
                  <a:extLst>
                    <a:ext uri="{9D8B030D-6E8A-4147-A177-3AD203B41FA5}">
                      <a16:colId xmlns:a16="http://schemas.microsoft.com/office/drawing/2014/main" val="2453110969"/>
                    </a:ext>
                  </a:extLst>
                </a:gridCol>
                <a:gridCol w="493776">
                  <a:extLst>
                    <a:ext uri="{9D8B030D-6E8A-4147-A177-3AD203B41FA5}">
                      <a16:colId xmlns:a16="http://schemas.microsoft.com/office/drawing/2014/main" val="4110365564"/>
                    </a:ext>
                  </a:extLst>
                </a:gridCol>
                <a:gridCol w="576072">
                  <a:extLst>
                    <a:ext uri="{9D8B030D-6E8A-4147-A177-3AD203B41FA5}">
                      <a16:colId xmlns:a16="http://schemas.microsoft.com/office/drawing/2014/main" val="4099544649"/>
                    </a:ext>
                  </a:extLst>
                </a:gridCol>
                <a:gridCol w="576072">
                  <a:extLst>
                    <a:ext uri="{9D8B030D-6E8A-4147-A177-3AD203B41FA5}">
                      <a16:colId xmlns:a16="http://schemas.microsoft.com/office/drawing/2014/main" val="3962831180"/>
                    </a:ext>
                  </a:extLst>
                </a:gridCol>
                <a:gridCol w="576072">
                  <a:extLst>
                    <a:ext uri="{9D8B030D-6E8A-4147-A177-3AD203B41FA5}">
                      <a16:colId xmlns:a16="http://schemas.microsoft.com/office/drawing/2014/main" val="1315734447"/>
                    </a:ext>
                  </a:extLst>
                </a:gridCol>
                <a:gridCol w="576072">
                  <a:extLst>
                    <a:ext uri="{9D8B030D-6E8A-4147-A177-3AD203B41FA5}">
                      <a16:colId xmlns:a16="http://schemas.microsoft.com/office/drawing/2014/main" val="3219802648"/>
                    </a:ext>
                  </a:extLst>
                </a:gridCol>
                <a:gridCol w="576072">
                  <a:extLst>
                    <a:ext uri="{9D8B030D-6E8A-4147-A177-3AD203B41FA5}">
                      <a16:colId xmlns:a16="http://schemas.microsoft.com/office/drawing/2014/main" val="2182254478"/>
                    </a:ext>
                  </a:extLst>
                </a:gridCol>
                <a:gridCol w="329184">
                  <a:extLst>
                    <a:ext uri="{9D8B030D-6E8A-4147-A177-3AD203B41FA5}">
                      <a16:colId xmlns:a16="http://schemas.microsoft.com/office/drawing/2014/main" val="2977713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8414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37899221"/>
                  </a:ext>
                </a:extLst>
              </a:tr>
            </a:tbl>
          </a:graphicData>
        </a:graphic>
      </p:graphicFrame>
      <p:sp>
        <p:nvSpPr>
          <p:cNvPr id="4" name="Text Placeholder 3">
            <a:extLst>
              <a:ext uri="{FF2B5EF4-FFF2-40B4-BE49-F238E27FC236}">
                <a16:creationId xmlns:a16="http://schemas.microsoft.com/office/drawing/2014/main" id="{E447BFCD-68A4-4CF6-B45F-F088342B411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82468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E951C-4B04-4F6F-A1B2-7847FE444798}"/>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8193F97C-1889-4D58-B886-249D71F83A2B}"/>
              </a:ext>
            </a:extLst>
          </p:cNvPr>
          <p:cNvGraphicFramePr>
            <a:graphicFrameLocks noGrp="1"/>
          </p:cNvGraphicFramePr>
          <p:nvPr>
            <p:ph type="tbl" sz="quarter" idx="13"/>
            <p:extLst>
              <p:ext uri="{D42A27DB-BD31-4B8C-83A1-F6EECF244321}">
                <p14:modId xmlns:p14="http://schemas.microsoft.com/office/powerpoint/2010/main" val="3228396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06061937"/>
                    </a:ext>
                  </a:extLst>
                </a:gridCol>
                <a:gridCol w="658368">
                  <a:extLst>
                    <a:ext uri="{9D8B030D-6E8A-4147-A177-3AD203B41FA5}">
                      <a16:colId xmlns:a16="http://schemas.microsoft.com/office/drawing/2014/main" val="4238137379"/>
                    </a:ext>
                  </a:extLst>
                </a:gridCol>
                <a:gridCol w="658368">
                  <a:extLst>
                    <a:ext uri="{9D8B030D-6E8A-4147-A177-3AD203B41FA5}">
                      <a16:colId xmlns:a16="http://schemas.microsoft.com/office/drawing/2014/main" val="2821383325"/>
                    </a:ext>
                  </a:extLst>
                </a:gridCol>
                <a:gridCol w="576072">
                  <a:extLst>
                    <a:ext uri="{9D8B030D-6E8A-4147-A177-3AD203B41FA5}">
                      <a16:colId xmlns:a16="http://schemas.microsoft.com/office/drawing/2014/main" val="1063895881"/>
                    </a:ext>
                  </a:extLst>
                </a:gridCol>
                <a:gridCol w="576072">
                  <a:extLst>
                    <a:ext uri="{9D8B030D-6E8A-4147-A177-3AD203B41FA5}">
                      <a16:colId xmlns:a16="http://schemas.microsoft.com/office/drawing/2014/main" val="2385900721"/>
                    </a:ext>
                  </a:extLst>
                </a:gridCol>
                <a:gridCol w="493776">
                  <a:extLst>
                    <a:ext uri="{9D8B030D-6E8A-4147-A177-3AD203B41FA5}">
                      <a16:colId xmlns:a16="http://schemas.microsoft.com/office/drawing/2014/main" val="2962943963"/>
                    </a:ext>
                  </a:extLst>
                </a:gridCol>
                <a:gridCol w="576072">
                  <a:extLst>
                    <a:ext uri="{9D8B030D-6E8A-4147-A177-3AD203B41FA5}">
                      <a16:colId xmlns:a16="http://schemas.microsoft.com/office/drawing/2014/main" val="2573001286"/>
                    </a:ext>
                  </a:extLst>
                </a:gridCol>
                <a:gridCol w="576072">
                  <a:extLst>
                    <a:ext uri="{9D8B030D-6E8A-4147-A177-3AD203B41FA5}">
                      <a16:colId xmlns:a16="http://schemas.microsoft.com/office/drawing/2014/main" val="228919564"/>
                    </a:ext>
                  </a:extLst>
                </a:gridCol>
                <a:gridCol w="576072">
                  <a:extLst>
                    <a:ext uri="{9D8B030D-6E8A-4147-A177-3AD203B41FA5}">
                      <a16:colId xmlns:a16="http://schemas.microsoft.com/office/drawing/2014/main" val="3934906188"/>
                    </a:ext>
                  </a:extLst>
                </a:gridCol>
                <a:gridCol w="576072">
                  <a:extLst>
                    <a:ext uri="{9D8B030D-6E8A-4147-A177-3AD203B41FA5}">
                      <a16:colId xmlns:a16="http://schemas.microsoft.com/office/drawing/2014/main" val="2932830485"/>
                    </a:ext>
                  </a:extLst>
                </a:gridCol>
                <a:gridCol w="576072">
                  <a:extLst>
                    <a:ext uri="{9D8B030D-6E8A-4147-A177-3AD203B41FA5}">
                      <a16:colId xmlns:a16="http://schemas.microsoft.com/office/drawing/2014/main" val="4115820932"/>
                    </a:ext>
                  </a:extLst>
                </a:gridCol>
                <a:gridCol w="329184">
                  <a:extLst>
                    <a:ext uri="{9D8B030D-6E8A-4147-A177-3AD203B41FA5}">
                      <a16:colId xmlns:a16="http://schemas.microsoft.com/office/drawing/2014/main" val="1112975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516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67999"/>
                  </a:ext>
                </a:extLst>
              </a:tr>
            </a:tbl>
          </a:graphicData>
        </a:graphic>
      </p:graphicFrame>
      <p:sp>
        <p:nvSpPr>
          <p:cNvPr id="4" name="Text Placeholder 3">
            <a:extLst>
              <a:ext uri="{FF2B5EF4-FFF2-40B4-BE49-F238E27FC236}">
                <a16:creationId xmlns:a16="http://schemas.microsoft.com/office/drawing/2014/main" id="{F15B5578-7DDC-4DF2-85EC-477C5A2B572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5838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8AFD7-E4D4-4DE8-AA12-2FA5A498847C}"/>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ECF7BD18-82D2-4FF2-A7EB-591CE20ECD34}"/>
              </a:ext>
            </a:extLst>
          </p:cNvPr>
          <p:cNvGraphicFramePr>
            <a:graphicFrameLocks noGrp="1"/>
          </p:cNvGraphicFramePr>
          <p:nvPr>
            <p:ph type="tbl" sz="quarter" idx="13"/>
            <p:extLst>
              <p:ext uri="{D42A27DB-BD31-4B8C-83A1-F6EECF244321}">
                <p14:modId xmlns:p14="http://schemas.microsoft.com/office/powerpoint/2010/main" val="1360947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10062489"/>
                    </a:ext>
                  </a:extLst>
                </a:gridCol>
                <a:gridCol w="658368">
                  <a:extLst>
                    <a:ext uri="{9D8B030D-6E8A-4147-A177-3AD203B41FA5}">
                      <a16:colId xmlns:a16="http://schemas.microsoft.com/office/drawing/2014/main" val="51306857"/>
                    </a:ext>
                  </a:extLst>
                </a:gridCol>
                <a:gridCol w="658368">
                  <a:extLst>
                    <a:ext uri="{9D8B030D-6E8A-4147-A177-3AD203B41FA5}">
                      <a16:colId xmlns:a16="http://schemas.microsoft.com/office/drawing/2014/main" val="1441685177"/>
                    </a:ext>
                  </a:extLst>
                </a:gridCol>
                <a:gridCol w="576072">
                  <a:extLst>
                    <a:ext uri="{9D8B030D-6E8A-4147-A177-3AD203B41FA5}">
                      <a16:colId xmlns:a16="http://schemas.microsoft.com/office/drawing/2014/main" val="2949421621"/>
                    </a:ext>
                  </a:extLst>
                </a:gridCol>
                <a:gridCol w="576072">
                  <a:extLst>
                    <a:ext uri="{9D8B030D-6E8A-4147-A177-3AD203B41FA5}">
                      <a16:colId xmlns:a16="http://schemas.microsoft.com/office/drawing/2014/main" val="4246317567"/>
                    </a:ext>
                  </a:extLst>
                </a:gridCol>
                <a:gridCol w="493776">
                  <a:extLst>
                    <a:ext uri="{9D8B030D-6E8A-4147-A177-3AD203B41FA5}">
                      <a16:colId xmlns:a16="http://schemas.microsoft.com/office/drawing/2014/main" val="2560912093"/>
                    </a:ext>
                  </a:extLst>
                </a:gridCol>
                <a:gridCol w="576072">
                  <a:extLst>
                    <a:ext uri="{9D8B030D-6E8A-4147-A177-3AD203B41FA5}">
                      <a16:colId xmlns:a16="http://schemas.microsoft.com/office/drawing/2014/main" val="2093091718"/>
                    </a:ext>
                  </a:extLst>
                </a:gridCol>
                <a:gridCol w="576072">
                  <a:extLst>
                    <a:ext uri="{9D8B030D-6E8A-4147-A177-3AD203B41FA5}">
                      <a16:colId xmlns:a16="http://schemas.microsoft.com/office/drawing/2014/main" val="1467027351"/>
                    </a:ext>
                  </a:extLst>
                </a:gridCol>
                <a:gridCol w="576072">
                  <a:extLst>
                    <a:ext uri="{9D8B030D-6E8A-4147-A177-3AD203B41FA5}">
                      <a16:colId xmlns:a16="http://schemas.microsoft.com/office/drawing/2014/main" val="3180767257"/>
                    </a:ext>
                  </a:extLst>
                </a:gridCol>
                <a:gridCol w="576072">
                  <a:extLst>
                    <a:ext uri="{9D8B030D-6E8A-4147-A177-3AD203B41FA5}">
                      <a16:colId xmlns:a16="http://schemas.microsoft.com/office/drawing/2014/main" val="1620681626"/>
                    </a:ext>
                  </a:extLst>
                </a:gridCol>
                <a:gridCol w="576072">
                  <a:extLst>
                    <a:ext uri="{9D8B030D-6E8A-4147-A177-3AD203B41FA5}">
                      <a16:colId xmlns:a16="http://schemas.microsoft.com/office/drawing/2014/main" val="1989121170"/>
                    </a:ext>
                  </a:extLst>
                </a:gridCol>
                <a:gridCol w="329184">
                  <a:extLst>
                    <a:ext uri="{9D8B030D-6E8A-4147-A177-3AD203B41FA5}">
                      <a16:colId xmlns:a16="http://schemas.microsoft.com/office/drawing/2014/main" val="810644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4171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019032"/>
                  </a:ext>
                </a:extLst>
              </a:tr>
            </a:tbl>
          </a:graphicData>
        </a:graphic>
      </p:graphicFrame>
      <p:sp>
        <p:nvSpPr>
          <p:cNvPr id="4" name="Text Placeholder 3">
            <a:extLst>
              <a:ext uri="{FF2B5EF4-FFF2-40B4-BE49-F238E27FC236}">
                <a16:creationId xmlns:a16="http://schemas.microsoft.com/office/drawing/2014/main" id="{77F8342E-DCC0-42C8-A681-11B5AE6339B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03253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906C-ABCC-4FE6-8A5D-70F919FDF001}"/>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47D86EA0-9380-4D1B-839F-620638E0A87D}"/>
              </a:ext>
            </a:extLst>
          </p:cNvPr>
          <p:cNvGraphicFramePr>
            <a:graphicFrameLocks noGrp="1"/>
          </p:cNvGraphicFramePr>
          <p:nvPr>
            <p:ph type="tbl" sz="quarter" idx="13"/>
            <p:extLst>
              <p:ext uri="{D42A27DB-BD31-4B8C-83A1-F6EECF244321}">
                <p14:modId xmlns:p14="http://schemas.microsoft.com/office/powerpoint/2010/main" val="2299321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58197893"/>
                    </a:ext>
                  </a:extLst>
                </a:gridCol>
                <a:gridCol w="658368">
                  <a:extLst>
                    <a:ext uri="{9D8B030D-6E8A-4147-A177-3AD203B41FA5}">
                      <a16:colId xmlns:a16="http://schemas.microsoft.com/office/drawing/2014/main" val="3993600640"/>
                    </a:ext>
                  </a:extLst>
                </a:gridCol>
                <a:gridCol w="658368">
                  <a:extLst>
                    <a:ext uri="{9D8B030D-6E8A-4147-A177-3AD203B41FA5}">
                      <a16:colId xmlns:a16="http://schemas.microsoft.com/office/drawing/2014/main" val="123813577"/>
                    </a:ext>
                  </a:extLst>
                </a:gridCol>
                <a:gridCol w="576072">
                  <a:extLst>
                    <a:ext uri="{9D8B030D-6E8A-4147-A177-3AD203B41FA5}">
                      <a16:colId xmlns:a16="http://schemas.microsoft.com/office/drawing/2014/main" val="1045751942"/>
                    </a:ext>
                  </a:extLst>
                </a:gridCol>
                <a:gridCol w="576072">
                  <a:extLst>
                    <a:ext uri="{9D8B030D-6E8A-4147-A177-3AD203B41FA5}">
                      <a16:colId xmlns:a16="http://schemas.microsoft.com/office/drawing/2014/main" val="1315941586"/>
                    </a:ext>
                  </a:extLst>
                </a:gridCol>
                <a:gridCol w="493776">
                  <a:extLst>
                    <a:ext uri="{9D8B030D-6E8A-4147-A177-3AD203B41FA5}">
                      <a16:colId xmlns:a16="http://schemas.microsoft.com/office/drawing/2014/main" val="1481742577"/>
                    </a:ext>
                  </a:extLst>
                </a:gridCol>
                <a:gridCol w="576072">
                  <a:extLst>
                    <a:ext uri="{9D8B030D-6E8A-4147-A177-3AD203B41FA5}">
                      <a16:colId xmlns:a16="http://schemas.microsoft.com/office/drawing/2014/main" val="3216708017"/>
                    </a:ext>
                  </a:extLst>
                </a:gridCol>
                <a:gridCol w="576072">
                  <a:extLst>
                    <a:ext uri="{9D8B030D-6E8A-4147-A177-3AD203B41FA5}">
                      <a16:colId xmlns:a16="http://schemas.microsoft.com/office/drawing/2014/main" val="3503945306"/>
                    </a:ext>
                  </a:extLst>
                </a:gridCol>
                <a:gridCol w="576072">
                  <a:extLst>
                    <a:ext uri="{9D8B030D-6E8A-4147-A177-3AD203B41FA5}">
                      <a16:colId xmlns:a16="http://schemas.microsoft.com/office/drawing/2014/main" val="3369198341"/>
                    </a:ext>
                  </a:extLst>
                </a:gridCol>
                <a:gridCol w="576072">
                  <a:extLst>
                    <a:ext uri="{9D8B030D-6E8A-4147-A177-3AD203B41FA5}">
                      <a16:colId xmlns:a16="http://schemas.microsoft.com/office/drawing/2014/main" val="3347989974"/>
                    </a:ext>
                  </a:extLst>
                </a:gridCol>
                <a:gridCol w="576072">
                  <a:extLst>
                    <a:ext uri="{9D8B030D-6E8A-4147-A177-3AD203B41FA5}">
                      <a16:colId xmlns:a16="http://schemas.microsoft.com/office/drawing/2014/main" val="1764516698"/>
                    </a:ext>
                  </a:extLst>
                </a:gridCol>
                <a:gridCol w="329184">
                  <a:extLst>
                    <a:ext uri="{9D8B030D-6E8A-4147-A177-3AD203B41FA5}">
                      <a16:colId xmlns:a16="http://schemas.microsoft.com/office/drawing/2014/main" val="2964645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2552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4047020"/>
                  </a:ext>
                </a:extLst>
              </a:tr>
            </a:tbl>
          </a:graphicData>
        </a:graphic>
      </p:graphicFrame>
      <p:sp>
        <p:nvSpPr>
          <p:cNvPr id="4" name="Text Placeholder 3">
            <a:extLst>
              <a:ext uri="{FF2B5EF4-FFF2-40B4-BE49-F238E27FC236}">
                <a16:creationId xmlns:a16="http://schemas.microsoft.com/office/drawing/2014/main" id="{F25A4487-321B-4675-8208-386BA00E371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08138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D5920-6041-42EA-A8CA-3D0EC73124D6}"/>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B63A58FE-F930-4DD9-9E18-94C87497B931}"/>
              </a:ext>
            </a:extLst>
          </p:cNvPr>
          <p:cNvGraphicFramePr>
            <a:graphicFrameLocks noGrp="1"/>
          </p:cNvGraphicFramePr>
          <p:nvPr>
            <p:ph type="tbl" sz="quarter" idx="13"/>
            <p:extLst>
              <p:ext uri="{D42A27DB-BD31-4B8C-83A1-F6EECF244321}">
                <p14:modId xmlns:p14="http://schemas.microsoft.com/office/powerpoint/2010/main" val="283070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58621244"/>
                    </a:ext>
                  </a:extLst>
                </a:gridCol>
                <a:gridCol w="658368">
                  <a:extLst>
                    <a:ext uri="{9D8B030D-6E8A-4147-A177-3AD203B41FA5}">
                      <a16:colId xmlns:a16="http://schemas.microsoft.com/office/drawing/2014/main" val="1675246657"/>
                    </a:ext>
                  </a:extLst>
                </a:gridCol>
                <a:gridCol w="658368">
                  <a:extLst>
                    <a:ext uri="{9D8B030D-6E8A-4147-A177-3AD203B41FA5}">
                      <a16:colId xmlns:a16="http://schemas.microsoft.com/office/drawing/2014/main" val="857828812"/>
                    </a:ext>
                  </a:extLst>
                </a:gridCol>
                <a:gridCol w="576072">
                  <a:extLst>
                    <a:ext uri="{9D8B030D-6E8A-4147-A177-3AD203B41FA5}">
                      <a16:colId xmlns:a16="http://schemas.microsoft.com/office/drawing/2014/main" val="3864320021"/>
                    </a:ext>
                  </a:extLst>
                </a:gridCol>
                <a:gridCol w="576072">
                  <a:extLst>
                    <a:ext uri="{9D8B030D-6E8A-4147-A177-3AD203B41FA5}">
                      <a16:colId xmlns:a16="http://schemas.microsoft.com/office/drawing/2014/main" val="4008777828"/>
                    </a:ext>
                  </a:extLst>
                </a:gridCol>
                <a:gridCol w="493776">
                  <a:extLst>
                    <a:ext uri="{9D8B030D-6E8A-4147-A177-3AD203B41FA5}">
                      <a16:colId xmlns:a16="http://schemas.microsoft.com/office/drawing/2014/main" val="1845987687"/>
                    </a:ext>
                  </a:extLst>
                </a:gridCol>
                <a:gridCol w="576072">
                  <a:extLst>
                    <a:ext uri="{9D8B030D-6E8A-4147-A177-3AD203B41FA5}">
                      <a16:colId xmlns:a16="http://schemas.microsoft.com/office/drawing/2014/main" val="2266868208"/>
                    </a:ext>
                  </a:extLst>
                </a:gridCol>
                <a:gridCol w="576072">
                  <a:extLst>
                    <a:ext uri="{9D8B030D-6E8A-4147-A177-3AD203B41FA5}">
                      <a16:colId xmlns:a16="http://schemas.microsoft.com/office/drawing/2014/main" val="880421405"/>
                    </a:ext>
                  </a:extLst>
                </a:gridCol>
                <a:gridCol w="576072">
                  <a:extLst>
                    <a:ext uri="{9D8B030D-6E8A-4147-A177-3AD203B41FA5}">
                      <a16:colId xmlns:a16="http://schemas.microsoft.com/office/drawing/2014/main" val="579011101"/>
                    </a:ext>
                  </a:extLst>
                </a:gridCol>
                <a:gridCol w="576072">
                  <a:extLst>
                    <a:ext uri="{9D8B030D-6E8A-4147-A177-3AD203B41FA5}">
                      <a16:colId xmlns:a16="http://schemas.microsoft.com/office/drawing/2014/main" val="1016349883"/>
                    </a:ext>
                  </a:extLst>
                </a:gridCol>
                <a:gridCol w="576072">
                  <a:extLst>
                    <a:ext uri="{9D8B030D-6E8A-4147-A177-3AD203B41FA5}">
                      <a16:colId xmlns:a16="http://schemas.microsoft.com/office/drawing/2014/main" val="2265637568"/>
                    </a:ext>
                  </a:extLst>
                </a:gridCol>
                <a:gridCol w="329184">
                  <a:extLst>
                    <a:ext uri="{9D8B030D-6E8A-4147-A177-3AD203B41FA5}">
                      <a16:colId xmlns:a16="http://schemas.microsoft.com/office/drawing/2014/main" val="2454871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3566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57331181"/>
                  </a:ext>
                </a:extLst>
              </a:tr>
            </a:tbl>
          </a:graphicData>
        </a:graphic>
      </p:graphicFrame>
      <p:sp>
        <p:nvSpPr>
          <p:cNvPr id="4" name="Text Placeholder 3">
            <a:extLst>
              <a:ext uri="{FF2B5EF4-FFF2-40B4-BE49-F238E27FC236}">
                <a16:creationId xmlns:a16="http://schemas.microsoft.com/office/drawing/2014/main" id="{F46863EA-C6CE-421B-AAE4-B1230A6111C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0474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5978E-C76F-47ED-B082-2250C37A592E}"/>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628DA781-4161-41F7-A1FE-F3FB32C702AD}"/>
              </a:ext>
            </a:extLst>
          </p:cNvPr>
          <p:cNvGraphicFramePr>
            <a:graphicFrameLocks noGrp="1"/>
          </p:cNvGraphicFramePr>
          <p:nvPr>
            <p:ph type="tbl" sz="quarter" idx="13"/>
            <p:extLst>
              <p:ext uri="{D42A27DB-BD31-4B8C-83A1-F6EECF244321}">
                <p14:modId xmlns:p14="http://schemas.microsoft.com/office/powerpoint/2010/main" val="1857406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21538647"/>
                    </a:ext>
                  </a:extLst>
                </a:gridCol>
                <a:gridCol w="658368">
                  <a:extLst>
                    <a:ext uri="{9D8B030D-6E8A-4147-A177-3AD203B41FA5}">
                      <a16:colId xmlns:a16="http://schemas.microsoft.com/office/drawing/2014/main" val="1746526184"/>
                    </a:ext>
                  </a:extLst>
                </a:gridCol>
                <a:gridCol w="658368">
                  <a:extLst>
                    <a:ext uri="{9D8B030D-6E8A-4147-A177-3AD203B41FA5}">
                      <a16:colId xmlns:a16="http://schemas.microsoft.com/office/drawing/2014/main" val="2571641571"/>
                    </a:ext>
                  </a:extLst>
                </a:gridCol>
                <a:gridCol w="576072">
                  <a:extLst>
                    <a:ext uri="{9D8B030D-6E8A-4147-A177-3AD203B41FA5}">
                      <a16:colId xmlns:a16="http://schemas.microsoft.com/office/drawing/2014/main" val="4256291582"/>
                    </a:ext>
                  </a:extLst>
                </a:gridCol>
                <a:gridCol w="576072">
                  <a:extLst>
                    <a:ext uri="{9D8B030D-6E8A-4147-A177-3AD203B41FA5}">
                      <a16:colId xmlns:a16="http://schemas.microsoft.com/office/drawing/2014/main" val="1573906734"/>
                    </a:ext>
                  </a:extLst>
                </a:gridCol>
                <a:gridCol w="493776">
                  <a:extLst>
                    <a:ext uri="{9D8B030D-6E8A-4147-A177-3AD203B41FA5}">
                      <a16:colId xmlns:a16="http://schemas.microsoft.com/office/drawing/2014/main" val="3953096233"/>
                    </a:ext>
                  </a:extLst>
                </a:gridCol>
                <a:gridCol w="576072">
                  <a:extLst>
                    <a:ext uri="{9D8B030D-6E8A-4147-A177-3AD203B41FA5}">
                      <a16:colId xmlns:a16="http://schemas.microsoft.com/office/drawing/2014/main" val="2956927163"/>
                    </a:ext>
                  </a:extLst>
                </a:gridCol>
                <a:gridCol w="576072">
                  <a:extLst>
                    <a:ext uri="{9D8B030D-6E8A-4147-A177-3AD203B41FA5}">
                      <a16:colId xmlns:a16="http://schemas.microsoft.com/office/drawing/2014/main" val="479790109"/>
                    </a:ext>
                  </a:extLst>
                </a:gridCol>
                <a:gridCol w="576072">
                  <a:extLst>
                    <a:ext uri="{9D8B030D-6E8A-4147-A177-3AD203B41FA5}">
                      <a16:colId xmlns:a16="http://schemas.microsoft.com/office/drawing/2014/main" val="925438659"/>
                    </a:ext>
                  </a:extLst>
                </a:gridCol>
                <a:gridCol w="576072">
                  <a:extLst>
                    <a:ext uri="{9D8B030D-6E8A-4147-A177-3AD203B41FA5}">
                      <a16:colId xmlns:a16="http://schemas.microsoft.com/office/drawing/2014/main" val="4002253005"/>
                    </a:ext>
                  </a:extLst>
                </a:gridCol>
                <a:gridCol w="576072">
                  <a:extLst>
                    <a:ext uri="{9D8B030D-6E8A-4147-A177-3AD203B41FA5}">
                      <a16:colId xmlns:a16="http://schemas.microsoft.com/office/drawing/2014/main" val="2094398540"/>
                    </a:ext>
                  </a:extLst>
                </a:gridCol>
                <a:gridCol w="329184">
                  <a:extLst>
                    <a:ext uri="{9D8B030D-6E8A-4147-A177-3AD203B41FA5}">
                      <a16:colId xmlns:a16="http://schemas.microsoft.com/office/drawing/2014/main" val="1155695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2720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65137202"/>
                  </a:ext>
                </a:extLst>
              </a:tr>
            </a:tbl>
          </a:graphicData>
        </a:graphic>
      </p:graphicFrame>
      <p:sp>
        <p:nvSpPr>
          <p:cNvPr id="4" name="Text Placeholder 3">
            <a:extLst>
              <a:ext uri="{FF2B5EF4-FFF2-40B4-BE49-F238E27FC236}">
                <a16:creationId xmlns:a16="http://schemas.microsoft.com/office/drawing/2014/main" id="{78160C51-9CFD-4ED4-819E-B9C68EAFD21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55843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9F0E4-1112-4F3A-B16D-66005ECDE34D}"/>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97963123-7251-4568-BE0D-12B510B93E1F}"/>
              </a:ext>
            </a:extLst>
          </p:cNvPr>
          <p:cNvGraphicFramePr>
            <a:graphicFrameLocks noGrp="1"/>
          </p:cNvGraphicFramePr>
          <p:nvPr>
            <p:ph type="tbl" sz="quarter" idx="13"/>
            <p:extLst>
              <p:ext uri="{D42A27DB-BD31-4B8C-83A1-F6EECF244321}">
                <p14:modId xmlns:p14="http://schemas.microsoft.com/office/powerpoint/2010/main" val="362154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34915804"/>
                    </a:ext>
                  </a:extLst>
                </a:gridCol>
                <a:gridCol w="658368">
                  <a:extLst>
                    <a:ext uri="{9D8B030D-6E8A-4147-A177-3AD203B41FA5}">
                      <a16:colId xmlns:a16="http://schemas.microsoft.com/office/drawing/2014/main" val="2739222875"/>
                    </a:ext>
                  </a:extLst>
                </a:gridCol>
                <a:gridCol w="658368">
                  <a:extLst>
                    <a:ext uri="{9D8B030D-6E8A-4147-A177-3AD203B41FA5}">
                      <a16:colId xmlns:a16="http://schemas.microsoft.com/office/drawing/2014/main" val="3976975193"/>
                    </a:ext>
                  </a:extLst>
                </a:gridCol>
                <a:gridCol w="576072">
                  <a:extLst>
                    <a:ext uri="{9D8B030D-6E8A-4147-A177-3AD203B41FA5}">
                      <a16:colId xmlns:a16="http://schemas.microsoft.com/office/drawing/2014/main" val="1683974194"/>
                    </a:ext>
                  </a:extLst>
                </a:gridCol>
                <a:gridCol w="576072">
                  <a:extLst>
                    <a:ext uri="{9D8B030D-6E8A-4147-A177-3AD203B41FA5}">
                      <a16:colId xmlns:a16="http://schemas.microsoft.com/office/drawing/2014/main" val="579715562"/>
                    </a:ext>
                  </a:extLst>
                </a:gridCol>
                <a:gridCol w="493776">
                  <a:extLst>
                    <a:ext uri="{9D8B030D-6E8A-4147-A177-3AD203B41FA5}">
                      <a16:colId xmlns:a16="http://schemas.microsoft.com/office/drawing/2014/main" val="699148518"/>
                    </a:ext>
                  </a:extLst>
                </a:gridCol>
                <a:gridCol w="576072">
                  <a:extLst>
                    <a:ext uri="{9D8B030D-6E8A-4147-A177-3AD203B41FA5}">
                      <a16:colId xmlns:a16="http://schemas.microsoft.com/office/drawing/2014/main" val="140740593"/>
                    </a:ext>
                  </a:extLst>
                </a:gridCol>
                <a:gridCol w="576072">
                  <a:extLst>
                    <a:ext uri="{9D8B030D-6E8A-4147-A177-3AD203B41FA5}">
                      <a16:colId xmlns:a16="http://schemas.microsoft.com/office/drawing/2014/main" val="3507503888"/>
                    </a:ext>
                  </a:extLst>
                </a:gridCol>
                <a:gridCol w="576072">
                  <a:extLst>
                    <a:ext uri="{9D8B030D-6E8A-4147-A177-3AD203B41FA5}">
                      <a16:colId xmlns:a16="http://schemas.microsoft.com/office/drawing/2014/main" val="1074781312"/>
                    </a:ext>
                  </a:extLst>
                </a:gridCol>
                <a:gridCol w="576072">
                  <a:extLst>
                    <a:ext uri="{9D8B030D-6E8A-4147-A177-3AD203B41FA5}">
                      <a16:colId xmlns:a16="http://schemas.microsoft.com/office/drawing/2014/main" val="2021655817"/>
                    </a:ext>
                  </a:extLst>
                </a:gridCol>
                <a:gridCol w="576072">
                  <a:extLst>
                    <a:ext uri="{9D8B030D-6E8A-4147-A177-3AD203B41FA5}">
                      <a16:colId xmlns:a16="http://schemas.microsoft.com/office/drawing/2014/main" val="2499770418"/>
                    </a:ext>
                  </a:extLst>
                </a:gridCol>
                <a:gridCol w="329184">
                  <a:extLst>
                    <a:ext uri="{9D8B030D-6E8A-4147-A177-3AD203B41FA5}">
                      <a16:colId xmlns:a16="http://schemas.microsoft.com/office/drawing/2014/main" val="894148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419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4027473"/>
                  </a:ext>
                </a:extLst>
              </a:tr>
            </a:tbl>
          </a:graphicData>
        </a:graphic>
      </p:graphicFrame>
      <p:sp>
        <p:nvSpPr>
          <p:cNvPr id="4" name="Text Placeholder 3">
            <a:extLst>
              <a:ext uri="{FF2B5EF4-FFF2-40B4-BE49-F238E27FC236}">
                <a16:creationId xmlns:a16="http://schemas.microsoft.com/office/drawing/2014/main" id="{641394ED-92C2-4921-9761-D69024B6A0F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44613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70A17-70F1-4E6D-BFF3-2311E2965E11}"/>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52486C57-8AFC-4456-9E6D-3BB02B7F1329}"/>
              </a:ext>
            </a:extLst>
          </p:cNvPr>
          <p:cNvGraphicFramePr>
            <a:graphicFrameLocks noGrp="1"/>
          </p:cNvGraphicFramePr>
          <p:nvPr>
            <p:ph type="tbl" sz="quarter" idx="13"/>
            <p:extLst>
              <p:ext uri="{D42A27DB-BD31-4B8C-83A1-F6EECF244321}">
                <p14:modId xmlns:p14="http://schemas.microsoft.com/office/powerpoint/2010/main" val="3440397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32327460"/>
                    </a:ext>
                  </a:extLst>
                </a:gridCol>
                <a:gridCol w="658368">
                  <a:extLst>
                    <a:ext uri="{9D8B030D-6E8A-4147-A177-3AD203B41FA5}">
                      <a16:colId xmlns:a16="http://schemas.microsoft.com/office/drawing/2014/main" val="1085325724"/>
                    </a:ext>
                  </a:extLst>
                </a:gridCol>
                <a:gridCol w="658368">
                  <a:extLst>
                    <a:ext uri="{9D8B030D-6E8A-4147-A177-3AD203B41FA5}">
                      <a16:colId xmlns:a16="http://schemas.microsoft.com/office/drawing/2014/main" val="689211468"/>
                    </a:ext>
                  </a:extLst>
                </a:gridCol>
                <a:gridCol w="576072">
                  <a:extLst>
                    <a:ext uri="{9D8B030D-6E8A-4147-A177-3AD203B41FA5}">
                      <a16:colId xmlns:a16="http://schemas.microsoft.com/office/drawing/2014/main" val="2031599100"/>
                    </a:ext>
                  </a:extLst>
                </a:gridCol>
                <a:gridCol w="576072">
                  <a:extLst>
                    <a:ext uri="{9D8B030D-6E8A-4147-A177-3AD203B41FA5}">
                      <a16:colId xmlns:a16="http://schemas.microsoft.com/office/drawing/2014/main" val="1325153758"/>
                    </a:ext>
                  </a:extLst>
                </a:gridCol>
                <a:gridCol w="493776">
                  <a:extLst>
                    <a:ext uri="{9D8B030D-6E8A-4147-A177-3AD203B41FA5}">
                      <a16:colId xmlns:a16="http://schemas.microsoft.com/office/drawing/2014/main" val="2545559647"/>
                    </a:ext>
                  </a:extLst>
                </a:gridCol>
                <a:gridCol w="576072">
                  <a:extLst>
                    <a:ext uri="{9D8B030D-6E8A-4147-A177-3AD203B41FA5}">
                      <a16:colId xmlns:a16="http://schemas.microsoft.com/office/drawing/2014/main" val="4085438594"/>
                    </a:ext>
                  </a:extLst>
                </a:gridCol>
                <a:gridCol w="576072">
                  <a:extLst>
                    <a:ext uri="{9D8B030D-6E8A-4147-A177-3AD203B41FA5}">
                      <a16:colId xmlns:a16="http://schemas.microsoft.com/office/drawing/2014/main" val="1617058478"/>
                    </a:ext>
                  </a:extLst>
                </a:gridCol>
                <a:gridCol w="576072">
                  <a:extLst>
                    <a:ext uri="{9D8B030D-6E8A-4147-A177-3AD203B41FA5}">
                      <a16:colId xmlns:a16="http://schemas.microsoft.com/office/drawing/2014/main" val="1206908741"/>
                    </a:ext>
                  </a:extLst>
                </a:gridCol>
                <a:gridCol w="576072">
                  <a:extLst>
                    <a:ext uri="{9D8B030D-6E8A-4147-A177-3AD203B41FA5}">
                      <a16:colId xmlns:a16="http://schemas.microsoft.com/office/drawing/2014/main" val="927136774"/>
                    </a:ext>
                  </a:extLst>
                </a:gridCol>
                <a:gridCol w="576072">
                  <a:extLst>
                    <a:ext uri="{9D8B030D-6E8A-4147-A177-3AD203B41FA5}">
                      <a16:colId xmlns:a16="http://schemas.microsoft.com/office/drawing/2014/main" val="694111766"/>
                    </a:ext>
                  </a:extLst>
                </a:gridCol>
                <a:gridCol w="329184">
                  <a:extLst>
                    <a:ext uri="{9D8B030D-6E8A-4147-A177-3AD203B41FA5}">
                      <a16:colId xmlns:a16="http://schemas.microsoft.com/office/drawing/2014/main" val="3893172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718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75221234"/>
                  </a:ext>
                </a:extLst>
              </a:tr>
            </a:tbl>
          </a:graphicData>
        </a:graphic>
      </p:graphicFrame>
      <p:sp>
        <p:nvSpPr>
          <p:cNvPr id="4" name="Text Placeholder 3">
            <a:extLst>
              <a:ext uri="{FF2B5EF4-FFF2-40B4-BE49-F238E27FC236}">
                <a16:creationId xmlns:a16="http://schemas.microsoft.com/office/drawing/2014/main" id="{2D8273C0-3757-40FB-BAF3-C4DD9D3B77C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07748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815B5-A0D3-4A98-9E76-79B6751F773B}"/>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CFC0C507-EE95-485C-A308-BE2FEF45A3CE}"/>
              </a:ext>
            </a:extLst>
          </p:cNvPr>
          <p:cNvGraphicFramePr>
            <a:graphicFrameLocks noGrp="1"/>
          </p:cNvGraphicFramePr>
          <p:nvPr>
            <p:ph type="tbl" sz="quarter" idx="13"/>
            <p:extLst>
              <p:ext uri="{D42A27DB-BD31-4B8C-83A1-F6EECF244321}">
                <p14:modId xmlns:p14="http://schemas.microsoft.com/office/powerpoint/2010/main" val="1362678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17742724"/>
                    </a:ext>
                  </a:extLst>
                </a:gridCol>
                <a:gridCol w="658368">
                  <a:extLst>
                    <a:ext uri="{9D8B030D-6E8A-4147-A177-3AD203B41FA5}">
                      <a16:colId xmlns:a16="http://schemas.microsoft.com/office/drawing/2014/main" val="2765629260"/>
                    </a:ext>
                  </a:extLst>
                </a:gridCol>
                <a:gridCol w="658368">
                  <a:extLst>
                    <a:ext uri="{9D8B030D-6E8A-4147-A177-3AD203B41FA5}">
                      <a16:colId xmlns:a16="http://schemas.microsoft.com/office/drawing/2014/main" val="2810718576"/>
                    </a:ext>
                  </a:extLst>
                </a:gridCol>
                <a:gridCol w="576072">
                  <a:extLst>
                    <a:ext uri="{9D8B030D-6E8A-4147-A177-3AD203B41FA5}">
                      <a16:colId xmlns:a16="http://schemas.microsoft.com/office/drawing/2014/main" val="483815827"/>
                    </a:ext>
                  </a:extLst>
                </a:gridCol>
                <a:gridCol w="576072">
                  <a:extLst>
                    <a:ext uri="{9D8B030D-6E8A-4147-A177-3AD203B41FA5}">
                      <a16:colId xmlns:a16="http://schemas.microsoft.com/office/drawing/2014/main" val="6338108"/>
                    </a:ext>
                  </a:extLst>
                </a:gridCol>
                <a:gridCol w="493776">
                  <a:extLst>
                    <a:ext uri="{9D8B030D-6E8A-4147-A177-3AD203B41FA5}">
                      <a16:colId xmlns:a16="http://schemas.microsoft.com/office/drawing/2014/main" val="3762792373"/>
                    </a:ext>
                  </a:extLst>
                </a:gridCol>
                <a:gridCol w="576072">
                  <a:extLst>
                    <a:ext uri="{9D8B030D-6E8A-4147-A177-3AD203B41FA5}">
                      <a16:colId xmlns:a16="http://schemas.microsoft.com/office/drawing/2014/main" val="1280669656"/>
                    </a:ext>
                  </a:extLst>
                </a:gridCol>
                <a:gridCol w="576072">
                  <a:extLst>
                    <a:ext uri="{9D8B030D-6E8A-4147-A177-3AD203B41FA5}">
                      <a16:colId xmlns:a16="http://schemas.microsoft.com/office/drawing/2014/main" val="2467290508"/>
                    </a:ext>
                  </a:extLst>
                </a:gridCol>
                <a:gridCol w="576072">
                  <a:extLst>
                    <a:ext uri="{9D8B030D-6E8A-4147-A177-3AD203B41FA5}">
                      <a16:colId xmlns:a16="http://schemas.microsoft.com/office/drawing/2014/main" val="1582187709"/>
                    </a:ext>
                  </a:extLst>
                </a:gridCol>
                <a:gridCol w="576072">
                  <a:extLst>
                    <a:ext uri="{9D8B030D-6E8A-4147-A177-3AD203B41FA5}">
                      <a16:colId xmlns:a16="http://schemas.microsoft.com/office/drawing/2014/main" val="1090026562"/>
                    </a:ext>
                  </a:extLst>
                </a:gridCol>
                <a:gridCol w="576072">
                  <a:extLst>
                    <a:ext uri="{9D8B030D-6E8A-4147-A177-3AD203B41FA5}">
                      <a16:colId xmlns:a16="http://schemas.microsoft.com/office/drawing/2014/main" val="699946224"/>
                    </a:ext>
                  </a:extLst>
                </a:gridCol>
                <a:gridCol w="329184">
                  <a:extLst>
                    <a:ext uri="{9D8B030D-6E8A-4147-A177-3AD203B41FA5}">
                      <a16:colId xmlns:a16="http://schemas.microsoft.com/office/drawing/2014/main" val="182081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8599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1708303"/>
                  </a:ext>
                </a:extLst>
              </a:tr>
            </a:tbl>
          </a:graphicData>
        </a:graphic>
      </p:graphicFrame>
      <p:sp>
        <p:nvSpPr>
          <p:cNvPr id="4" name="Text Placeholder 3">
            <a:extLst>
              <a:ext uri="{FF2B5EF4-FFF2-40B4-BE49-F238E27FC236}">
                <a16:creationId xmlns:a16="http://schemas.microsoft.com/office/drawing/2014/main" id="{0A025E84-30AB-41F0-8DDC-4FF3120EE16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87894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A1E3F-4C39-4ED5-B8E1-E88FFF654DDD}"/>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F7531135-0810-458B-BBD4-85983AA19778}"/>
              </a:ext>
            </a:extLst>
          </p:cNvPr>
          <p:cNvGraphicFramePr>
            <a:graphicFrameLocks noGrp="1"/>
          </p:cNvGraphicFramePr>
          <p:nvPr>
            <p:ph type="tbl" sz="quarter" idx="13"/>
            <p:extLst>
              <p:ext uri="{D42A27DB-BD31-4B8C-83A1-F6EECF244321}">
                <p14:modId xmlns:p14="http://schemas.microsoft.com/office/powerpoint/2010/main" val="3349215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63396804"/>
                    </a:ext>
                  </a:extLst>
                </a:gridCol>
                <a:gridCol w="658368">
                  <a:extLst>
                    <a:ext uri="{9D8B030D-6E8A-4147-A177-3AD203B41FA5}">
                      <a16:colId xmlns:a16="http://schemas.microsoft.com/office/drawing/2014/main" val="2470305821"/>
                    </a:ext>
                  </a:extLst>
                </a:gridCol>
                <a:gridCol w="658368">
                  <a:extLst>
                    <a:ext uri="{9D8B030D-6E8A-4147-A177-3AD203B41FA5}">
                      <a16:colId xmlns:a16="http://schemas.microsoft.com/office/drawing/2014/main" val="2813522236"/>
                    </a:ext>
                  </a:extLst>
                </a:gridCol>
                <a:gridCol w="576072">
                  <a:extLst>
                    <a:ext uri="{9D8B030D-6E8A-4147-A177-3AD203B41FA5}">
                      <a16:colId xmlns:a16="http://schemas.microsoft.com/office/drawing/2014/main" val="1234506313"/>
                    </a:ext>
                  </a:extLst>
                </a:gridCol>
                <a:gridCol w="576072">
                  <a:extLst>
                    <a:ext uri="{9D8B030D-6E8A-4147-A177-3AD203B41FA5}">
                      <a16:colId xmlns:a16="http://schemas.microsoft.com/office/drawing/2014/main" val="563661301"/>
                    </a:ext>
                  </a:extLst>
                </a:gridCol>
                <a:gridCol w="493776">
                  <a:extLst>
                    <a:ext uri="{9D8B030D-6E8A-4147-A177-3AD203B41FA5}">
                      <a16:colId xmlns:a16="http://schemas.microsoft.com/office/drawing/2014/main" val="2012402760"/>
                    </a:ext>
                  </a:extLst>
                </a:gridCol>
                <a:gridCol w="576072">
                  <a:extLst>
                    <a:ext uri="{9D8B030D-6E8A-4147-A177-3AD203B41FA5}">
                      <a16:colId xmlns:a16="http://schemas.microsoft.com/office/drawing/2014/main" val="1719056503"/>
                    </a:ext>
                  </a:extLst>
                </a:gridCol>
                <a:gridCol w="576072">
                  <a:extLst>
                    <a:ext uri="{9D8B030D-6E8A-4147-A177-3AD203B41FA5}">
                      <a16:colId xmlns:a16="http://schemas.microsoft.com/office/drawing/2014/main" val="1746861083"/>
                    </a:ext>
                  </a:extLst>
                </a:gridCol>
                <a:gridCol w="576072">
                  <a:extLst>
                    <a:ext uri="{9D8B030D-6E8A-4147-A177-3AD203B41FA5}">
                      <a16:colId xmlns:a16="http://schemas.microsoft.com/office/drawing/2014/main" val="1166946589"/>
                    </a:ext>
                  </a:extLst>
                </a:gridCol>
                <a:gridCol w="576072">
                  <a:extLst>
                    <a:ext uri="{9D8B030D-6E8A-4147-A177-3AD203B41FA5}">
                      <a16:colId xmlns:a16="http://schemas.microsoft.com/office/drawing/2014/main" val="568325977"/>
                    </a:ext>
                  </a:extLst>
                </a:gridCol>
                <a:gridCol w="576072">
                  <a:extLst>
                    <a:ext uri="{9D8B030D-6E8A-4147-A177-3AD203B41FA5}">
                      <a16:colId xmlns:a16="http://schemas.microsoft.com/office/drawing/2014/main" val="2720602075"/>
                    </a:ext>
                  </a:extLst>
                </a:gridCol>
                <a:gridCol w="329184">
                  <a:extLst>
                    <a:ext uri="{9D8B030D-6E8A-4147-A177-3AD203B41FA5}">
                      <a16:colId xmlns:a16="http://schemas.microsoft.com/office/drawing/2014/main" val="1020601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4258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9070427"/>
                  </a:ext>
                </a:extLst>
              </a:tr>
            </a:tbl>
          </a:graphicData>
        </a:graphic>
      </p:graphicFrame>
      <p:sp>
        <p:nvSpPr>
          <p:cNvPr id="4" name="Text Placeholder 3">
            <a:extLst>
              <a:ext uri="{FF2B5EF4-FFF2-40B4-BE49-F238E27FC236}">
                <a16:creationId xmlns:a16="http://schemas.microsoft.com/office/drawing/2014/main" id="{040F7931-0E44-43FE-BA6E-3E8227030EA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04719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7CEE2-87E5-460A-8381-285344F0A006}"/>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EFBE27C0-D774-479B-8D6F-724DB151115B}"/>
              </a:ext>
            </a:extLst>
          </p:cNvPr>
          <p:cNvGraphicFramePr>
            <a:graphicFrameLocks noGrp="1"/>
          </p:cNvGraphicFramePr>
          <p:nvPr>
            <p:ph type="tbl" sz="quarter" idx="13"/>
            <p:extLst>
              <p:ext uri="{D42A27DB-BD31-4B8C-83A1-F6EECF244321}">
                <p14:modId xmlns:p14="http://schemas.microsoft.com/office/powerpoint/2010/main" val="242536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60741326"/>
                    </a:ext>
                  </a:extLst>
                </a:gridCol>
                <a:gridCol w="658368">
                  <a:extLst>
                    <a:ext uri="{9D8B030D-6E8A-4147-A177-3AD203B41FA5}">
                      <a16:colId xmlns:a16="http://schemas.microsoft.com/office/drawing/2014/main" val="3537466172"/>
                    </a:ext>
                  </a:extLst>
                </a:gridCol>
                <a:gridCol w="658368">
                  <a:extLst>
                    <a:ext uri="{9D8B030D-6E8A-4147-A177-3AD203B41FA5}">
                      <a16:colId xmlns:a16="http://schemas.microsoft.com/office/drawing/2014/main" val="4148224527"/>
                    </a:ext>
                  </a:extLst>
                </a:gridCol>
                <a:gridCol w="576072">
                  <a:extLst>
                    <a:ext uri="{9D8B030D-6E8A-4147-A177-3AD203B41FA5}">
                      <a16:colId xmlns:a16="http://schemas.microsoft.com/office/drawing/2014/main" val="2807248511"/>
                    </a:ext>
                  </a:extLst>
                </a:gridCol>
                <a:gridCol w="576072">
                  <a:extLst>
                    <a:ext uri="{9D8B030D-6E8A-4147-A177-3AD203B41FA5}">
                      <a16:colId xmlns:a16="http://schemas.microsoft.com/office/drawing/2014/main" val="4288069529"/>
                    </a:ext>
                  </a:extLst>
                </a:gridCol>
                <a:gridCol w="493776">
                  <a:extLst>
                    <a:ext uri="{9D8B030D-6E8A-4147-A177-3AD203B41FA5}">
                      <a16:colId xmlns:a16="http://schemas.microsoft.com/office/drawing/2014/main" val="444592890"/>
                    </a:ext>
                  </a:extLst>
                </a:gridCol>
                <a:gridCol w="576072">
                  <a:extLst>
                    <a:ext uri="{9D8B030D-6E8A-4147-A177-3AD203B41FA5}">
                      <a16:colId xmlns:a16="http://schemas.microsoft.com/office/drawing/2014/main" val="2065959477"/>
                    </a:ext>
                  </a:extLst>
                </a:gridCol>
                <a:gridCol w="576072">
                  <a:extLst>
                    <a:ext uri="{9D8B030D-6E8A-4147-A177-3AD203B41FA5}">
                      <a16:colId xmlns:a16="http://schemas.microsoft.com/office/drawing/2014/main" val="1680196980"/>
                    </a:ext>
                  </a:extLst>
                </a:gridCol>
                <a:gridCol w="576072">
                  <a:extLst>
                    <a:ext uri="{9D8B030D-6E8A-4147-A177-3AD203B41FA5}">
                      <a16:colId xmlns:a16="http://schemas.microsoft.com/office/drawing/2014/main" val="139758489"/>
                    </a:ext>
                  </a:extLst>
                </a:gridCol>
                <a:gridCol w="576072">
                  <a:extLst>
                    <a:ext uri="{9D8B030D-6E8A-4147-A177-3AD203B41FA5}">
                      <a16:colId xmlns:a16="http://schemas.microsoft.com/office/drawing/2014/main" val="3651943290"/>
                    </a:ext>
                  </a:extLst>
                </a:gridCol>
                <a:gridCol w="576072">
                  <a:extLst>
                    <a:ext uri="{9D8B030D-6E8A-4147-A177-3AD203B41FA5}">
                      <a16:colId xmlns:a16="http://schemas.microsoft.com/office/drawing/2014/main" val="3986488160"/>
                    </a:ext>
                  </a:extLst>
                </a:gridCol>
                <a:gridCol w="329184">
                  <a:extLst>
                    <a:ext uri="{9D8B030D-6E8A-4147-A177-3AD203B41FA5}">
                      <a16:colId xmlns:a16="http://schemas.microsoft.com/office/drawing/2014/main" val="4278825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798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1996474"/>
                  </a:ext>
                </a:extLst>
              </a:tr>
            </a:tbl>
          </a:graphicData>
        </a:graphic>
      </p:graphicFrame>
      <p:sp>
        <p:nvSpPr>
          <p:cNvPr id="4" name="Text Placeholder 3">
            <a:extLst>
              <a:ext uri="{FF2B5EF4-FFF2-40B4-BE49-F238E27FC236}">
                <a16:creationId xmlns:a16="http://schemas.microsoft.com/office/drawing/2014/main" id="{1D678715-8868-49AD-BA8F-4830E467916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12097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BD16A-01B0-47A3-938A-67F917E9D3B2}"/>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99C39B82-FD47-4F62-8047-95A52C7407F7}"/>
              </a:ext>
            </a:extLst>
          </p:cNvPr>
          <p:cNvGraphicFramePr>
            <a:graphicFrameLocks noGrp="1"/>
          </p:cNvGraphicFramePr>
          <p:nvPr>
            <p:ph type="tbl" sz="quarter" idx="13"/>
            <p:extLst>
              <p:ext uri="{D42A27DB-BD31-4B8C-83A1-F6EECF244321}">
                <p14:modId xmlns:p14="http://schemas.microsoft.com/office/powerpoint/2010/main" val="1702313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74779855"/>
                    </a:ext>
                  </a:extLst>
                </a:gridCol>
                <a:gridCol w="658368">
                  <a:extLst>
                    <a:ext uri="{9D8B030D-6E8A-4147-A177-3AD203B41FA5}">
                      <a16:colId xmlns:a16="http://schemas.microsoft.com/office/drawing/2014/main" val="3667508335"/>
                    </a:ext>
                  </a:extLst>
                </a:gridCol>
                <a:gridCol w="658368">
                  <a:extLst>
                    <a:ext uri="{9D8B030D-6E8A-4147-A177-3AD203B41FA5}">
                      <a16:colId xmlns:a16="http://schemas.microsoft.com/office/drawing/2014/main" val="497072653"/>
                    </a:ext>
                  </a:extLst>
                </a:gridCol>
                <a:gridCol w="576072">
                  <a:extLst>
                    <a:ext uri="{9D8B030D-6E8A-4147-A177-3AD203B41FA5}">
                      <a16:colId xmlns:a16="http://schemas.microsoft.com/office/drawing/2014/main" val="1388420217"/>
                    </a:ext>
                  </a:extLst>
                </a:gridCol>
                <a:gridCol w="576072">
                  <a:extLst>
                    <a:ext uri="{9D8B030D-6E8A-4147-A177-3AD203B41FA5}">
                      <a16:colId xmlns:a16="http://schemas.microsoft.com/office/drawing/2014/main" val="2050651892"/>
                    </a:ext>
                  </a:extLst>
                </a:gridCol>
                <a:gridCol w="493776">
                  <a:extLst>
                    <a:ext uri="{9D8B030D-6E8A-4147-A177-3AD203B41FA5}">
                      <a16:colId xmlns:a16="http://schemas.microsoft.com/office/drawing/2014/main" val="371284108"/>
                    </a:ext>
                  </a:extLst>
                </a:gridCol>
                <a:gridCol w="576072">
                  <a:extLst>
                    <a:ext uri="{9D8B030D-6E8A-4147-A177-3AD203B41FA5}">
                      <a16:colId xmlns:a16="http://schemas.microsoft.com/office/drawing/2014/main" val="419080880"/>
                    </a:ext>
                  </a:extLst>
                </a:gridCol>
                <a:gridCol w="576072">
                  <a:extLst>
                    <a:ext uri="{9D8B030D-6E8A-4147-A177-3AD203B41FA5}">
                      <a16:colId xmlns:a16="http://schemas.microsoft.com/office/drawing/2014/main" val="795039927"/>
                    </a:ext>
                  </a:extLst>
                </a:gridCol>
                <a:gridCol w="576072">
                  <a:extLst>
                    <a:ext uri="{9D8B030D-6E8A-4147-A177-3AD203B41FA5}">
                      <a16:colId xmlns:a16="http://schemas.microsoft.com/office/drawing/2014/main" val="2033610407"/>
                    </a:ext>
                  </a:extLst>
                </a:gridCol>
                <a:gridCol w="576072">
                  <a:extLst>
                    <a:ext uri="{9D8B030D-6E8A-4147-A177-3AD203B41FA5}">
                      <a16:colId xmlns:a16="http://schemas.microsoft.com/office/drawing/2014/main" val="1418932666"/>
                    </a:ext>
                  </a:extLst>
                </a:gridCol>
                <a:gridCol w="576072">
                  <a:extLst>
                    <a:ext uri="{9D8B030D-6E8A-4147-A177-3AD203B41FA5}">
                      <a16:colId xmlns:a16="http://schemas.microsoft.com/office/drawing/2014/main" val="1174365216"/>
                    </a:ext>
                  </a:extLst>
                </a:gridCol>
                <a:gridCol w="329184">
                  <a:extLst>
                    <a:ext uri="{9D8B030D-6E8A-4147-A177-3AD203B41FA5}">
                      <a16:colId xmlns:a16="http://schemas.microsoft.com/office/drawing/2014/main" val="391842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577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8382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6467820"/>
                  </a:ext>
                </a:extLst>
              </a:tr>
            </a:tbl>
          </a:graphicData>
        </a:graphic>
      </p:graphicFrame>
      <p:sp>
        <p:nvSpPr>
          <p:cNvPr id="4" name="Text Placeholder 3">
            <a:extLst>
              <a:ext uri="{FF2B5EF4-FFF2-40B4-BE49-F238E27FC236}">
                <a16:creationId xmlns:a16="http://schemas.microsoft.com/office/drawing/2014/main" id="{CA0DBADC-E46F-4085-BF87-3EEFA13A20C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25346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866B4-2573-4576-AF73-A646D450BC09}"/>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2E7AB5BB-AA59-43C9-B321-08A49213DC91}"/>
              </a:ext>
            </a:extLst>
          </p:cNvPr>
          <p:cNvGraphicFramePr>
            <a:graphicFrameLocks noGrp="1"/>
          </p:cNvGraphicFramePr>
          <p:nvPr>
            <p:ph type="tbl" sz="quarter" idx="13"/>
            <p:extLst>
              <p:ext uri="{D42A27DB-BD31-4B8C-83A1-F6EECF244321}">
                <p14:modId xmlns:p14="http://schemas.microsoft.com/office/powerpoint/2010/main" val="2433388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28266271"/>
                    </a:ext>
                  </a:extLst>
                </a:gridCol>
                <a:gridCol w="658368">
                  <a:extLst>
                    <a:ext uri="{9D8B030D-6E8A-4147-A177-3AD203B41FA5}">
                      <a16:colId xmlns:a16="http://schemas.microsoft.com/office/drawing/2014/main" val="2592897865"/>
                    </a:ext>
                  </a:extLst>
                </a:gridCol>
                <a:gridCol w="658368">
                  <a:extLst>
                    <a:ext uri="{9D8B030D-6E8A-4147-A177-3AD203B41FA5}">
                      <a16:colId xmlns:a16="http://schemas.microsoft.com/office/drawing/2014/main" val="2057737965"/>
                    </a:ext>
                  </a:extLst>
                </a:gridCol>
                <a:gridCol w="576072">
                  <a:extLst>
                    <a:ext uri="{9D8B030D-6E8A-4147-A177-3AD203B41FA5}">
                      <a16:colId xmlns:a16="http://schemas.microsoft.com/office/drawing/2014/main" val="3703584458"/>
                    </a:ext>
                  </a:extLst>
                </a:gridCol>
                <a:gridCol w="576072">
                  <a:extLst>
                    <a:ext uri="{9D8B030D-6E8A-4147-A177-3AD203B41FA5}">
                      <a16:colId xmlns:a16="http://schemas.microsoft.com/office/drawing/2014/main" val="3768422712"/>
                    </a:ext>
                  </a:extLst>
                </a:gridCol>
                <a:gridCol w="493776">
                  <a:extLst>
                    <a:ext uri="{9D8B030D-6E8A-4147-A177-3AD203B41FA5}">
                      <a16:colId xmlns:a16="http://schemas.microsoft.com/office/drawing/2014/main" val="2119170272"/>
                    </a:ext>
                  </a:extLst>
                </a:gridCol>
                <a:gridCol w="576072">
                  <a:extLst>
                    <a:ext uri="{9D8B030D-6E8A-4147-A177-3AD203B41FA5}">
                      <a16:colId xmlns:a16="http://schemas.microsoft.com/office/drawing/2014/main" val="3538487504"/>
                    </a:ext>
                  </a:extLst>
                </a:gridCol>
                <a:gridCol w="576072">
                  <a:extLst>
                    <a:ext uri="{9D8B030D-6E8A-4147-A177-3AD203B41FA5}">
                      <a16:colId xmlns:a16="http://schemas.microsoft.com/office/drawing/2014/main" val="29949476"/>
                    </a:ext>
                  </a:extLst>
                </a:gridCol>
                <a:gridCol w="576072">
                  <a:extLst>
                    <a:ext uri="{9D8B030D-6E8A-4147-A177-3AD203B41FA5}">
                      <a16:colId xmlns:a16="http://schemas.microsoft.com/office/drawing/2014/main" val="3553584511"/>
                    </a:ext>
                  </a:extLst>
                </a:gridCol>
                <a:gridCol w="576072">
                  <a:extLst>
                    <a:ext uri="{9D8B030D-6E8A-4147-A177-3AD203B41FA5}">
                      <a16:colId xmlns:a16="http://schemas.microsoft.com/office/drawing/2014/main" val="1363619846"/>
                    </a:ext>
                  </a:extLst>
                </a:gridCol>
                <a:gridCol w="576072">
                  <a:extLst>
                    <a:ext uri="{9D8B030D-6E8A-4147-A177-3AD203B41FA5}">
                      <a16:colId xmlns:a16="http://schemas.microsoft.com/office/drawing/2014/main" val="1707279454"/>
                    </a:ext>
                  </a:extLst>
                </a:gridCol>
                <a:gridCol w="329184">
                  <a:extLst>
                    <a:ext uri="{9D8B030D-6E8A-4147-A177-3AD203B41FA5}">
                      <a16:colId xmlns:a16="http://schemas.microsoft.com/office/drawing/2014/main" val="1511346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398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80922299"/>
                  </a:ext>
                </a:extLst>
              </a:tr>
            </a:tbl>
          </a:graphicData>
        </a:graphic>
      </p:graphicFrame>
      <p:sp>
        <p:nvSpPr>
          <p:cNvPr id="4" name="Text Placeholder 3">
            <a:extLst>
              <a:ext uri="{FF2B5EF4-FFF2-40B4-BE49-F238E27FC236}">
                <a16:creationId xmlns:a16="http://schemas.microsoft.com/office/drawing/2014/main" id="{681770DF-96AC-4AE8-A7D8-548994C328A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18513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44135-E499-4792-ACEA-87FB3C0CE7EF}"/>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8B64F9D3-63E1-45F1-9C86-CBE2CA84C609}"/>
              </a:ext>
            </a:extLst>
          </p:cNvPr>
          <p:cNvGraphicFramePr>
            <a:graphicFrameLocks noGrp="1"/>
          </p:cNvGraphicFramePr>
          <p:nvPr>
            <p:ph type="tbl" sz="quarter" idx="13"/>
            <p:extLst>
              <p:ext uri="{D42A27DB-BD31-4B8C-83A1-F6EECF244321}">
                <p14:modId xmlns:p14="http://schemas.microsoft.com/office/powerpoint/2010/main" val="1896474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7011067"/>
                    </a:ext>
                  </a:extLst>
                </a:gridCol>
                <a:gridCol w="658368">
                  <a:extLst>
                    <a:ext uri="{9D8B030D-6E8A-4147-A177-3AD203B41FA5}">
                      <a16:colId xmlns:a16="http://schemas.microsoft.com/office/drawing/2014/main" val="275234425"/>
                    </a:ext>
                  </a:extLst>
                </a:gridCol>
                <a:gridCol w="658368">
                  <a:extLst>
                    <a:ext uri="{9D8B030D-6E8A-4147-A177-3AD203B41FA5}">
                      <a16:colId xmlns:a16="http://schemas.microsoft.com/office/drawing/2014/main" val="656502404"/>
                    </a:ext>
                  </a:extLst>
                </a:gridCol>
                <a:gridCol w="576072">
                  <a:extLst>
                    <a:ext uri="{9D8B030D-6E8A-4147-A177-3AD203B41FA5}">
                      <a16:colId xmlns:a16="http://schemas.microsoft.com/office/drawing/2014/main" val="507217951"/>
                    </a:ext>
                  </a:extLst>
                </a:gridCol>
                <a:gridCol w="576072">
                  <a:extLst>
                    <a:ext uri="{9D8B030D-6E8A-4147-A177-3AD203B41FA5}">
                      <a16:colId xmlns:a16="http://schemas.microsoft.com/office/drawing/2014/main" val="1245470313"/>
                    </a:ext>
                  </a:extLst>
                </a:gridCol>
                <a:gridCol w="493776">
                  <a:extLst>
                    <a:ext uri="{9D8B030D-6E8A-4147-A177-3AD203B41FA5}">
                      <a16:colId xmlns:a16="http://schemas.microsoft.com/office/drawing/2014/main" val="2096313501"/>
                    </a:ext>
                  </a:extLst>
                </a:gridCol>
                <a:gridCol w="576072">
                  <a:extLst>
                    <a:ext uri="{9D8B030D-6E8A-4147-A177-3AD203B41FA5}">
                      <a16:colId xmlns:a16="http://schemas.microsoft.com/office/drawing/2014/main" val="2381517511"/>
                    </a:ext>
                  </a:extLst>
                </a:gridCol>
                <a:gridCol w="576072">
                  <a:extLst>
                    <a:ext uri="{9D8B030D-6E8A-4147-A177-3AD203B41FA5}">
                      <a16:colId xmlns:a16="http://schemas.microsoft.com/office/drawing/2014/main" val="2254789196"/>
                    </a:ext>
                  </a:extLst>
                </a:gridCol>
                <a:gridCol w="576072">
                  <a:extLst>
                    <a:ext uri="{9D8B030D-6E8A-4147-A177-3AD203B41FA5}">
                      <a16:colId xmlns:a16="http://schemas.microsoft.com/office/drawing/2014/main" val="2213861375"/>
                    </a:ext>
                  </a:extLst>
                </a:gridCol>
                <a:gridCol w="576072">
                  <a:extLst>
                    <a:ext uri="{9D8B030D-6E8A-4147-A177-3AD203B41FA5}">
                      <a16:colId xmlns:a16="http://schemas.microsoft.com/office/drawing/2014/main" val="1280225144"/>
                    </a:ext>
                  </a:extLst>
                </a:gridCol>
                <a:gridCol w="576072">
                  <a:extLst>
                    <a:ext uri="{9D8B030D-6E8A-4147-A177-3AD203B41FA5}">
                      <a16:colId xmlns:a16="http://schemas.microsoft.com/office/drawing/2014/main" val="958699425"/>
                    </a:ext>
                  </a:extLst>
                </a:gridCol>
                <a:gridCol w="329184">
                  <a:extLst>
                    <a:ext uri="{9D8B030D-6E8A-4147-A177-3AD203B41FA5}">
                      <a16:colId xmlns:a16="http://schemas.microsoft.com/office/drawing/2014/main" val="904993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571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074494"/>
                  </a:ext>
                </a:extLst>
              </a:tr>
            </a:tbl>
          </a:graphicData>
        </a:graphic>
      </p:graphicFrame>
      <p:sp>
        <p:nvSpPr>
          <p:cNvPr id="4" name="Text Placeholder 3">
            <a:extLst>
              <a:ext uri="{FF2B5EF4-FFF2-40B4-BE49-F238E27FC236}">
                <a16:creationId xmlns:a16="http://schemas.microsoft.com/office/drawing/2014/main" id="{1763E398-510E-46CD-8880-BC3043D44CF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87384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3A6A5-BF5F-4D19-BB63-3A2B8F000AB9}"/>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DEDCF986-FF47-4216-BEE1-8AE1B2850352}"/>
              </a:ext>
            </a:extLst>
          </p:cNvPr>
          <p:cNvGraphicFramePr>
            <a:graphicFrameLocks noGrp="1"/>
          </p:cNvGraphicFramePr>
          <p:nvPr>
            <p:ph type="tbl" sz="quarter" idx="13"/>
            <p:extLst>
              <p:ext uri="{D42A27DB-BD31-4B8C-83A1-F6EECF244321}">
                <p14:modId xmlns:p14="http://schemas.microsoft.com/office/powerpoint/2010/main" val="3038246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15748395"/>
                    </a:ext>
                  </a:extLst>
                </a:gridCol>
                <a:gridCol w="658368">
                  <a:extLst>
                    <a:ext uri="{9D8B030D-6E8A-4147-A177-3AD203B41FA5}">
                      <a16:colId xmlns:a16="http://schemas.microsoft.com/office/drawing/2014/main" val="3747153512"/>
                    </a:ext>
                  </a:extLst>
                </a:gridCol>
                <a:gridCol w="658368">
                  <a:extLst>
                    <a:ext uri="{9D8B030D-6E8A-4147-A177-3AD203B41FA5}">
                      <a16:colId xmlns:a16="http://schemas.microsoft.com/office/drawing/2014/main" val="3390334959"/>
                    </a:ext>
                  </a:extLst>
                </a:gridCol>
                <a:gridCol w="576072">
                  <a:extLst>
                    <a:ext uri="{9D8B030D-6E8A-4147-A177-3AD203B41FA5}">
                      <a16:colId xmlns:a16="http://schemas.microsoft.com/office/drawing/2014/main" val="3314877246"/>
                    </a:ext>
                  </a:extLst>
                </a:gridCol>
                <a:gridCol w="576072">
                  <a:extLst>
                    <a:ext uri="{9D8B030D-6E8A-4147-A177-3AD203B41FA5}">
                      <a16:colId xmlns:a16="http://schemas.microsoft.com/office/drawing/2014/main" val="977131160"/>
                    </a:ext>
                  </a:extLst>
                </a:gridCol>
                <a:gridCol w="493776">
                  <a:extLst>
                    <a:ext uri="{9D8B030D-6E8A-4147-A177-3AD203B41FA5}">
                      <a16:colId xmlns:a16="http://schemas.microsoft.com/office/drawing/2014/main" val="2335396746"/>
                    </a:ext>
                  </a:extLst>
                </a:gridCol>
                <a:gridCol w="576072">
                  <a:extLst>
                    <a:ext uri="{9D8B030D-6E8A-4147-A177-3AD203B41FA5}">
                      <a16:colId xmlns:a16="http://schemas.microsoft.com/office/drawing/2014/main" val="3643391094"/>
                    </a:ext>
                  </a:extLst>
                </a:gridCol>
                <a:gridCol w="576072">
                  <a:extLst>
                    <a:ext uri="{9D8B030D-6E8A-4147-A177-3AD203B41FA5}">
                      <a16:colId xmlns:a16="http://schemas.microsoft.com/office/drawing/2014/main" val="1243194713"/>
                    </a:ext>
                  </a:extLst>
                </a:gridCol>
                <a:gridCol w="576072">
                  <a:extLst>
                    <a:ext uri="{9D8B030D-6E8A-4147-A177-3AD203B41FA5}">
                      <a16:colId xmlns:a16="http://schemas.microsoft.com/office/drawing/2014/main" val="3887432536"/>
                    </a:ext>
                  </a:extLst>
                </a:gridCol>
                <a:gridCol w="576072">
                  <a:extLst>
                    <a:ext uri="{9D8B030D-6E8A-4147-A177-3AD203B41FA5}">
                      <a16:colId xmlns:a16="http://schemas.microsoft.com/office/drawing/2014/main" val="1571996067"/>
                    </a:ext>
                  </a:extLst>
                </a:gridCol>
                <a:gridCol w="576072">
                  <a:extLst>
                    <a:ext uri="{9D8B030D-6E8A-4147-A177-3AD203B41FA5}">
                      <a16:colId xmlns:a16="http://schemas.microsoft.com/office/drawing/2014/main" val="2307231271"/>
                    </a:ext>
                  </a:extLst>
                </a:gridCol>
                <a:gridCol w="329184">
                  <a:extLst>
                    <a:ext uri="{9D8B030D-6E8A-4147-A177-3AD203B41FA5}">
                      <a16:colId xmlns:a16="http://schemas.microsoft.com/office/drawing/2014/main" val="2357888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4347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77005625"/>
                  </a:ext>
                </a:extLst>
              </a:tr>
            </a:tbl>
          </a:graphicData>
        </a:graphic>
      </p:graphicFrame>
      <p:sp>
        <p:nvSpPr>
          <p:cNvPr id="4" name="Text Placeholder 3">
            <a:extLst>
              <a:ext uri="{FF2B5EF4-FFF2-40B4-BE49-F238E27FC236}">
                <a16:creationId xmlns:a16="http://schemas.microsoft.com/office/drawing/2014/main" id="{2523FB10-AD31-4F3C-AD80-DF04ABCD23E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71150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0600D-B795-47B6-975E-D70A84A76096}"/>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70A26886-14AE-4944-85C8-B4E38B210EF5}"/>
              </a:ext>
            </a:extLst>
          </p:cNvPr>
          <p:cNvGraphicFramePr>
            <a:graphicFrameLocks noGrp="1"/>
          </p:cNvGraphicFramePr>
          <p:nvPr>
            <p:ph type="tbl" sz="quarter" idx="13"/>
            <p:extLst>
              <p:ext uri="{D42A27DB-BD31-4B8C-83A1-F6EECF244321}">
                <p14:modId xmlns:p14="http://schemas.microsoft.com/office/powerpoint/2010/main" val="256564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39870304"/>
                    </a:ext>
                  </a:extLst>
                </a:gridCol>
                <a:gridCol w="658368">
                  <a:extLst>
                    <a:ext uri="{9D8B030D-6E8A-4147-A177-3AD203B41FA5}">
                      <a16:colId xmlns:a16="http://schemas.microsoft.com/office/drawing/2014/main" val="4129883379"/>
                    </a:ext>
                  </a:extLst>
                </a:gridCol>
                <a:gridCol w="658368">
                  <a:extLst>
                    <a:ext uri="{9D8B030D-6E8A-4147-A177-3AD203B41FA5}">
                      <a16:colId xmlns:a16="http://schemas.microsoft.com/office/drawing/2014/main" val="288135865"/>
                    </a:ext>
                  </a:extLst>
                </a:gridCol>
                <a:gridCol w="576072">
                  <a:extLst>
                    <a:ext uri="{9D8B030D-6E8A-4147-A177-3AD203B41FA5}">
                      <a16:colId xmlns:a16="http://schemas.microsoft.com/office/drawing/2014/main" val="716436706"/>
                    </a:ext>
                  </a:extLst>
                </a:gridCol>
                <a:gridCol w="576072">
                  <a:extLst>
                    <a:ext uri="{9D8B030D-6E8A-4147-A177-3AD203B41FA5}">
                      <a16:colId xmlns:a16="http://schemas.microsoft.com/office/drawing/2014/main" val="1613870133"/>
                    </a:ext>
                  </a:extLst>
                </a:gridCol>
                <a:gridCol w="493776">
                  <a:extLst>
                    <a:ext uri="{9D8B030D-6E8A-4147-A177-3AD203B41FA5}">
                      <a16:colId xmlns:a16="http://schemas.microsoft.com/office/drawing/2014/main" val="934473780"/>
                    </a:ext>
                  </a:extLst>
                </a:gridCol>
                <a:gridCol w="576072">
                  <a:extLst>
                    <a:ext uri="{9D8B030D-6E8A-4147-A177-3AD203B41FA5}">
                      <a16:colId xmlns:a16="http://schemas.microsoft.com/office/drawing/2014/main" val="1353603512"/>
                    </a:ext>
                  </a:extLst>
                </a:gridCol>
                <a:gridCol w="576072">
                  <a:extLst>
                    <a:ext uri="{9D8B030D-6E8A-4147-A177-3AD203B41FA5}">
                      <a16:colId xmlns:a16="http://schemas.microsoft.com/office/drawing/2014/main" val="440839355"/>
                    </a:ext>
                  </a:extLst>
                </a:gridCol>
                <a:gridCol w="576072">
                  <a:extLst>
                    <a:ext uri="{9D8B030D-6E8A-4147-A177-3AD203B41FA5}">
                      <a16:colId xmlns:a16="http://schemas.microsoft.com/office/drawing/2014/main" val="2002603682"/>
                    </a:ext>
                  </a:extLst>
                </a:gridCol>
                <a:gridCol w="576072">
                  <a:extLst>
                    <a:ext uri="{9D8B030D-6E8A-4147-A177-3AD203B41FA5}">
                      <a16:colId xmlns:a16="http://schemas.microsoft.com/office/drawing/2014/main" val="3023073806"/>
                    </a:ext>
                  </a:extLst>
                </a:gridCol>
                <a:gridCol w="576072">
                  <a:extLst>
                    <a:ext uri="{9D8B030D-6E8A-4147-A177-3AD203B41FA5}">
                      <a16:colId xmlns:a16="http://schemas.microsoft.com/office/drawing/2014/main" val="2938862237"/>
                    </a:ext>
                  </a:extLst>
                </a:gridCol>
                <a:gridCol w="329184">
                  <a:extLst>
                    <a:ext uri="{9D8B030D-6E8A-4147-A177-3AD203B41FA5}">
                      <a16:colId xmlns:a16="http://schemas.microsoft.com/office/drawing/2014/main" val="1623288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2018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0369485"/>
                  </a:ext>
                </a:extLst>
              </a:tr>
            </a:tbl>
          </a:graphicData>
        </a:graphic>
      </p:graphicFrame>
      <p:sp>
        <p:nvSpPr>
          <p:cNvPr id="4" name="Text Placeholder 3">
            <a:extLst>
              <a:ext uri="{FF2B5EF4-FFF2-40B4-BE49-F238E27FC236}">
                <a16:creationId xmlns:a16="http://schemas.microsoft.com/office/drawing/2014/main" id="{EB682C1D-104D-477F-9B84-19C9D02B846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34360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F422-3CCC-4F1A-8A5A-54269792D890}"/>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20121544-30E4-4D46-9212-04D33DECE9B2}"/>
              </a:ext>
            </a:extLst>
          </p:cNvPr>
          <p:cNvGraphicFramePr>
            <a:graphicFrameLocks noGrp="1"/>
          </p:cNvGraphicFramePr>
          <p:nvPr>
            <p:ph type="tbl" sz="quarter" idx="13"/>
            <p:extLst>
              <p:ext uri="{D42A27DB-BD31-4B8C-83A1-F6EECF244321}">
                <p14:modId xmlns:p14="http://schemas.microsoft.com/office/powerpoint/2010/main" val="2429687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06015305"/>
                    </a:ext>
                  </a:extLst>
                </a:gridCol>
                <a:gridCol w="658368">
                  <a:extLst>
                    <a:ext uri="{9D8B030D-6E8A-4147-A177-3AD203B41FA5}">
                      <a16:colId xmlns:a16="http://schemas.microsoft.com/office/drawing/2014/main" val="2826117669"/>
                    </a:ext>
                  </a:extLst>
                </a:gridCol>
                <a:gridCol w="658368">
                  <a:extLst>
                    <a:ext uri="{9D8B030D-6E8A-4147-A177-3AD203B41FA5}">
                      <a16:colId xmlns:a16="http://schemas.microsoft.com/office/drawing/2014/main" val="1895922982"/>
                    </a:ext>
                  </a:extLst>
                </a:gridCol>
                <a:gridCol w="576072">
                  <a:extLst>
                    <a:ext uri="{9D8B030D-6E8A-4147-A177-3AD203B41FA5}">
                      <a16:colId xmlns:a16="http://schemas.microsoft.com/office/drawing/2014/main" val="1368270062"/>
                    </a:ext>
                  </a:extLst>
                </a:gridCol>
                <a:gridCol w="576072">
                  <a:extLst>
                    <a:ext uri="{9D8B030D-6E8A-4147-A177-3AD203B41FA5}">
                      <a16:colId xmlns:a16="http://schemas.microsoft.com/office/drawing/2014/main" val="2555775797"/>
                    </a:ext>
                  </a:extLst>
                </a:gridCol>
                <a:gridCol w="493776">
                  <a:extLst>
                    <a:ext uri="{9D8B030D-6E8A-4147-A177-3AD203B41FA5}">
                      <a16:colId xmlns:a16="http://schemas.microsoft.com/office/drawing/2014/main" val="1441566562"/>
                    </a:ext>
                  </a:extLst>
                </a:gridCol>
                <a:gridCol w="576072">
                  <a:extLst>
                    <a:ext uri="{9D8B030D-6E8A-4147-A177-3AD203B41FA5}">
                      <a16:colId xmlns:a16="http://schemas.microsoft.com/office/drawing/2014/main" val="1190051124"/>
                    </a:ext>
                  </a:extLst>
                </a:gridCol>
                <a:gridCol w="576072">
                  <a:extLst>
                    <a:ext uri="{9D8B030D-6E8A-4147-A177-3AD203B41FA5}">
                      <a16:colId xmlns:a16="http://schemas.microsoft.com/office/drawing/2014/main" val="2809963549"/>
                    </a:ext>
                  </a:extLst>
                </a:gridCol>
                <a:gridCol w="576072">
                  <a:extLst>
                    <a:ext uri="{9D8B030D-6E8A-4147-A177-3AD203B41FA5}">
                      <a16:colId xmlns:a16="http://schemas.microsoft.com/office/drawing/2014/main" val="2717595011"/>
                    </a:ext>
                  </a:extLst>
                </a:gridCol>
                <a:gridCol w="576072">
                  <a:extLst>
                    <a:ext uri="{9D8B030D-6E8A-4147-A177-3AD203B41FA5}">
                      <a16:colId xmlns:a16="http://schemas.microsoft.com/office/drawing/2014/main" val="1869480411"/>
                    </a:ext>
                  </a:extLst>
                </a:gridCol>
                <a:gridCol w="576072">
                  <a:extLst>
                    <a:ext uri="{9D8B030D-6E8A-4147-A177-3AD203B41FA5}">
                      <a16:colId xmlns:a16="http://schemas.microsoft.com/office/drawing/2014/main" val="617162075"/>
                    </a:ext>
                  </a:extLst>
                </a:gridCol>
                <a:gridCol w="329184">
                  <a:extLst>
                    <a:ext uri="{9D8B030D-6E8A-4147-A177-3AD203B41FA5}">
                      <a16:colId xmlns:a16="http://schemas.microsoft.com/office/drawing/2014/main" val="3147508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452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534294"/>
                  </a:ext>
                </a:extLst>
              </a:tr>
            </a:tbl>
          </a:graphicData>
        </a:graphic>
      </p:graphicFrame>
      <p:sp>
        <p:nvSpPr>
          <p:cNvPr id="4" name="Text Placeholder 3">
            <a:extLst>
              <a:ext uri="{FF2B5EF4-FFF2-40B4-BE49-F238E27FC236}">
                <a16:creationId xmlns:a16="http://schemas.microsoft.com/office/drawing/2014/main" id="{D36286F2-BA28-415D-BDF9-7197A4F4FBD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4024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65537-4446-4829-B7D0-ABA5B6C3E0BD}"/>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D5833A14-E750-4969-A631-685A49664834}"/>
              </a:ext>
            </a:extLst>
          </p:cNvPr>
          <p:cNvGraphicFramePr>
            <a:graphicFrameLocks noGrp="1"/>
          </p:cNvGraphicFramePr>
          <p:nvPr>
            <p:ph type="tbl" sz="quarter" idx="13"/>
            <p:extLst>
              <p:ext uri="{D42A27DB-BD31-4B8C-83A1-F6EECF244321}">
                <p14:modId xmlns:p14="http://schemas.microsoft.com/office/powerpoint/2010/main" val="2474178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18104397"/>
                    </a:ext>
                  </a:extLst>
                </a:gridCol>
                <a:gridCol w="658368">
                  <a:extLst>
                    <a:ext uri="{9D8B030D-6E8A-4147-A177-3AD203B41FA5}">
                      <a16:colId xmlns:a16="http://schemas.microsoft.com/office/drawing/2014/main" val="4097780856"/>
                    </a:ext>
                  </a:extLst>
                </a:gridCol>
                <a:gridCol w="658368">
                  <a:extLst>
                    <a:ext uri="{9D8B030D-6E8A-4147-A177-3AD203B41FA5}">
                      <a16:colId xmlns:a16="http://schemas.microsoft.com/office/drawing/2014/main" val="154486387"/>
                    </a:ext>
                  </a:extLst>
                </a:gridCol>
                <a:gridCol w="576072">
                  <a:extLst>
                    <a:ext uri="{9D8B030D-6E8A-4147-A177-3AD203B41FA5}">
                      <a16:colId xmlns:a16="http://schemas.microsoft.com/office/drawing/2014/main" val="2835783737"/>
                    </a:ext>
                  </a:extLst>
                </a:gridCol>
                <a:gridCol w="576072">
                  <a:extLst>
                    <a:ext uri="{9D8B030D-6E8A-4147-A177-3AD203B41FA5}">
                      <a16:colId xmlns:a16="http://schemas.microsoft.com/office/drawing/2014/main" val="1033552472"/>
                    </a:ext>
                  </a:extLst>
                </a:gridCol>
                <a:gridCol w="493776">
                  <a:extLst>
                    <a:ext uri="{9D8B030D-6E8A-4147-A177-3AD203B41FA5}">
                      <a16:colId xmlns:a16="http://schemas.microsoft.com/office/drawing/2014/main" val="1364316243"/>
                    </a:ext>
                  </a:extLst>
                </a:gridCol>
                <a:gridCol w="576072">
                  <a:extLst>
                    <a:ext uri="{9D8B030D-6E8A-4147-A177-3AD203B41FA5}">
                      <a16:colId xmlns:a16="http://schemas.microsoft.com/office/drawing/2014/main" val="283333898"/>
                    </a:ext>
                  </a:extLst>
                </a:gridCol>
                <a:gridCol w="576072">
                  <a:extLst>
                    <a:ext uri="{9D8B030D-6E8A-4147-A177-3AD203B41FA5}">
                      <a16:colId xmlns:a16="http://schemas.microsoft.com/office/drawing/2014/main" val="1235567218"/>
                    </a:ext>
                  </a:extLst>
                </a:gridCol>
                <a:gridCol w="576072">
                  <a:extLst>
                    <a:ext uri="{9D8B030D-6E8A-4147-A177-3AD203B41FA5}">
                      <a16:colId xmlns:a16="http://schemas.microsoft.com/office/drawing/2014/main" val="2126244063"/>
                    </a:ext>
                  </a:extLst>
                </a:gridCol>
                <a:gridCol w="576072">
                  <a:extLst>
                    <a:ext uri="{9D8B030D-6E8A-4147-A177-3AD203B41FA5}">
                      <a16:colId xmlns:a16="http://schemas.microsoft.com/office/drawing/2014/main" val="2894697597"/>
                    </a:ext>
                  </a:extLst>
                </a:gridCol>
                <a:gridCol w="576072">
                  <a:extLst>
                    <a:ext uri="{9D8B030D-6E8A-4147-A177-3AD203B41FA5}">
                      <a16:colId xmlns:a16="http://schemas.microsoft.com/office/drawing/2014/main" val="422128072"/>
                    </a:ext>
                  </a:extLst>
                </a:gridCol>
                <a:gridCol w="329184">
                  <a:extLst>
                    <a:ext uri="{9D8B030D-6E8A-4147-A177-3AD203B41FA5}">
                      <a16:colId xmlns:a16="http://schemas.microsoft.com/office/drawing/2014/main" val="2631186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534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00357252"/>
                  </a:ext>
                </a:extLst>
              </a:tr>
            </a:tbl>
          </a:graphicData>
        </a:graphic>
      </p:graphicFrame>
      <p:sp>
        <p:nvSpPr>
          <p:cNvPr id="4" name="Text Placeholder 3">
            <a:extLst>
              <a:ext uri="{FF2B5EF4-FFF2-40B4-BE49-F238E27FC236}">
                <a16:creationId xmlns:a16="http://schemas.microsoft.com/office/drawing/2014/main" id="{B54DBA3D-1F3E-45CB-B7AF-0CF3A5FB9B0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24493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ABF33-DA9C-477E-8EB2-CF1B450397F1}"/>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F39AFC0F-75D2-4CBF-874C-871C4E0D81C0}"/>
              </a:ext>
            </a:extLst>
          </p:cNvPr>
          <p:cNvGraphicFramePr>
            <a:graphicFrameLocks noGrp="1"/>
          </p:cNvGraphicFramePr>
          <p:nvPr>
            <p:ph type="tbl" sz="quarter" idx="13"/>
            <p:extLst>
              <p:ext uri="{D42A27DB-BD31-4B8C-83A1-F6EECF244321}">
                <p14:modId xmlns:p14="http://schemas.microsoft.com/office/powerpoint/2010/main" val="4067567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19921809"/>
                    </a:ext>
                  </a:extLst>
                </a:gridCol>
                <a:gridCol w="658368">
                  <a:extLst>
                    <a:ext uri="{9D8B030D-6E8A-4147-A177-3AD203B41FA5}">
                      <a16:colId xmlns:a16="http://schemas.microsoft.com/office/drawing/2014/main" val="3601652187"/>
                    </a:ext>
                  </a:extLst>
                </a:gridCol>
                <a:gridCol w="658368">
                  <a:extLst>
                    <a:ext uri="{9D8B030D-6E8A-4147-A177-3AD203B41FA5}">
                      <a16:colId xmlns:a16="http://schemas.microsoft.com/office/drawing/2014/main" val="3638171808"/>
                    </a:ext>
                  </a:extLst>
                </a:gridCol>
                <a:gridCol w="576072">
                  <a:extLst>
                    <a:ext uri="{9D8B030D-6E8A-4147-A177-3AD203B41FA5}">
                      <a16:colId xmlns:a16="http://schemas.microsoft.com/office/drawing/2014/main" val="2123430965"/>
                    </a:ext>
                  </a:extLst>
                </a:gridCol>
                <a:gridCol w="576072">
                  <a:extLst>
                    <a:ext uri="{9D8B030D-6E8A-4147-A177-3AD203B41FA5}">
                      <a16:colId xmlns:a16="http://schemas.microsoft.com/office/drawing/2014/main" val="3953643344"/>
                    </a:ext>
                  </a:extLst>
                </a:gridCol>
                <a:gridCol w="493776">
                  <a:extLst>
                    <a:ext uri="{9D8B030D-6E8A-4147-A177-3AD203B41FA5}">
                      <a16:colId xmlns:a16="http://schemas.microsoft.com/office/drawing/2014/main" val="3020787341"/>
                    </a:ext>
                  </a:extLst>
                </a:gridCol>
                <a:gridCol w="576072">
                  <a:extLst>
                    <a:ext uri="{9D8B030D-6E8A-4147-A177-3AD203B41FA5}">
                      <a16:colId xmlns:a16="http://schemas.microsoft.com/office/drawing/2014/main" val="1193562766"/>
                    </a:ext>
                  </a:extLst>
                </a:gridCol>
                <a:gridCol w="576072">
                  <a:extLst>
                    <a:ext uri="{9D8B030D-6E8A-4147-A177-3AD203B41FA5}">
                      <a16:colId xmlns:a16="http://schemas.microsoft.com/office/drawing/2014/main" val="3326378507"/>
                    </a:ext>
                  </a:extLst>
                </a:gridCol>
                <a:gridCol w="576072">
                  <a:extLst>
                    <a:ext uri="{9D8B030D-6E8A-4147-A177-3AD203B41FA5}">
                      <a16:colId xmlns:a16="http://schemas.microsoft.com/office/drawing/2014/main" val="1718916680"/>
                    </a:ext>
                  </a:extLst>
                </a:gridCol>
                <a:gridCol w="576072">
                  <a:extLst>
                    <a:ext uri="{9D8B030D-6E8A-4147-A177-3AD203B41FA5}">
                      <a16:colId xmlns:a16="http://schemas.microsoft.com/office/drawing/2014/main" val="1087526253"/>
                    </a:ext>
                  </a:extLst>
                </a:gridCol>
                <a:gridCol w="576072">
                  <a:extLst>
                    <a:ext uri="{9D8B030D-6E8A-4147-A177-3AD203B41FA5}">
                      <a16:colId xmlns:a16="http://schemas.microsoft.com/office/drawing/2014/main" val="59423804"/>
                    </a:ext>
                  </a:extLst>
                </a:gridCol>
                <a:gridCol w="329184">
                  <a:extLst>
                    <a:ext uri="{9D8B030D-6E8A-4147-A177-3AD203B41FA5}">
                      <a16:colId xmlns:a16="http://schemas.microsoft.com/office/drawing/2014/main" val="3906316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0406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2959305"/>
                  </a:ext>
                </a:extLst>
              </a:tr>
            </a:tbl>
          </a:graphicData>
        </a:graphic>
      </p:graphicFrame>
      <p:sp>
        <p:nvSpPr>
          <p:cNvPr id="4" name="Text Placeholder 3">
            <a:extLst>
              <a:ext uri="{FF2B5EF4-FFF2-40B4-BE49-F238E27FC236}">
                <a16:creationId xmlns:a16="http://schemas.microsoft.com/office/drawing/2014/main" id="{614BF163-B7D3-462C-89A2-BC7BD89D865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2114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C731D-AC16-4B49-8EC5-614CFF87E4FC}"/>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30F05527-401C-4275-8CD9-EF52B17191C4}"/>
              </a:ext>
            </a:extLst>
          </p:cNvPr>
          <p:cNvGraphicFramePr>
            <a:graphicFrameLocks noGrp="1"/>
          </p:cNvGraphicFramePr>
          <p:nvPr>
            <p:ph type="tbl" sz="quarter" idx="13"/>
            <p:extLst>
              <p:ext uri="{D42A27DB-BD31-4B8C-83A1-F6EECF244321}">
                <p14:modId xmlns:p14="http://schemas.microsoft.com/office/powerpoint/2010/main" val="1483289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21762527"/>
                    </a:ext>
                  </a:extLst>
                </a:gridCol>
                <a:gridCol w="658368">
                  <a:extLst>
                    <a:ext uri="{9D8B030D-6E8A-4147-A177-3AD203B41FA5}">
                      <a16:colId xmlns:a16="http://schemas.microsoft.com/office/drawing/2014/main" val="1620066153"/>
                    </a:ext>
                  </a:extLst>
                </a:gridCol>
                <a:gridCol w="658368">
                  <a:extLst>
                    <a:ext uri="{9D8B030D-6E8A-4147-A177-3AD203B41FA5}">
                      <a16:colId xmlns:a16="http://schemas.microsoft.com/office/drawing/2014/main" val="2039498739"/>
                    </a:ext>
                  </a:extLst>
                </a:gridCol>
                <a:gridCol w="576072">
                  <a:extLst>
                    <a:ext uri="{9D8B030D-6E8A-4147-A177-3AD203B41FA5}">
                      <a16:colId xmlns:a16="http://schemas.microsoft.com/office/drawing/2014/main" val="406760020"/>
                    </a:ext>
                  </a:extLst>
                </a:gridCol>
                <a:gridCol w="576072">
                  <a:extLst>
                    <a:ext uri="{9D8B030D-6E8A-4147-A177-3AD203B41FA5}">
                      <a16:colId xmlns:a16="http://schemas.microsoft.com/office/drawing/2014/main" val="4003183661"/>
                    </a:ext>
                  </a:extLst>
                </a:gridCol>
                <a:gridCol w="493776">
                  <a:extLst>
                    <a:ext uri="{9D8B030D-6E8A-4147-A177-3AD203B41FA5}">
                      <a16:colId xmlns:a16="http://schemas.microsoft.com/office/drawing/2014/main" val="344979385"/>
                    </a:ext>
                  </a:extLst>
                </a:gridCol>
                <a:gridCol w="576072">
                  <a:extLst>
                    <a:ext uri="{9D8B030D-6E8A-4147-A177-3AD203B41FA5}">
                      <a16:colId xmlns:a16="http://schemas.microsoft.com/office/drawing/2014/main" val="3813149373"/>
                    </a:ext>
                  </a:extLst>
                </a:gridCol>
                <a:gridCol w="576072">
                  <a:extLst>
                    <a:ext uri="{9D8B030D-6E8A-4147-A177-3AD203B41FA5}">
                      <a16:colId xmlns:a16="http://schemas.microsoft.com/office/drawing/2014/main" val="1088371161"/>
                    </a:ext>
                  </a:extLst>
                </a:gridCol>
                <a:gridCol w="576072">
                  <a:extLst>
                    <a:ext uri="{9D8B030D-6E8A-4147-A177-3AD203B41FA5}">
                      <a16:colId xmlns:a16="http://schemas.microsoft.com/office/drawing/2014/main" val="3954720562"/>
                    </a:ext>
                  </a:extLst>
                </a:gridCol>
                <a:gridCol w="576072">
                  <a:extLst>
                    <a:ext uri="{9D8B030D-6E8A-4147-A177-3AD203B41FA5}">
                      <a16:colId xmlns:a16="http://schemas.microsoft.com/office/drawing/2014/main" val="3713304786"/>
                    </a:ext>
                  </a:extLst>
                </a:gridCol>
                <a:gridCol w="576072">
                  <a:extLst>
                    <a:ext uri="{9D8B030D-6E8A-4147-A177-3AD203B41FA5}">
                      <a16:colId xmlns:a16="http://schemas.microsoft.com/office/drawing/2014/main" val="2271042984"/>
                    </a:ext>
                  </a:extLst>
                </a:gridCol>
                <a:gridCol w="329184">
                  <a:extLst>
                    <a:ext uri="{9D8B030D-6E8A-4147-A177-3AD203B41FA5}">
                      <a16:colId xmlns:a16="http://schemas.microsoft.com/office/drawing/2014/main" val="1816915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8324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65185448"/>
                  </a:ext>
                </a:extLst>
              </a:tr>
            </a:tbl>
          </a:graphicData>
        </a:graphic>
      </p:graphicFrame>
      <p:sp>
        <p:nvSpPr>
          <p:cNvPr id="4" name="Text Placeholder 3">
            <a:extLst>
              <a:ext uri="{FF2B5EF4-FFF2-40B4-BE49-F238E27FC236}">
                <a16:creationId xmlns:a16="http://schemas.microsoft.com/office/drawing/2014/main" id="{E1288210-9DE2-4324-A4B4-62AFF59C26C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5760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96D69-EE22-4DF4-9A16-C9A0C7B7CDB4}"/>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FFB66F02-72B0-4B6C-A59F-93D61BD57186}"/>
              </a:ext>
            </a:extLst>
          </p:cNvPr>
          <p:cNvGraphicFramePr>
            <a:graphicFrameLocks noGrp="1"/>
          </p:cNvGraphicFramePr>
          <p:nvPr>
            <p:ph type="tbl" sz="quarter" idx="13"/>
            <p:extLst>
              <p:ext uri="{D42A27DB-BD31-4B8C-83A1-F6EECF244321}">
                <p14:modId xmlns:p14="http://schemas.microsoft.com/office/powerpoint/2010/main" val="3696387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32389483"/>
                    </a:ext>
                  </a:extLst>
                </a:gridCol>
                <a:gridCol w="658368">
                  <a:extLst>
                    <a:ext uri="{9D8B030D-6E8A-4147-A177-3AD203B41FA5}">
                      <a16:colId xmlns:a16="http://schemas.microsoft.com/office/drawing/2014/main" val="723496424"/>
                    </a:ext>
                  </a:extLst>
                </a:gridCol>
                <a:gridCol w="658368">
                  <a:extLst>
                    <a:ext uri="{9D8B030D-6E8A-4147-A177-3AD203B41FA5}">
                      <a16:colId xmlns:a16="http://schemas.microsoft.com/office/drawing/2014/main" val="207004661"/>
                    </a:ext>
                  </a:extLst>
                </a:gridCol>
                <a:gridCol w="576072">
                  <a:extLst>
                    <a:ext uri="{9D8B030D-6E8A-4147-A177-3AD203B41FA5}">
                      <a16:colId xmlns:a16="http://schemas.microsoft.com/office/drawing/2014/main" val="1905337044"/>
                    </a:ext>
                  </a:extLst>
                </a:gridCol>
                <a:gridCol w="576072">
                  <a:extLst>
                    <a:ext uri="{9D8B030D-6E8A-4147-A177-3AD203B41FA5}">
                      <a16:colId xmlns:a16="http://schemas.microsoft.com/office/drawing/2014/main" val="3261399730"/>
                    </a:ext>
                  </a:extLst>
                </a:gridCol>
                <a:gridCol w="493776">
                  <a:extLst>
                    <a:ext uri="{9D8B030D-6E8A-4147-A177-3AD203B41FA5}">
                      <a16:colId xmlns:a16="http://schemas.microsoft.com/office/drawing/2014/main" val="4195493769"/>
                    </a:ext>
                  </a:extLst>
                </a:gridCol>
                <a:gridCol w="576072">
                  <a:extLst>
                    <a:ext uri="{9D8B030D-6E8A-4147-A177-3AD203B41FA5}">
                      <a16:colId xmlns:a16="http://schemas.microsoft.com/office/drawing/2014/main" val="2048967902"/>
                    </a:ext>
                  </a:extLst>
                </a:gridCol>
                <a:gridCol w="576072">
                  <a:extLst>
                    <a:ext uri="{9D8B030D-6E8A-4147-A177-3AD203B41FA5}">
                      <a16:colId xmlns:a16="http://schemas.microsoft.com/office/drawing/2014/main" val="2393141440"/>
                    </a:ext>
                  </a:extLst>
                </a:gridCol>
                <a:gridCol w="576072">
                  <a:extLst>
                    <a:ext uri="{9D8B030D-6E8A-4147-A177-3AD203B41FA5}">
                      <a16:colId xmlns:a16="http://schemas.microsoft.com/office/drawing/2014/main" val="715687023"/>
                    </a:ext>
                  </a:extLst>
                </a:gridCol>
                <a:gridCol w="576072">
                  <a:extLst>
                    <a:ext uri="{9D8B030D-6E8A-4147-A177-3AD203B41FA5}">
                      <a16:colId xmlns:a16="http://schemas.microsoft.com/office/drawing/2014/main" val="1275697977"/>
                    </a:ext>
                  </a:extLst>
                </a:gridCol>
                <a:gridCol w="576072">
                  <a:extLst>
                    <a:ext uri="{9D8B030D-6E8A-4147-A177-3AD203B41FA5}">
                      <a16:colId xmlns:a16="http://schemas.microsoft.com/office/drawing/2014/main" val="1114130719"/>
                    </a:ext>
                  </a:extLst>
                </a:gridCol>
                <a:gridCol w="329184">
                  <a:extLst>
                    <a:ext uri="{9D8B030D-6E8A-4147-A177-3AD203B41FA5}">
                      <a16:colId xmlns:a16="http://schemas.microsoft.com/office/drawing/2014/main" val="744443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5282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4792398"/>
                  </a:ext>
                </a:extLst>
              </a:tr>
            </a:tbl>
          </a:graphicData>
        </a:graphic>
      </p:graphicFrame>
      <p:sp>
        <p:nvSpPr>
          <p:cNvPr id="4" name="Text Placeholder 3">
            <a:extLst>
              <a:ext uri="{FF2B5EF4-FFF2-40B4-BE49-F238E27FC236}">
                <a16:creationId xmlns:a16="http://schemas.microsoft.com/office/drawing/2014/main" id="{6ED36D06-E3BF-46C9-87B2-235352D2D03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77375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ABEF9-97D8-440D-B6EB-4659BFDCB185}"/>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1F83110F-AB70-4121-94CE-1E327A1F37F4}"/>
              </a:ext>
            </a:extLst>
          </p:cNvPr>
          <p:cNvGraphicFramePr>
            <a:graphicFrameLocks noGrp="1"/>
          </p:cNvGraphicFramePr>
          <p:nvPr>
            <p:ph type="tbl" sz="quarter" idx="13"/>
            <p:extLst>
              <p:ext uri="{D42A27DB-BD31-4B8C-83A1-F6EECF244321}">
                <p14:modId xmlns:p14="http://schemas.microsoft.com/office/powerpoint/2010/main" val="1679446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83587070"/>
                    </a:ext>
                  </a:extLst>
                </a:gridCol>
                <a:gridCol w="658368">
                  <a:extLst>
                    <a:ext uri="{9D8B030D-6E8A-4147-A177-3AD203B41FA5}">
                      <a16:colId xmlns:a16="http://schemas.microsoft.com/office/drawing/2014/main" val="348465722"/>
                    </a:ext>
                  </a:extLst>
                </a:gridCol>
                <a:gridCol w="658368">
                  <a:extLst>
                    <a:ext uri="{9D8B030D-6E8A-4147-A177-3AD203B41FA5}">
                      <a16:colId xmlns:a16="http://schemas.microsoft.com/office/drawing/2014/main" val="753441869"/>
                    </a:ext>
                  </a:extLst>
                </a:gridCol>
                <a:gridCol w="576072">
                  <a:extLst>
                    <a:ext uri="{9D8B030D-6E8A-4147-A177-3AD203B41FA5}">
                      <a16:colId xmlns:a16="http://schemas.microsoft.com/office/drawing/2014/main" val="1526371792"/>
                    </a:ext>
                  </a:extLst>
                </a:gridCol>
                <a:gridCol w="576072">
                  <a:extLst>
                    <a:ext uri="{9D8B030D-6E8A-4147-A177-3AD203B41FA5}">
                      <a16:colId xmlns:a16="http://schemas.microsoft.com/office/drawing/2014/main" val="1004204527"/>
                    </a:ext>
                  </a:extLst>
                </a:gridCol>
                <a:gridCol w="493776">
                  <a:extLst>
                    <a:ext uri="{9D8B030D-6E8A-4147-A177-3AD203B41FA5}">
                      <a16:colId xmlns:a16="http://schemas.microsoft.com/office/drawing/2014/main" val="1186278967"/>
                    </a:ext>
                  </a:extLst>
                </a:gridCol>
                <a:gridCol w="576072">
                  <a:extLst>
                    <a:ext uri="{9D8B030D-6E8A-4147-A177-3AD203B41FA5}">
                      <a16:colId xmlns:a16="http://schemas.microsoft.com/office/drawing/2014/main" val="1630766392"/>
                    </a:ext>
                  </a:extLst>
                </a:gridCol>
                <a:gridCol w="576072">
                  <a:extLst>
                    <a:ext uri="{9D8B030D-6E8A-4147-A177-3AD203B41FA5}">
                      <a16:colId xmlns:a16="http://schemas.microsoft.com/office/drawing/2014/main" val="1883446819"/>
                    </a:ext>
                  </a:extLst>
                </a:gridCol>
                <a:gridCol w="576072">
                  <a:extLst>
                    <a:ext uri="{9D8B030D-6E8A-4147-A177-3AD203B41FA5}">
                      <a16:colId xmlns:a16="http://schemas.microsoft.com/office/drawing/2014/main" val="585870372"/>
                    </a:ext>
                  </a:extLst>
                </a:gridCol>
                <a:gridCol w="576072">
                  <a:extLst>
                    <a:ext uri="{9D8B030D-6E8A-4147-A177-3AD203B41FA5}">
                      <a16:colId xmlns:a16="http://schemas.microsoft.com/office/drawing/2014/main" val="3935412188"/>
                    </a:ext>
                  </a:extLst>
                </a:gridCol>
                <a:gridCol w="576072">
                  <a:extLst>
                    <a:ext uri="{9D8B030D-6E8A-4147-A177-3AD203B41FA5}">
                      <a16:colId xmlns:a16="http://schemas.microsoft.com/office/drawing/2014/main" val="3044096134"/>
                    </a:ext>
                  </a:extLst>
                </a:gridCol>
                <a:gridCol w="329184">
                  <a:extLst>
                    <a:ext uri="{9D8B030D-6E8A-4147-A177-3AD203B41FA5}">
                      <a16:colId xmlns:a16="http://schemas.microsoft.com/office/drawing/2014/main" val="3234172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695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16080629"/>
                  </a:ext>
                </a:extLst>
              </a:tr>
            </a:tbl>
          </a:graphicData>
        </a:graphic>
      </p:graphicFrame>
      <p:sp>
        <p:nvSpPr>
          <p:cNvPr id="4" name="Text Placeholder 3">
            <a:extLst>
              <a:ext uri="{FF2B5EF4-FFF2-40B4-BE49-F238E27FC236}">
                <a16:creationId xmlns:a16="http://schemas.microsoft.com/office/drawing/2014/main" id="{7668C740-5540-4E0D-864B-06B5A794A3B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055536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2021-07-09T07:58:49Z</dcterms:created>
  <dcterms:modified xsi:type="dcterms:W3CDTF">2021-07-09T08:02:30Z</dcterms:modified>
</cp:coreProperties>
</file>