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AE7D-71AD-47FA-A1E2-1EF0049F157D}"/>
              </a:ext>
            </a:extLst>
          </p:cNvPr>
          <p:cNvSpPr>
            <a:spLocks noGrp="1"/>
          </p:cNvSpPr>
          <p:nvPr>
            <p:ph type="title"/>
          </p:nvPr>
        </p:nvSpPr>
        <p:spPr/>
        <p:txBody>
          <a:bodyPr/>
          <a:lstStyle/>
          <a:p>
            <a:r>
              <a:rPr lang="en-US"/>
              <a:t>Facebook Videos Table | Buttercup Malaysia - 1 of 3</a:t>
            </a:r>
          </a:p>
        </p:txBody>
      </p:sp>
      <p:graphicFrame>
        <p:nvGraphicFramePr>
          <p:cNvPr id="5" name="Table Placeholder 4">
            <a:extLst>
              <a:ext uri="{FF2B5EF4-FFF2-40B4-BE49-F238E27FC236}">
                <a16:creationId xmlns:a16="http://schemas.microsoft.com/office/drawing/2014/main" id="{0B6463DF-982D-4E1D-A204-3884B43173DC}"/>
              </a:ext>
            </a:extLst>
          </p:cNvPr>
          <p:cNvGraphicFramePr>
            <a:graphicFrameLocks noGrp="1"/>
          </p:cNvGraphicFramePr>
          <p:nvPr>
            <p:ph type="tbl" sz="quarter" idx="13"/>
            <p:extLst>
              <p:ext uri="{D42A27DB-BD31-4B8C-83A1-F6EECF244321}">
                <p14:modId xmlns:p14="http://schemas.microsoft.com/office/powerpoint/2010/main" val="3694795061"/>
              </p:ext>
            </p:extLst>
          </p:nvPr>
        </p:nvGraphicFramePr>
        <p:xfrm>
          <a:off x="457200" y="1731963"/>
          <a:ext cx="8065008" cy="1767840"/>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81229347"/>
                    </a:ext>
                  </a:extLst>
                </a:gridCol>
                <a:gridCol w="1069848">
                  <a:extLst>
                    <a:ext uri="{9D8B030D-6E8A-4147-A177-3AD203B41FA5}">
                      <a16:colId xmlns:a16="http://schemas.microsoft.com/office/drawing/2014/main" val="436201529"/>
                    </a:ext>
                  </a:extLst>
                </a:gridCol>
                <a:gridCol w="740664">
                  <a:extLst>
                    <a:ext uri="{9D8B030D-6E8A-4147-A177-3AD203B41FA5}">
                      <a16:colId xmlns:a16="http://schemas.microsoft.com/office/drawing/2014/main" val="647211437"/>
                    </a:ext>
                  </a:extLst>
                </a:gridCol>
                <a:gridCol w="246888">
                  <a:extLst>
                    <a:ext uri="{9D8B030D-6E8A-4147-A177-3AD203B41FA5}">
                      <a16:colId xmlns:a16="http://schemas.microsoft.com/office/drawing/2014/main" val="1006502276"/>
                    </a:ext>
                  </a:extLst>
                </a:gridCol>
                <a:gridCol w="411480">
                  <a:extLst>
                    <a:ext uri="{9D8B030D-6E8A-4147-A177-3AD203B41FA5}">
                      <a16:colId xmlns:a16="http://schemas.microsoft.com/office/drawing/2014/main" val="2955054935"/>
                    </a:ext>
                  </a:extLst>
                </a:gridCol>
                <a:gridCol w="411480">
                  <a:extLst>
                    <a:ext uri="{9D8B030D-6E8A-4147-A177-3AD203B41FA5}">
                      <a16:colId xmlns:a16="http://schemas.microsoft.com/office/drawing/2014/main" val="3509650835"/>
                    </a:ext>
                  </a:extLst>
                </a:gridCol>
                <a:gridCol w="411480">
                  <a:extLst>
                    <a:ext uri="{9D8B030D-6E8A-4147-A177-3AD203B41FA5}">
                      <a16:colId xmlns:a16="http://schemas.microsoft.com/office/drawing/2014/main" val="3675431314"/>
                    </a:ext>
                  </a:extLst>
                </a:gridCol>
                <a:gridCol w="411480">
                  <a:extLst>
                    <a:ext uri="{9D8B030D-6E8A-4147-A177-3AD203B41FA5}">
                      <a16:colId xmlns:a16="http://schemas.microsoft.com/office/drawing/2014/main" val="2170801677"/>
                    </a:ext>
                  </a:extLst>
                </a:gridCol>
                <a:gridCol w="411480">
                  <a:extLst>
                    <a:ext uri="{9D8B030D-6E8A-4147-A177-3AD203B41FA5}">
                      <a16:colId xmlns:a16="http://schemas.microsoft.com/office/drawing/2014/main" val="831421826"/>
                    </a:ext>
                  </a:extLst>
                </a:gridCol>
                <a:gridCol w="411480">
                  <a:extLst>
                    <a:ext uri="{9D8B030D-6E8A-4147-A177-3AD203B41FA5}">
                      <a16:colId xmlns:a16="http://schemas.microsoft.com/office/drawing/2014/main" val="922020948"/>
                    </a:ext>
                  </a:extLst>
                </a:gridCol>
                <a:gridCol w="411480">
                  <a:extLst>
                    <a:ext uri="{9D8B030D-6E8A-4147-A177-3AD203B41FA5}">
                      <a16:colId xmlns:a16="http://schemas.microsoft.com/office/drawing/2014/main" val="1057618394"/>
                    </a:ext>
                  </a:extLst>
                </a:gridCol>
                <a:gridCol w="411480">
                  <a:extLst>
                    <a:ext uri="{9D8B030D-6E8A-4147-A177-3AD203B41FA5}">
                      <a16:colId xmlns:a16="http://schemas.microsoft.com/office/drawing/2014/main" val="124680106"/>
                    </a:ext>
                  </a:extLst>
                </a:gridCol>
                <a:gridCol w="411480">
                  <a:extLst>
                    <a:ext uri="{9D8B030D-6E8A-4147-A177-3AD203B41FA5}">
                      <a16:colId xmlns:a16="http://schemas.microsoft.com/office/drawing/2014/main" val="1775090470"/>
                    </a:ext>
                  </a:extLst>
                </a:gridCol>
                <a:gridCol w="411480">
                  <a:extLst>
                    <a:ext uri="{9D8B030D-6E8A-4147-A177-3AD203B41FA5}">
                      <a16:colId xmlns:a16="http://schemas.microsoft.com/office/drawing/2014/main" val="421621946"/>
                    </a:ext>
                  </a:extLst>
                </a:gridCol>
                <a:gridCol w="411480">
                  <a:extLst>
                    <a:ext uri="{9D8B030D-6E8A-4147-A177-3AD203B41FA5}">
                      <a16:colId xmlns:a16="http://schemas.microsoft.com/office/drawing/2014/main" val="874675698"/>
                    </a:ext>
                  </a:extLst>
                </a:gridCol>
                <a:gridCol w="411480">
                  <a:extLst>
                    <a:ext uri="{9D8B030D-6E8A-4147-A177-3AD203B41FA5}">
                      <a16:colId xmlns:a16="http://schemas.microsoft.com/office/drawing/2014/main" val="1601318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3813323510"/>
                  </a:ext>
                </a:extLst>
              </a:tr>
            </a:tbl>
          </a:graphicData>
        </a:graphic>
      </p:graphicFrame>
      <p:sp>
        <p:nvSpPr>
          <p:cNvPr id="4" name="Text Placeholder 3">
            <a:extLst>
              <a:ext uri="{FF2B5EF4-FFF2-40B4-BE49-F238E27FC236}">
                <a16:creationId xmlns:a16="http://schemas.microsoft.com/office/drawing/2014/main" id="{8E183373-FB61-4694-B870-5313DB7265A9}"/>
              </a:ext>
            </a:extLst>
          </p:cNvPr>
          <p:cNvSpPr>
            <a:spLocks noGrp="1"/>
          </p:cNvSpPr>
          <p:nvPr>
            <p:ph type="body" sz="quarter" idx="14"/>
          </p:nvPr>
        </p:nvSpPr>
        <p:spPr/>
        <p:txBody>
          <a:bodyPr/>
          <a:lstStyle/>
          <a:p>
            <a:r>
              <a:rPr lang="en-US"/>
              <a:t>03/25/2021 - 03/25/2021</a:t>
            </a:r>
          </a:p>
        </p:txBody>
      </p:sp>
    </p:spTree>
    <p:extLst>
      <p:ext uri="{BB962C8B-B14F-4D97-AF65-F5344CB8AC3E}">
        <p14:creationId xmlns:p14="http://schemas.microsoft.com/office/powerpoint/2010/main" val="1319944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6BE25-D4A3-4146-ABDF-EE3657F9F547}"/>
              </a:ext>
            </a:extLst>
          </p:cNvPr>
          <p:cNvSpPr>
            <a:spLocks noGrp="1"/>
          </p:cNvSpPr>
          <p:nvPr>
            <p:ph type="title"/>
          </p:nvPr>
        </p:nvSpPr>
        <p:spPr/>
        <p:txBody>
          <a:bodyPr/>
          <a:lstStyle/>
          <a:p>
            <a:r>
              <a:rPr lang="en-US"/>
              <a:t>Facebook Videos Table | Buttercup Malaysia - 2 of 3</a:t>
            </a:r>
          </a:p>
        </p:txBody>
      </p:sp>
      <p:graphicFrame>
        <p:nvGraphicFramePr>
          <p:cNvPr id="5" name="Table Placeholder 4">
            <a:extLst>
              <a:ext uri="{FF2B5EF4-FFF2-40B4-BE49-F238E27FC236}">
                <a16:creationId xmlns:a16="http://schemas.microsoft.com/office/drawing/2014/main" id="{50BCAD22-F0F3-4354-8194-02A435DCFE2E}"/>
              </a:ext>
            </a:extLst>
          </p:cNvPr>
          <p:cNvGraphicFramePr>
            <a:graphicFrameLocks noGrp="1"/>
          </p:cNvGraphicFramePr>
          <p:nvPr>
            <p:ph type="tbl" sz="quarter" idx="13"/>
            <p:extLst>
              <p:ext uri="{D42A27DB-BD31-4B8C-83A1-F6EECF244321}">
                <p14:modId xmlns:p14="http://schemas.microsoft.com/office/powerpoint/2010/main" val="3338459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48372086"/>
                    </a:ext>
                  </a:extLst>
                </a:gridCol>
                <a:gridCol w="1069848">
                  <a:extLst>
                    <a:ext uri="{9D8B030D-6E8A-4147-A177-3AD203B41FA5}">
                      <a16:colId xmlns:a16="http://schemas.microsoft.com/office/drawing/2014/main" val="1774841629"/>
                    </a:ext>
                  </a:extLst>
                </a:gridCol>
                <a:gridCol w="740664">
                  <a:extLst>
                    <a:ext uri="{9D8B030D-6E8A-4147-A177-3AD203B41FA5}">
                      <a16:colId xmlns:a16="http://schemas.microsoft.com/office/drawing/2014/main" val="4162859202"/>
                    </a:ext>
                  </a:extLst>
                </a:gridCol>
                <a:gridCol w="246888">
                  <a:extLst>
                    <a:ext uri="{9D8B030D-6E8A-4147-A177-3AD203B41FA5}">
                      <a16:colId xmlns:a16="http://schemas.microsoft.com/office/drawing/2014/main" val="1772547580"/>
                    </a:ext>
                  </a:extLst>
                </a:gridCol>
                <a:gridCol w="411480">
                  <a:extLst>
                    <a:ext uri="{9D8B030D-6E8A-4147-A177-3AD203B41FA5}">
                      <a16:colId xmlns:a16="http://schemas.microsoft.com/office/drawing/2014/main" val="551087182"/>
                    </a:ext>
                  </a:extLst>
                </a:gridCol>
                <a:gridCol w="411480">
                  <a:extLst>
                    <a:ext uri="{9D8B030D-6E8A-4147-A177-3AD203B41FA5}">
                      <a16:colId xmlns:a16="http://schemas.microsoft.com/office/drawing/2014/main" val="787282244"/>
                    </a:ext>
                  </a:extLst>
                </a:gridCol>
                <a:gridCol w="411480">
                  <a:extLst>
                    <a:ext uri="{9D8B030D-6E8A-4147-A177-3AD203B41FA5}">
                      <a16:colId xmlns:a16="http://schemas.microsoft.com/office/drawing/2014/main" val="1704999954"/>
                    </a:ext>
                  </a:extLst>
                </a:gridCol>
                <a:gridCol w="411480">
                  <a:extLst>
                    <a:ext uri="{9D8B030D-6E8A-4147-A177-3AD203B41FA5}">
                      <a16:colId xmlns:a16="http://schemas.microsoft.com/office/drawing/2014/main" val="1015272821"/>
                    </a:ext>
                  </a:extLst>
                </a:gridCol>
                <a:gridCol w="411480">
                  <a:extLst>
                    <a:ext uri="{9D8B030D-6E8A-4147-A177-3AD203B41FA5}">
                      <a16:colId xmlns:a16="http://schemas.microsoft.com/office/drawing/2014/main" val="541225312"/>
                    </a:ext>
                  </a:extLst>
                </a:gridCol>
                <a:gridCol w="411480">
                  <a:extLst>
                    <a:ext uri="{9D8B030D-6E8A-4147-A177-3AD203B41FA5}">
                      <a16:colId xmlns:a16="http://schemas.microsoft.com/office/drawing/2014/main" val="1574254029"/>
                    </a:ext>
                  </a:extLst>
                </a:gridCol>
                <a:gridCol w="411480">
                  <a:extLst>
                    <a:ext uri="{9D8B030D-6E8A-4147-A177-3AD203B41FA5}">
                      <a16:colId xmlns:a16="http://schemas.microsoft.com/office/drawing/2014/main" val="2603360048"/>
                    </a:ext>
                  </a:extLst>
                </a:gridCol>
                <a:gridCol w="411480">
                  <a:extLst>
                    <a:ext uri="{9D8B030D-6E8A-4147-A177-3AD203B41FA5}">
                      <a16:colId xmlns:a16="http://schemas.microsoft.com/office/drawing/2014/main" val="1152013025"/>
                    </a:ext>
                  </a:extLst>
                </a:gridCol>
                <a:gridCol w="411480">
                  <a:extLst>
                    <a:ext uri="{9D8B030D-6E8A-4147-A177-3AD203B41FA5}">
                      <a16:colId xmlns:a16="http://schemas.microsoft.com/office/drawing/2014/main" val="2098949743"/>
                    </a:ext>
                  </a:extLst>
                </a:gridCol>
                <a:gridCol w="411480">
                  <a:extLst>
                    <a:ext uri="{9D8B030D-6E8A-4147-A177-3AD203B41FA5}">
                      <a16:colId xmlns:a16="http://schemas.microsoft.com/office/drawing/2014/main" val="1023897343"/>
                    </a:ext>
                  </a:extLst>
                </a:gridCol>
                <a:gridCol w="411480">
                  <a:extLst>
                    <a:ext uri="{9D8B030D-6E8A-4147-A177-3AD203B41FA5}">
                      <a16:colId xmlns:a16="http://schemas.microsoft.com/office/drawing/2014/main" val="4082891034"/>
                    </a:ext>
                  </a:extLst>
                </a:gridCol>
                <a:gridCol w="411480">
                  <a:extLst>
                    <a:ext uri="{9D8B030D-6E8A-4147-A177-3AD203B41FA5}">
                      <a16:colId xmlns:a16="http://schemas.microsoft.com/office/drawing/2014/main" val="392257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302415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- 2021-03-25 18:02:37</a:t>
                      </a:r>
                      <a:r>
                        <a:rPr kumimoji="0" lang="en-US" sz="1000" b="0" i="0" u="none" strike="noStrike" kern="1200" cap="none" spc="0" normalizeH="0" baseline="0" noProof="0">
                          <a:ln>
                            <a:noFill/>
                          </a:ln>
                          <a:solidFill>
                            <a:prstClr val="black"/>
                          </a:solidFill>
                          <a:effectLst/>
                          <a:uLnTx/>
                          <a:uFillTx/>
                          <a:latin typeface="+mn-lt"/>
                          <a:ea typeface="+mn-ea"/>
                          <a:cs typeface="+mn-cs"/>
                        </a:rPr>
                        <a:t>
 Sudahkah anda menyertai Peraduan Fiesta Raya Buttercup? Jangan tunggu lama-lama! Sertai sekarang untuk memenangi hadiah-hadiah hebat dari Buttercup! 
Langkah penyertaan (senang je!): 
1. Beli minimum RM20.00 produk Buttercup dalam satu resit dari mana-mana pasar raya AEON, AEON BiG, Econsave, Giant, MYDIN, Tesco atau TF-Value Mart di Semenanjung Malaysia.
2. Simpan resit pembelian anda. 
3. WhatsApp penyertaan anda kepada +6011-540 540 78. 
*Tertakluk kepada Terma &amp; Syarat. Untuk maklumat lanjut: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15.13418-10/p160x160/160785109_1780443062118838_4118308514696359238_n.jpg?_nc_cat=102&amp;ccb=1-3&amp;_nc_sid=08861d&amp;_nc_ohc=aU7-IIPwFK0AX-Ef10_&amp;_nc_ht=scontent-lga3-1.xx&amp;tp=6&amp;oh=e319656abc744dd10ef09bfa387e9d5b&amp;oe=609551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04/08/2021 14:18:09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0291248"/>
                  </a:ext>
                </a:extLst>
              </a:tr>
            </a:tbl>
          </a:graphicData>
        </a:graphic>
      </p:graphicFrame>
      <p:sp>
        <p:nvSpPr>
          <p:cNvPr id="4" name="Text Placeholder 3">
            <a:extLst>
              <a:ext uri="{FF2B5EF4-FFF2-40B4-BE49-F238E27FC236}">
                <a16:creationId xmlns:a16="http://schemas.microsoft.com/office/drawing/2014/main" id="{44476FE8-93CA-4761-B912-71E7ECACD0FF}"/>
              </a:ext>
            </a:extLst>
          </p:cNvPr>
          <p:cNvSpPr>
            <a:spLocks noGrp="1"/>
          </p:cNvSpPr>
          <p:nvPr>
            <p:ph type="body" sz="quarter" idx="14"/>
          </p:nvPr>
        </p:nvSpPr>
        <p:spPr/>
        <p:txBody>
          <a:bodyPr/>
          <a:lstStyle/>
          <a:p>
            <a:r>
              <a:rPr lang="en-US"/>
              <a:t>03/25/2021 - 03/25/2021</a:t>
            </a:r>
          </a:p>
        </p:txBody>
      </p:sp>
    </p:spTree>
    <p:extLst>
      <p:ext uri="{BB962C8B-B14F-4D97-AF65-F5344CB8AC3E}">
        <p14:creationId xmlns:p14="http://schemas.microsoft.com/office/powerpoint/2010/main" val="1615720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31E3C-D268-40F7-83E1-572689FD8BC7}"/>
              </a:ext>
            </a:extLst>
          </p:cNvPr>
          <p:cNvSpPr>
            <a:spLocks noGrp="1"/>
          </p:cNvSpPr>
          <p:nvPr>
            <p:ph type="title"/>
          </p:nvPr>
        </p:nvSpPr>
        <p:spPr/>
        <p:txBody>
          <a:bodyPr/>
          <a:lstStyle/>
          <a:p>
            <a:r>
              <a:rPr lang="en-US"/>
              <a:t>Facebook Videos Table | Buttercup Malaysia - 3 of 3</a:t>
            </a:r>
          </a:p>
        </p:txBody>
      </p:sp>
      <p:graphicFrame>
        <p:nvGraphicFramePr>
          <p:cNvPr id="5" name="Table Placeholder 4">
            <a:extLst>
              <a:ext uri="{FF2B5EF4-FFF2-40B4-BE49-F238E27FC236}">
                <a16:creationId xmlns:a16="http://schemas.microsoft.com/office/drawing/2014/main" id="{DF9168BB-2BCC-4C35-9D84-8E9956770DE9}"/>
              </a:ext>
            </a:extLst>
          </p:cNvPr>
          <p:cNvGraphicFramePr>
            <a:graphicFrameLocks noGrp="1"/>
          </p:cNvGraphicFramePr>
          <p:nvPr>
            <p:ph type="tbl" sz="quarter" idx="13"/>
            <p:extLst>
              <p:ext uri="{D42A27DB-BD31-4B8C-83A1-F6EECF244321}">
                <p14:modId xmlns:p14="http://schemas.microsoft.com/office/powerpoint/2010/main" val="688458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4427881"/>
                    </a:ext>
                  </a:extLst>
                </a:gridCol>
                <a:gridCol w="1069848">
                  <a:extLst>
                    <a:ext uri="{9D8B030D-6E8A-4147-A177-3AD203B41FA5}">
                      <a16:colId xmlns:a16="http://schemas.microsoft.com/office/drawing/2014/main" val="597996965"/>
                    </a:ext>
                  </a:extLst>
                </a:gridCol>
                <a:gridCol w="740664">
                  <a:extLst>
                    <a:ext uri="{9D8B030D-6E8A-4147-A177-3AD203B41FA5}">
                      <a16:colId xmlns:a16="http://schemas.microsoft.com/office/drawing/2014/main" val="3510635775"/>
                    </a:ext>
                  </a:extLst>
                </a:gridCol>
                <a:gridCol w="246888">
                  <a:extLst>
                    <a:ext uri="{9D8B030D-6E8A-4147-A177-3AD203B41FA5}">
                      <a16:colId xmlns:a16="http://schemas.microsoft.com/office/drawing/2014/main" val="123968906"/>
                    </a:ext>
                  </a:extLst>
                </a:gridCol>
                <a:gridCol w="411480">
                  <a:extLst>
                    <a:ext uri="{9D8B030D-6E8A-4147-A177-3AD203B41FA5}">
                      <a16:colId xmlns:a16="http://schemas.microsoft.com/office/drawing/2014/main" val="2257998376"/>
                    </a:ext>
                  </a:extLst>
                </a:gridCol>
                <a:gridCol w="411480">
                  <a:extLst>
                    <a:ext uri="{9D8B030D-6E8A-4147-A177-3AD203B41FA5}">
                      <a16:colId xmlns:a16="http://schemas.microsoft.com/office/drawing/2014/main" val="1896270430"/>
                    </a:ext>
                  </a:extLst>
                </a:gridCol>
                <a:gridCol w="411480">
                  <a:extLst>
                    <a:ext uri="{9D8B030D-6E8A-4147-A177-3AD203B41FA5}">
                      <a16:colId xmlns:a16="http://schemas.microsoft.com/office/drawing/2014/main" val="3858586262"/>
                    </a:ext>
                  </a:extLst>
                </a:gridCol>
                <a:gridCol w="411480">
                  <a:extLst>
                    <a:ext uri="{9D8B030D-6E8A-4147-A177-3AD203B41FA5}">
                      <a16:colId xmlns:a16="http://schemas.microsoft.com/office/drawing/2014/main" val="1345640139"/>
                    </a:ext>
                  </a:extLst>
                </a:gridCol>
                <a:gridCol w="411480">
                  <a:extLst>
                    <a:ext uri="{9D8B030D-6E8A-4147-A177-3AD203B41FA5}">
                      <a16:colId xmlns:a16="http://schemas.microsoft.com/office/drawing/2014/main" val="2696075708"/>
                    </a:ext>
                  </a:extLst>
                </a:gridCol>
                <a:gridCol w="411480">
                  <a:extLst>
                    <a:ext uri="{9D8B030D-6E8A-4147-A177-3AD203B41FA5}">
                      <a16:colId xmlns:a16="http://schemas.microsoft.com/office/drawing/2014/main" val="2018155549"/>
                    </a:ext>
                  </a:extLst>
                </a:gridCol>
                <a:gridCol w="411480">
                  <a:extLst>
                    <a:ext uri="{9D8B030D-6E8A-4147-A177-3AD203B41FA5}">
                      <a16:colId xmlns:a16="http://schemas.microsoft.com/office/drawing/2014/main" val="1600950366"/>
                    </a:ext>
                  </a:extLst>
                </a:gridCol>
                <a:gridCol w="411480">
                  <a:extLst>
                    <a:ext uri="{9D8B030D-6E8A-4147-A177-3AD203B41FA5}">
                      <a16:colId xmlns:a16="http://schemas.microsoft.com/office/drawing/2014/main" val="3229347372"/>
                    </a:ext>
                  </a:extLst>
                </a:gridCol>
                <a:gridCol w="411480">
                  <a:extLst>
                    <a:ext uri="{9D8B030D-6E8A-4147-A177-3AD203B41FA5}">
                      <a16:colId xmlns:a16="http://schemas.microsoft.com/office/drawing/2014/main" val="2325224716"/>
                    </a:ext>
                  </a:extLst>
                </a:gridCol>
                <a:gridCol w="411480">
                  <a:extLst>
                    <a:ext uri="{9D8B030D-6E8A-4147-A177-3AD203B41FA5}">
                      <a16:colId xmlns:a16="http://schemas.microsoft.com/office/drawing/2014/main" val="2995601882"/>
                    </a:ext>
                  </a:extLst>
                </a:gridCol>
                <a:gridCol w="411480">
                  <a:extLst>
                    <a:ext uri="{9D8B030D-6E8A-4147-A177-3AD203B41FA5}">
                      <a16:colId xmlns:a16="http://schemas.microsoft.com/office/drawing/2014/main" val="1328011980"/>
                    </a:ext>
                  </a:extLst>
                </a:gridCol>
                <a:gridCol w="411480">
                  <a:extLst>
                    <a:ext uri="{9D8B030D-6E8A-4147-A177-3AD203B41FA5}">
                      <a16:colId xmlns:a16="http://schemas.microsoft.com/office/drawing/2014/main" val="3835968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00748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- 2021-03-25 13:51:29</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Mari saksikan Cef Jai dari My Weekend Plan membuat demo Roti Puri Buttercup dan Kari Ayam Buttermilk Buttercup! Nantikan resipi bertulis di Facebook Buttercup selepas sesi demo LIVE ini.
Jangan lupa dapatkan Buttercup anda di pasar raya terdekat dan sertai Peraduan Fiesta Raya Buttercup hari ini! Untuk maklumat lanjut, klik https://bit.ly/FiestaRayaButtercup.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15.13418-10/p168x128/160515084_437629607463233_5474807487175696818_n.jpg?_nc_cat=100&amp;ccb=1-3&amp;_nc_sid=08861d&amp;_nc_ohc=w9S3GW-JN4UAX-oPXtB&amp;_nc_ht=scontent-lga3-1.xx&amp;tp=6&amp;oh=27394a4ab9d14a29699ee90b90f9c02e&amp;oe=6094D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04/08/2021 14:18:09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502719451"/>
                  </a:ext>
                </a:extLst>
              </a:tr>
            </a:tbl>
          </a:graphicData>
        </a:graphic>
      </p:graphicFrame>
      <p:sp>
        <p:nvSpPr>
          <p:cNvPr id="4" name="Text Placeholder 3">
            <a:extLst>
              <a:ext uri="{FF2B5EF4-FFF2-40B4-BE49-F238E27FC236}">
                <a16:creationId xmlns:a16="http://schemas.microsoft.com/office/drawing/2014/main" id="{EC150161-4D78-4FF5-BDD4-09852414236A}"/>
              </a:ext>
            </a:extLst>
          </p:cNvPr>
          <p:cNvSpPr>
            <a:spLocks noGrp="1"/>
          </p:cNvSpPr>
          <p:nvPr>
            <p:ph type="body" sz="quarter" idx="14"/>
          </p:nvPr>
        </p:nvSpPr>
        <p:spPr/>
        <p:txBody>
          <a:bodyPr/>
          <a:lstStyle/>
          <a:p>
            <a:r>
              <a:rPr lang="en-US"/>
              <a:t>03/25/2021 - 03/25/2021</a:t>
            </a:r>
          </a:p>
        </p:txBody>
      </p:sp>
    </p:spTree>
    <p:extLst>
      <p:ext uri="{BB962C8B-B14F-4D97-AF65-F5344CB8AC3E}">
        <p14:creationId xmlns:p14="http://schemas.microsoft.com/office/powerpoint/2010/main" val="41326247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316</Words>
  <Application>Microsoft Office PowerPoint</Application>
  <PresentationFormat>On-screen Show (4:3)</PresentationFormat>
  <Paragraphs>84</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Videos Table | Buttercup Malaysia - 1 of 3</vt:lpstr>
      <vt:lpstr>Facebook Videos Table | Buttercup Malaysia - 2 of 3</vt:lpstr>
      <vt:lpstr>Facebook Videos Table | Buttercup Malaysia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Videos Table | Buttercup Malaysia - 1 of 3</dc:title>
  <dc:creator>Frederik Peiniger</dc:creator>
  <cp:lastModifiedBy>Frederik Peiniger</cp:lastModifiedBy>
  <cp:revision>1</cp:revision>
  <dcterms:created xsi:type="dcterms:W3CDTF">2021-04-08T06:41:37Z</dcterms:created>
  <dcterms:modified xsi:type="dcterms:W3CDTF">2021-04-08T06:41:56Z</dcterms:modified>
</cp:coreProperties>
</file>