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Sheet1!$A$2:$A$80</c:f>
              <c:numCache>
                <c:formatCode>m/d/yyyy</c:formatCode>
                <c:ptCount val="79"/>
                <c:pt idx="0">
                  <c:v>44014</c:v>
                </c:pt>
                <c:pt idx="1">
                  <c:v>44015</c:v>
                </c:pt>
                <c:pt idx="2">
                  <c:v>44016</c:v>
                </c:pt>
                <c:pt idx="3">
                  <c:v>44017</c:v>
                </c:pt>
                <c:pt idx="4">
                  <c:v>44018</c:v>
                </c:pt>
                <c:pt idx="5">
                  <c:v>44019</c:v>
                </c:pt>
                <c:pt idx="6">
                  <c:v>44020</c:v>
                </c:pt>
                <c:pt idx="7">
                  <c:v>44021</c:v>
                </c:pt>
                <c:pt idx="8">
                  <c:v>44022</c:v>
                </c:pt>
                <c:pt idx="9">
                  <c:v>44023</c:v>
                </c:pt>
                <c:pt idx="10">
                  <c:v>44024</c:v>
                </c:pt>
                <c:pt idx="11">
                  <c:v>44025</c:v>
                </c:pt>
                <c:pt idx="12">
                  <c:v>44026</c:v>
                </c:pt>
                <c:pt idx="13">
                  <c:v>44027</c:v>
                </c:pt>
                <c:pt idx="14">
                  <c:v>44028</c:v>
                </c:pt>
                <c:pt idx="15">
                  <c:v>44029</c:v>
                </c:pt>
                <c:pt idx="16">
                  <c:v>44030</c:v>
                </c:pt>
                <c:pt idx="17">
                  <c:v>44031</c:v>
                </c:pt>
                <c:pt idx="18">
                  <c:v>44032</c:v>
                </c:pt>
                <c:pt idx="19">
                  <c:v>44033</c:v>
                </c:pt>
                <c:pt idx="20">
                  <c:v>44034</c:v>
                </c:pt>
                <c:pt idx="21">
                  <c:v>44035</c:v>
                </c:pt>
                <c:pt idx="22">
                  <c:v>44036</c:v>
                </c:pt>
                <c:pt idx="23">
                  <c:v>44037</c:v>
                </c:pt>
                <c:pt idx="24">
                  <c:v>44038</c:v>
                </c:pt>
                <c:pt idx="25">
                  <c:v>44039</c:v>
                </c:pt>
                <c:pt idx="26">
                  <c:v>44040</c:v>
                </c:pt>
                <c:pt idx="27">
                  <c:v>44041</c:v>
                </c:pt>
                <c:pt idx="28">
                  <c:v>44042</c:v>
                </c:pt>
                <c:pt idx="29">
                  <c:v>44043</c:v>
                </c:pt>
                <c:pt idx="30">
                  <c:v>44044</c:v>
                </c:pt>
                <c:pt idx="31">
                  <c:v>44045</c:v>
                </c:pt>
                <c:pt idx="32">
                  <c:v>44046</c:v>
                </c:pt>
                <c:pt idx="33">
                  <c:v>44047</c:v>
                </c:pt>
                <c:pt idx="34">
                  <c:v>44048</c:v>
                </c:pt>
                <c:pt idx="35">
                  <c:v>44049</c:v>
                </c:pt>
                <c:pt idx="36">
                  <c:v>44050</c:v>
                </c:pt>
                <c:pt idx="37">
                  <c:v>44051</c:v>
                </c:pt>
                <c:pt idx="38">
                  <c:v>44052</c:v>
                </c:pt>
                <c:pt idx="39">
                  <c:v>44053</c:v>
                </c:pt>
                <c:pt idx="40">
                  <c:v>44054</c:v>
                </c:pt>
                <c:pt idx="41">
                  <c:v>44055</c:v>
                </c:pt>
                <c:pt idx="42">
                  <c:v>44056</c:v>
                </c:pt>
                <c:pt idx="43">
                  <c:v>44057</c:v>
                </c:pt>
                <c:pt idx="44">
                  <c:v>44058</c:v>
                </c:pt>
                <c:pt idx="45">
                  <c:v>44059</c:v>
                </c:pt>
                <c:pt idx="46">
                  <c:v>44060</c:v>
                </c:pt>
                <c:pt idx="47">
                  <c:v>44061</c:v>
                </c:pt>
                <c:pt idx="48">
                  <c:v>44062</c:v>
                </c:pt>
                <c:pt idx="49">
                  <c:v>44063</c:v>
                </c:pt>
                <c:pt idx="50">
                  <c:v>44064</c:v>
                </c:pt>
                <c:pt idx="51">
                  <c:v>44065</c:v>
                </c:pt>
                <c:pt idx="52">
                  <c:v>44066</c:v>
                </c:pt>
                <c:pt idx="53">
                  <c:v>44067</c:v>
                </c:pt>
                <c:pt idx="54">
                  <c:v>44068</c:v>
                </c:pt>
                <c:pt idx="55">
                  <c:v>44069</c:v>
                </c:pt>
                <c:pt idx="56">
                  <c:v>44070</c:v>
                </c:pt>
                <c:pt idx="57">
                  <c:v>44071</c:v>
                </c:pt>
                <c:pt idx="58">
                  <c:v>44072</c:v>
                </c:pt>
                <c:pt idx="59">
                  <c:v>44073</c:v>
                </c:pt>
                <c:pt idx="60">
                  <c:v>44074</c:v>
                </c:pt>
                <c:pt idx="61">
                  <c:v>44075</c:v>
                </c:pt>
                <c:pt idx="62">
                  <c:v>44076</c:v>
                </c:pt>
                <c:pt idx="63">
                  <c:v>44077</c:v>
                </c:pt>
                <c:pt idx="64">
                  <c:v>44078</c:v>
                </c:pt>
                <c:pt idx="65">
                  <c:v>44079</c:v>
                </c:pt>
                <c:pt idx="66">
                  <c:v>44080</c:v>
                </c:pt>
                <c:pt idx="67">
                  <c:v>44081</c:v>
                </c:pt>
                <c:pt idx="68">
                  <c:v>44082</c:v>
                </c:pt>
                <c:pt idx="69">
                  <c:v>44083</c:v>
                </c:pt>
                <c:pt idx="70">
                  <c:v>44084</c:v>
                </c:pt>
                <c:pt idx="71">
                  <c:v>44085</c:v>
                </c:pt>
                <c:pt idx="72">
                  <c:v>44086</c:v>
                </c:pt>
                <c:pt idx="73">
                  <c:v>44087</c:v>
                </c:pt>
                <c:pt idx="74">
                  <c:v>44088</c:v>
                </c:pt>
                <c:pt idx="75">
                  <c:v>44089</c:v>
                </c:pt>
                <c:pt idx="76">
                  <c:v>44090</c:v>
                </c:pt>
                <c:pt idx="77">
                  <c:v>44091</c:v>
                </c:pt>
                <c:pt idx="78">
                  <c:v>44092</c:v>
                </c:pt>
              </c:numCache>
            </c:numRef>
          </c:cat>
          <c:val>
            <c:numRef>
              <c:f>Sheet1!$B$2:$B$80</c:f>
              <c:numCache>
                <c:formatCode>General</c:formatCode>
                <c:ptCount val="79"/>
                <c:pt idx="0">
                  <c:v>195660</c:v>
                </c:pt>
                <c:pt idx="1">
                  <c:v>195666</c:v>
                </c:pt>
                <c:pt idx="2">
                  <c:v>195671</c:v>
                </c:pt>
                <c:pt idx="3">
                  <c:v>195677</c:v>
                </c:pt>
                <c:pt idx="4">
                  <c:v>195678</c:v>
                </c:pt>
                <c:pt idx="5">
                  <c:v>195672</c:v>
                </c:pt>
                <c:pt idx="6">
                  <c:v>195670</c:v>
                </c:pt>
                <c:pt idx="7">
                  <c:v>195659</c:v>
                </c:pt>
                <c:pt idx="8">
                  <c:v>195645</c:v>
                </c:pt>
                <c:pt idx="9">
                  <c:v>195646</c:v>
                </c:pt>
                <c:pt idx="10">
                  <c:v>195647</c:v>
                </c:pt>
                <c:pt idx="11">
                  <c:v>195641</c:v>
                </c:pt>
                <c:pt idx="12">
                  <c:v>195654</c:v>
                </c:pt>
                <c:pt idx="13">
                  <c:v>195687</c:v>
                </c:pt>
                <c:pt idx="14">
                  <c:v>195724</c:v>
                </c:pt>
                <c:pt idx="15">
                  <c:v>195745</c:v>
                </c:pt>
                <c:pt idx="16">
                  <c:v>195770</c:v>
                </c:pt>
                <c:pt idx="17">
                  <c:v>195781</c:v>
                </c:pt>
                <c:pt idx="18">
                  <c:v>195804</c:v>
                </c:pt>
                <c:pt idx="19">
                  <c:v>195819</c:v>
                </c:pt>
                <c:pt idx="20">
                  <c:v>195850</c:v>
                </c:pt>
                <c:pt idx="21">
                  <c:v>195854</c:v>
                </c:pt>
                <c:pt idx="22">
                  <c:v>195856</c:v>
                </c:pt>
                <c:pt idx="23">
                  <c:v>195862</c:v>
                </c:pt>
                <c:pt idx="24">
                  <c:v>195863</c:v>
                </c:pt>
                <c:pt idx="25">
                  <c:v>195859</c:v>
                </c:pt>
                <c:pt idx="26">
                  <c:v>195863</c:v>
                </c:pt>
                <c:pt idx="27">
                  <c:v>195854</c:v>
                </c:pt>
                <c:pt idx="28">
                  <c:v>195848</c:v>
                </c:pt>
                <c:pt idx="29">
                  <c:v>195846</c:v>
                </c:pt>
                <c:pt idx="30">
                  <c:v>195849</c:v>
                </c:pt>
                <c:pt idx="31">
                  <c:v>195847</c:v>
                </c:pt>
                <c:pt idx="32">
                  <c:v>195842</c:v>
                </c:pt>
                <c:pt idx="33">
                  <c:v>195845</c:v>
                </c:pt>
                <c:pt idx="34">
                  <c:v>195844</c:v>
                </c:pt>
                <c:pt idx="35">
                  <c:v>195846</c:v>
                </c:pt>
                <c:pt idx="36">
                  <c:v>195851</c:v>
                </c:pt>
                <c:pt idx="37">
                  <c:v>195866</c:v>
                </c:pt>
                <c:pt idx="38">
                  <c:v>195867</c:v>
                </c:pt>
                <c:pt idx="39">
                  <c:v>195868</c:v>
                </c:pt>
                <c:pt idx="40">
                  <c:v>195879</c:v>
                </c:pt>
                <c:pt idx="41">
                  <c:v>195875</c:v>
                </c:pt>
                <c:pt idx="42">
                  <c:v>195874</c:v>
                </c:pt>
                <c:pt idx="43">
                  <c:v>195869</c:v>
                </c:pt>
                <c:pt idx="44">
                  <c:v>195865</c:v>
                </c:pt>
                <c:pt idx="45">
                  <c:v>195867</c:v>
                </c:pt>
                <c:pt idx="46">
                  <c:v>195872</c:v>
                </c:pt>
                <c:pt idx="47">
                  <c:v>195869</c:v>
                </c:pt>
                <c:pt idx="48">
                  <c:v>195865</c:v>
                </c:pt>
                <c:pt idx="49">
                  <c:v>195867</c:v>
                </c:pt>
                <c:pt idx="50">
                  <c:v>195862</c:v>
                </c:pt>
                <c:pt idx="51">
                  <c:v>195854</c:v>
                </c:pt>
                <c:pt idx="52">
                  <c:v>195854</c:v>
                </c:pt>
                <c:pt idx="53">
                  <c:v>195848</c:v>
                </c:pt>
                <c:pt idx="54">
                  <c:v>195839</c:v>
                </c:pt>
                <c:pt idx="55">
                  <c:v>195834</c:v>
                </c:pt>
                <c:pt idx="56">
                  <c:v>195833</c:v>
                </c:pt>
                <c:pt idx="57">
                  <c:v>195825</c:v>
                </c:pt>
                <c:pt idx="58">
                  <c:v>195816</c:v>
                </c:pt>
                <c:pt idx="59">
                  <c:v>195816</c:v>
                </c:pt>
                <c:pt idx="60">
                  <c:v>195809</c:v>
                </c:pt>
                <c:pt idx="61">
                  <c:v>195806</c:v>
                </c:pt>
                <c:pt idx="62">
                  <c:v>195811</c:v>
                </c:pt>
                <c:pt idx="63">
                  <c:v>195813</c:v>
                </c:pt>
                <c:pt idx="64">
                  <c:v>195826</c:v>
                </c:pt>
                <c:pt idx="65">
                  <c:v>195829</c:v>
                </c:pt>
                <c:pt idx="66">
                  <c:v>195837</c:v>
                </c:pt>
                <c:pt idx="67">
                  <c:v>195843</c:v>
                </c:pt>
                <c:pt idx="68">
                  <c:v>195844</c:v>
                </c:pt>
                <c:pt idx="69">
                  <c:v>195853</c:v>
                </c:pt>
                <c:pt idx="70">
                  <c:v>195856</c:v>
                </c:pt>
                <c:pt idx="71">
                  <c:v>195858</c:v>
                </c:pt>
                <c:pt idx="72">
                  <c:v>195852</c:v>
                </c:pt>
                <c:pt idx="73">
                  <c:v>195854</c:v>
                </c:pt>
                <c:pt idx="74">
                  <c:v>195859</c:v>
                </c:pt>
                <c:pt idx="75">
                  <c:v>195859</c:v>
                </c:pt>
                <c:pt idx="76">
                  <c:v>195856</c:v>
                </c:pt>
                <c:pt idx="77">
                  <c:v>195847</c:v>
                </c:pt>
                <c:pt idx="78">
                  <c:v>195842</c:v>
                </c:pt>
              </c:numCache>
            </c:numRef>
          </c:val>
          <c:smooth val="0"/>
          <c:extLst>
            <c:ext xmlns:c16="http://schemas.microsoft.com/office/drawing/2014/chart" uri="{C3380CC4-5D6E-409C-BE32-E72D297353CC}">
              <c16:uniqueId val="{00000000-4D72-4092-82FF-A342BABABCCA}"/>
            </c:ext>
          </c:extLst>
        </c:ser>
        <c:dLbls>
          <c:showLegendKey val="0"/>
          <c:showVal val="0"/>
          <c:showCatName val="0"/>
          <c:showSerName val="0"/>
          <c:showPercent val="0"/>
          <c:showBubbleSize val="0"/>
        </c:dLbls>
        <c:smooth val="0"/>
        <c:axId val="327140240"/>
        <c:axId val="327141224"/>
      </c:lineChart>
      <c:dateAx>
        <c:axId val="327140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141224"/>
        <c:crosses val="autoZero"/>
        <c:auto val="1"/>
        <c:lblOffset val="100"/>
        <c:baseTimeUnit val="days"/>
      </c:dateAx>
      <c:valAx>
        <c:axId val="327141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140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57</c:v>
                </c:pt>
                <c:pt idx="1">
                  <c:v>4672</c:v>
                </c:pt>
                <c:pt idx="2">
                  <c:v>10922</c:v>
                </c:pt>
                <c:pt idx="3">
                  <c:v>4853</c:v>
                </c:pt>
                <c:pt idx="4">
                  <c:v>1488</c:v>
                </c:pt>
                <c:pt idx="5">
                  <c:v>552</c:v>
                </c:pt>
                <c:pt idx="6">
                  <c:v>371</c:v>
                </c:pt>
              </c:numCache>
            </c:numRef>
          </c:val>
          <c:extLst>
            <c:ext xmlns:c16="http://schemas.microsoft.com/office/drawing/2014/chart" uri="{C3380CC4-5D6E-409C-BE32-E72D297353CC}">
              <c16:uniqueId val="{00000000-0037-4FF3-8937-6326B70DE772}"/>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522</c:v>
                </c:pt>
                <c:pt idx="1">
                  <c:v>23965</c:v>
                </c:pt>
                <c:pt idx="2">
                  <c:v>82802</c:v>
                </c:pt>
                <c:pt idx="3">
                  <c:v>48237</c:v>
                </c:pt>
                <c:pt idx="4">
                  <c:v>11884</c:v>
                </c:pt>
                <c:pt idx="5">
                  <c:v>3218</c:v>
                </c:pt>
                <c:pt idx="6">
                  <c:v>1566</c:v>
                </c:pt>
              </c:numCache>
            </c:numRef>
          </c:val>
          <c:extLst>
            <c:ext xmlns:c16="http://schemas.microsoft.com/office/drawing/2014/chart" uri="{C3380CC4-5D6E-409C-BE32-E72D297353CC}">
              <c16:uniqueId val="{00000001-0037-4FF3-8937-6326B70DE772}"/>
            </c:ext>
          </c:extLst>
        </c:ser>
        <c:dLbls>
          <c:showLegendKey val="0"/>
          <c:showVal val="0"/>
          <c:showCatName val="0"/>
          <c:showSerName val="0"/>
          <c:showPercent val="0"/>
          <c:showBubbleSize val="0"/>
        </c:dLbls>
        <c:gapWidth val="219"/>
        <c:overlap val="-27"/>
        <c:axId val="324338200"/>
        <c:axId val="324339840"/>
      </c:barChart>
      <c:catAx>
        <c:axId val="324338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339840"/>
        <c:crosses val="autoZero"/>
        <c:auto val="1"/>
        <c:lblAlgn val="ctr"/>
        <c:lblOffset val="100"/>
        <c:noMultiLvlLbl val="0"/>
      </c:catAx>
      <c:valAx>
        <c:axId val="324339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338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Sheet1!$A$2:$A$80</c:f>
              <c:numCache>
                <c:formatCode>m/d/yyyy</c:formatCode>
                <c:ptCount val="79"/>
                <c:pt idx="0">
                  <c:v>44014</c:v>
                </c:pt>
                <c:pt idx="1">
                  <c:v>44015</c:v>
                </c:pt>
                <c:pt idx="2">
                  <c:v>44016</c:v>
                </c:pt>
                <c:pt idx="3">
                  <c:v>44017</c:v>
                </c:pt>
                <c:pt idx="4">
                  <c:v>44018</c:v>
                </c:pt>
                <c:pt idx="5">
                  <c:v>44019</c:v>
                </c:pt>
                <c:pt idx="6">
                  <c:v>44020</c:v>
                </c:pt>
                <c:pt idx="7">
                  <c:v>44021</c:v>
                </c:pt>
                <c:pt idx="8">
                  <c:v>44022</c:v>
                </c:pt>
                <c:pt idx="9">
                  <c:v>44023</c:v>
                </c:pt>
                <c:pt idx="10">
                  <c:v>44024</c:v>
                </c:pt>
                <c:pt idx="11">
                  <c:v>44025</c:v>
                </c:pt>
                <c:pt idx="12">
                  <c:v>44026</c:v>
                </c:pt>
                <c:pt idx="13">
                  <c:v>44027</c:v>
                </c:pt>
                <c:pt idx="14">
                  <c:v>44028</c:v>
                </c:pt>
                <c:pt idx="15">
                  <c:v>44029</c:v>
                </c:pt>
                <c:pt idx="16">
                  <c:v>44030</c:v>
                </c:pt>
                <c:pt idx="17">
                  <c:v>44031</c:v>
                </c:pt>
                <c:pt idx="18">
                  <c:v>44032</c:v>
                </c:pt>
                <c:pt idx="19">
                  <c:v>44033</c:v>
                </c:pt>
                <c:pt idx="20">
                  <c:v>44034</c:v>
                </c:pt>
                <c:pt idx="21">
                  <c:v>44035</c:v>
                </c:pt>
                <c:pt idx="22">
                  <c:v>44036</c:v>
                </c:pt>
                <c:pt idx="23">
                  <c:v>44037</c:v>
                </c:pt>
                <c:pt idx="24">
                  <c:v>44038</c:v>
                </c:pt>
                <c:pt idx="25">
                  <c:v>44039</c:v>
                </c:pt>
                <c:pt idx="26">
                  <c:v>44040</c:v>
                </c:pt>
                <c:pt idx="27">
                  <c:v>44041</c:v>
                </c:pt>
                <c:pt idx="28">
                  <c:v>44042</c:v>
                </c:pt>
                <c:pt idx="29">
                  <c:v>44043</c:v>
                </c:pt>
                <c:pt idx="30">
                  <c:v>44044</c:v>
                </c:pt>
                <c:pt idx="31">
                  <c:v>44045</c:v>
                </c:pt>
                <c:pt idx="32">
                  <c:v>44046</c:v>
                </c:pt>
                <c:pt idx="33">
                  <c:v>44047</c:v>
                </c:pt>
                <c:pt idx="34">
                  <c:v>44048</c:v>
                </c:pt>
                <c:pt idx="35">
                  <c:v>44049</c:v>
                </c:pt>
                <c:pt idx="36">
                  <c:v>44050</c:v>
                </c:pt>
                <c:pt idx="37">
                  <c:v>44051</c:v>
                </c:pt>
                <c:pt idx="38">
                  <c:v>44052</c:v>
                </c:pt>
                <c:pt idx="39">
                  <c:v>44053</c:v>
                </c:pt>
                <c:pt idx="40">
                  <c:v>44054</c:v>
                </c:pt>
                <c:pt idx="41">
                  <c:v>44055</c:v>
                </c:pt>
                <c:pt idx="42">
                  <c:v>44056</c:v>
                </c:pt>
                <c:pt idx="43">
                  <c:v>44057</c:v>
                </c:pt>
                <c:pt idx="44">
                  <c:v>44058</c:v>
                </c:pt>
                <c:pt idx="45">
                  <c:v>44059</c:v>
                </c:pt>
                <c:pt idx="46">
                  <c:v>44060</c:v>
                </c:pt>
                <c:pt idx="47">
                  <c:v>44061</c:v>
                </c:pt>
                <c:pt idx="48">
                  <c:v>44062</c:v>
                </c:pt>
                <c:pt idx="49">
                  <c:v>44063</c:v>
                </c:pt>
                <c:pt idx="50">
                  <c:v>44064</c:v>
                </c:pt>
                <c:pt idx="51">
                  <c:v>44065</c:v>
                </c:pt>
                <c:pt idx="52">
                  <c:v>44066</c:v>
                </c:pt>
                <c:pt idx="53">
                  <c:v>44067</c:v>
                </c:pt>
                <c:pt idx="54">
                  <c:v>44068</c:v>
                </c:pt>
                <c:pt idx="55">
                  <c:v>44069</c:v>
                </c:pt>
                <c:pt idx="56">
                  <c:v>44070</c:v>
                </c:pt>
                <c:pt idx="57">
                  <c:v>44071</c:v>
                </c:pt>
                <c:pt idx="58">
                  <c:v>44072</c:v>
                </c:pt>
                <c:pt idx="59">
                  <c:v>44073</c:v>
                </c:pt>
                <c:pt idx="60">
                  <c:v>44074</c:v>
                </c:pt>
                <c:pt idx="61">
                  <c:v>44075</c:v>
                </c:pt>
                <c:pt idx="62">
                  <c:v>44076</c:v>
                </c:pt>
                <c:pt idx="63">
                  <c:v>44077</c:v>
                </c:pt>
                <c:pt idx="64">
                  <c:v>44078</c:v>
                </c:pt>
                <c:pt idx="65">
                  <c:v>44079</c:v>
                </c:pt>
                <c:pt idx="66">
                  <c:v>44080</c:v>
                </c:pt>
                <c:pt idx="67">
                  <c:v>44081</c:v>
                </c:pt>
                <c:pt idx="68">
                  <c:v>44082</c:v>
                </c:pt>
                <c:pt idx="69">
                  <c:v>44083</c:v>
                </c:pt>
                <c:pt idx="70">
                  <c:v>44084</c:v>
                </c:pt>
                <c:pt idx="71">
                  <c:v>44085</c:v>
                </c:pt>
                <c:pt idx="72">
                  <c:v>44086</c:v>
                </c:pt>
                <c:pt idx="73">
                  <c:v>44087</c:v>
                </c:pt>
                <c:pt idx="74">
                  <c:v>44088</c:v>
                </c:pt>
                <c:pt idx="75">
                  <c:v>44089</c:v>
                </c:pt>
                <c:pt idx="76">
                  <c:v>44090</c:v>
                </c:pt>
                <c:pt idx="77">
                  <c:v>44091</c:v>
                </c:pt>
                <c:pt idx="78">
                  <c:v>44092</c:v>
                </c:pt>
              </c:numCache>
            </c:numRef>
          </c:cat>
          <c:val>
            <c:numRef>
              <c:f>Sheet1!$B$2:$B$80</c:f>
              <c:numCache>
                <c:formatCode>General</c:formatCode>
                <c:ptCount val="79"/>
                <c:pt idx="0">
                  <c:v>61348</c:v>
                </c:pt>
                <c:pt idx="1">
                  <c:v>58085</c:v>
                </c:pt>
                <c:pt idx="2">
                  <c:v>140969</c:v>
                </c:pt>
                <c:pt idx="3">
                  <c:v>162006</c:v>
                </c:pt>
                <c:pt idx="4">
                  <c:v>172687</c:v>
                </c:pt>
                <c:pt idx="5">
                  <c:v>167063</c:v>
                </c:pt>
                <c:pt idx="6">
                  <c:v>46060</c:v>
                </c:pt>
                <c:pt idx="7">
                  <c:v>2545</c:v>
                </c:pt>
                <c:pt idx="8">
                  <c:v>2470</c:v>
                </c:pt>
                <c:pt idx="9">
                  <c:v>863</c:v>
                </c:pt>
                <c:pt idx="10">
                  <c:v>425</c:v>
                </c:pt>
                <c:pt idx="11">
                  <c:v>227500</c:v>
                </c:pt>
                <c:pt idx="12">
                  <c:v>480886</c:v>
                </c:pt>
                <c:pt idx="13">
                  <c:v>551144</c:v>
                </c:pt>
                <c:pt idx="14">
                  <c:v>542184</c:v>
                </c:pt>
                <c:pt idx="15">
                  <c:v>568113</c:v>
                </c:pt>
                <c:pt idx="16">
                  <c:v>599881</c:v>
                </c:pt>
                <c:pt idx="17">
                  <c:v>483846</c:v>
                </c:pt>
                <c:pt idx="18">
                  <c:v>572726</c:v>
                </c:pt>
                <c:pt idx="19">
                  <c:v>763642</c:v>
                </c:pt>
                <c:pt idx="20">
                  <c:v>391345</c:v>
                </c:pt>
                <c:pt idx="21">
                  <c:v>2851</c:v>
                </c:pt>
                <c:pt idx="22">
                  <c:v>810</c:v>
                </c:pt>
                <c:pt idx="23">
                  <c:v>465</c:v>
                </c:pt>
                <c:pt idx="24">
                  <c:v>352</c:v>
                </c:pt>
                <c:pt idx="25">
                  <c:v>36641</c:v>
                </c:pt>
                <c:pt idx="26">
                  <c:v>30470</c:v>
                </c:pt>
                <c:pt idx="27">
                  <c:v>29417</c:v>
                </c:pt>
                <c:pt idx="28">
                  <c:v>28628</c:v>
                </c:pt>
                <c:pt idx="29">
                  <c:v>14185</c:v>
                </c:pt>
                <c:pt idx="30">
                  <c:v>337</c:v>
                </c:pt>
                <c:pt idx="31">
                  <c:v>217</c:v>
                </c:pt>
                <c:pt idx="32">
                  <c:v>2373</c:v>
                </c:pt>
                <c:pt idx="33">
                  <c:v>438</c:v>
                </c:pt>
                <c:pt idx="34">
                  <c:v>15203</c:v>
                </c:pt>
                <c:pt idx="35">
                  <c:v>122010</c:v>
                </c:pt>
                <c:pt idx="36">
                  <c:v>269187</c:v>
                </c:pt>
                <c:pt idx="37">
                  <c:v>213129</c:v>
                </c:pt>
                <c:pt idx="38">
                  <c:v>109068</c:v>
                </c:pt>
                <c:pt idx="39">
                  <c:v>125452</c:v>
                </c:pt>
                <c:pt idx="40">
                  <c:v>78941</c:v>
                </c:pt>
                <c:pt idx="41">
                  <c:v>901</c:v>
                </c:pt>
                <c:pt idx="42">
                  <c:v>2447</c:v>
                </c:pt>
                <c:pt idx="43">
                  <c:v>6086</c:v>
                </c:pt>
                <c:pt idx="44">
                  <c:v>13531</c:v>
                </c:pt>
                <c:pt idx="45">
                  <c:v>16361</c:v>
                </c:pt>
                <c:pt idx="46">
                  <c:v>20132</c:v>
                </c:pt>
                <c:pt idx="47">
                  <c:v>23748</c:v>
                </c:pt>
                <c:pt idx="48">
                  <c:v>25255</c:v>
                </c:pt>
                <c:pt idx="49">
                  <c:v>26380</c:v>
                </c:pt>
                <c:pt idx="50">
                  <c:v>25689</c:v>
                </c:pt>
                <c:pt idx="51">
                  <c:v>26658</c:v>
                </c:pt>
                <c:pt idx="52">
                  <c:v>31967</c:v>
                </c:pt>
                <c:pt idx="53">
                  <c:v>30887</c:v>
                </c:pt>
                <c:pt idx="54">
                  <c:v>52378</c:v>
                </c:pt>
                <c:pt idx="55">
                  <c:v>46805</c:v>
                </c:pt>
                <c:pt idx="56">
                  <c:v>43614</c:v>
                </c:pt>
                <c:pt idx="57">
                  <c:v>39530</c:v>
                </c:pt>
                <c:pt idx="58">
                  <c:v>49282</c:v>
                </c:pt>
                <c:pt idx="59">
                  <c:v>43199</c:v>
                </c:pt>
                <c:pt idx="60">
                  <c:v>7477</c:v>
                </c:pt>
                <c:pt idx="61">
                  <c:v>1808</c:v>
                </c:pt>
                <c:pt idx="62">
                  <c:v>153832</c:v>
                </c:pt>
                <c:pt idx="63">
                  <c:v>192292</c:v>
                </c:pt>
                <c:pt idx="64">
                  <c:v>169889</c:v>
                </c:pt>
                <c:pt idx="65">
                  <c:v>178972</c:v>
                </c:pt>
                <c:pt idx="66">
                  <c:v>163071</c:v>
                </c:pt>
                <c:pt idx="67">
                  <c:v>203768</c:v>
                </c:pt>
                <c:pt idx="68">
                  <c:v>233608</c:v>
                </c:pt>
                <c:pt idx="69">
                  <c:v>26220</c:v>
                </c:pt>
                <c:pt idx="70">
                  <c:v>1808</c:v>
                </c:pt>
                <c:pt idx="71">
                  <c:v>1497</c:v>
                </c:pt>
                <c:pt idx="72">
                  <c:v>456</c:v>
                </c:pt>
                <c:pt idx="73">
                  <c:v>272</c:v>
                </c:pt>
                <c:pt idx="74">
                  <c:v>17838</c:v>
                </c:pt>
                <c:pt idx="75">
                  <c:v>22230</c:v>
                </c:pt>
                <c:pt idx="76">
                  <c:v>14304</c:v>
                </c:pt>
                <c:pt idx="77">
                  <c:v>13316</c:v>
                </c:pt>
                <c:pt idx="78">
                  <c:v>11903</c:v>
                </c:pt>
              </c:numCache>
            </c:numRef>
          </c:val>
          <c:smooth val="0"/>
          <c:extLst>
            <c:ext xmlns:c16="http://schemas.microsoft.com/office/drawing/2014/chart" uri="{C3380CC4-5D6E-409C-BE32-E72D297353CC}">
              <c16:uniqueId val="{00000000-FEF0-4E33-9667-460AF7367734}"/>
            </c:ext>
          </c:extLst>
        </c:ser>
        <c:dLbls>
          <c:showLegendKey val="0"/>
          <c:showVal val="0"/>
          <c:showCatName val="0"/>
          <c:showSerName val="0"/>
          <c:showPercent val="0"/>
          <c:showBubbleSize val="0"/>
        </c:dLbls>
        <c:smooth val="0"/>
        <c:axId val="327137616"/>
        <c:axId val="327138928"/>
      </c:lineChart>
      <c:dateAx>
        <c:axId val="327137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138928"/>
        <c:crosses val="autoZero"/>
        <c:auto val="1"/>
        <c:lblOffset val="100"/>
        <c:baseTimeUnit val="days"/>
      </c:dateAx>
      <c:valAx>
        <c:axId val="327138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137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Sheet1!$A$2:$A$80</c:f>
              <c:numCache>
                <c:formatCode>m/d/yyyy</c:formatCode>
                <c:ptCount val="79"/>
                <c:pt idx="0">
                  <c:v>44014</c:v>
                </c:pt>
                <c:pt idx="1">
                  <c:v>44015</c:v>
                </c:pt>
                <c:pt idx="2">
                  <c:v>44016</c:v>
                </c:pt>
                <c:pt idx="3">
                  <c:v>44017</c:v>
                </c:pt>
                <c:pt idx="4">
                  <c:v>44018</c:v>
                </c:pt>
                <c:pt idx="5">
                  <c:v>44019</c:v>
                </c:pt>
                <c:pt idx="6">
                  <c:v>44020</c:v>
                </c:pt>
                <c:pt idx="7">
                  <c:v>44021</c:v>
                </c:pt>
                <c:pt idx="8">
                  <c:v>44022</c:v>
                </c:pt>
                <c:pt idx="9">
                  <c:v>44023</c:v>
                </c:pt>
                <c:pt idx="10">
                  <c:v>44024</c:v>
                </c:pt>
                <c:pt idx="11">
                  <c:v>44025</c:v>
                </c:pt>
                <c:pt idx="12">
                  <c:v>44026</c:v>
                </c:pt>
                <c:pt idx="13">
                  <c:v>44027</c:v>
                </c:pt>
                <c:pt idx="14">
                  <c:v>44028</c:v>
                </c:pt>
                <c:pt idx="15">
                  <c:v>44029</c:v>
                </c:pt>
                <c:pt idx="16">
                  <c:v>44030</c:v>
                </c:pt>
                <c:pt idx="17">
                  <c:v>44031</c:v>
                </c:pt>
                <c:pt idx="18">
                  <c:v>44032</c:v>
                </c:pt>
                <c:pt idx="19">
                  <c:v>44033</c:v>
                </c:pt>
                <c:pt idx="20">
                  <c:v>44034</c:v>
                </c:pt>
                <c:pt idx="21">
                  <c:v>44035</c:v>
                </c:pt>
                <c:pt idx="22">
                  <c:v>44036</c:v>
                </c:pt>
                <c:pt idx="23">
                  <c:v>44037</c:v>
                </c:pt>
                <c:pt idx="24">
                  <c:v>44038</c:v>
                </c:pt>
                <c:pt idx="25">
                  <c:v>44039</c:v>
                </c:pt>
                <c:pt idx="26">
                  <c:v>44040</c:v>
                </c:pt>
                <c:pt idx="27">
                  <c:v>44041</c:v>
                </c:pt>
                <c:pt idx="28">
                  <c:v>44042</c:v>
                </c:pt>
                <c:pt idx="29">
                  <c:v>44043</c:v>
                </c:pt>
                <c:pt idx="30">
                  <c:v>44044</c:v>
                </c:pt>
                <c:pt idx="31">
                  <c:v>44045</c:v>
                </c:pt>
                <c:pt idx="32">
                  <c:v>44046</c:v>
                </c:pt>
                <c:pt idx="33">
                  <c:v>44047</c:v>
                </c:pt>
                <c:pt idx="34">
                  <c:v>44048</c:v>
                </c:pt>
                <c:pt idx="35">
                  <c:v>44049</c:v>
                </c:pt>
                <c:pt idx="36">
                  <c:v>44050</c:v>
                </c:pt>
                <c:pt idx="37">
                  <c:v>44051</c:v>
                </c:pt>
                <c:pt idx="38">
                  <c:v>44052</c:v>
                </c:pt>
                <c:pt idx="39">
                  <c:v>44053</c:v>
                </c:pt>
                <c:pt idx="40">
                  <c:v>44054</c:v>
                </c:pt>
                <c:pt idx="41">
                  <c:v>44055</c:v>
                </c:pt>
                <c:pt idx="42">
                  <c:v>44056</c:v>
                </c:pt>
                <c:pt idx="43">
                  <c:v>44057</c:v>
                </c:pt>
                <c:pt idx="44">
                  <c:v>44058</c:v>
                </c:pt>
                <c:pt idx="45">
                  <c:v>44059</c:v>
                </c:pt>
                <c:pt idx="46">
                  <c:v>44060</c:v>
                </c:pt>
                <c:pt idx="47">
                  <c:v>44061</c:v>
                </c:pt>
                <c:pt idx="48">
                  <c:v>44062</c:v>
                </c:pt>
                <c:pt idx="49">
                  <c:v>44063</c:v>
                </c:pt>
                <c:pt idx="50">
                  <c:v>44064</c:v>
                </c:pt>
                <c:pt idx="51">
                  <c:v>44065</c:v>
                </c:pt>
                <c:pt idx="52">
                  <c:v>44066</c:v>
                </c:pt>
                <c:pt idx="53">
                  <c:v>44067</c:v>
                </c:pt>
                <c:pt idx="54">
                  <c:v>44068</c:v>
                </c:pt>
                <c:pt idx="55">
                  <c:v>44069</c:v>
                </c:pt>
                <c:pt idx="56">
                  <c:v>44070</c:v>
                </c:pt>
                <c:pt idx="57">
                  <c:v>44071</c:v>
                </c:pt>
                <c:pt idx="58">
                  <c:v>44072</c:v>
                </c:pt>
                <c:pt idx="59">
                  <c:v>44073</c:v>
                </c:pt>
                <c:pt idx="60">
                  <c:v>44074</c:v>
                </c:pt>
                <c:pt idx="61">
                  <c:v>44075</c:v>
                </c:pt>
                <c:pt idx="62">
                  <c:v>44076</c:v>
                </c:pt>
                <c:pt idx="63">
                  <c:v>44077</c:v>
                </c:pt>
                <c:pt idx="64">
                  <c:v>44078</c:v>
                </c:pt>
                <c:pt idx="65">
                  <c:v>44079</c:v>
                </c:pt>
                <c:pt idx="66">
                  <c:v>44080</c:v>
                </c:pt>
                <c:pt idx="67">
                  <c:v>44081</c:v>
                </c:pt>
                <c:pt idx="68">
                  <c:v>44082</c:v>
                </c:pt>
                <c:pt idx="69">
                  <c:v>44083</c:v>
                </c:pt>
                <c:pt idx="70">
                  <c:v>44084</c:v>
                </c:pt>
                <c:pt idx="71">
                  <c:v>44085</c:v>
                </c:pt>
                <c:pt idx="72">
                  <c:v>44086</c:v>
                </c:pt>
                <c:pt idx="73">
                  <c:v>44087</c:v>
                </c:pt>
                <c:pt idx="74">
                  <c:v>44088</c:v>
                </c:pt>
                <c:pt idx="75">
                  <c:v>44089</c:v>
                </c:pt>
                <c:pt idx="76">
                  <c:v>44090</c:v>
                </c:pt>
                <c:pt idx="77">
                  <c:v>44091</c:v>
                </c:pt>
                <c:pt idx="78">
                  <c:v>44092</c:v>
                </c:pt>
              </c:numCache>
            </c:numRef>
          </c:cat>
          <c:val>
            <c:numRef>
              <c:f>Sheet1!$B$2:$B$80</c:f>
              <c:numCache>
                <c:formatCode>General</c:formatCode>
                <c:ptCount val="79"/>
                <c:pt idx="0">
                  <c:v>89</c:v>
                </c:pt>
                <c:pt idx="1">
                  <c:v>134</c:v>
                </c:pt>
                <c:pt idx="2">
                  <c:v>180</c:v>
                </c:pt>
                <c:pt idx="3">
                  <c:v>191</c:v>
                </c:pt>
                <c:pt idx="4">
                  <c:v>216</c:v>
                </c:pt>
                <c:pt idx="5">
                  <c:v>118</c:v>
                </c:pt>
                <c:pt idx="6">
                  <c:v>79</c:v>
                </c:pt>
                <c:pt idx="7">
                  <c:v>48</c:v>
                </c:pt>
                <c:pt idx="8">
                  <c:v>64</c:v>
                </c:pt>
                <c:pt idx="9">
                  <c:v>41</c:v>
                </c:pt>
                <c:pt idx="10">
                  <c:v>37</c:v>
                </c:pt>
                <c:pt idx="11">
                  <c:v>162</c:v>
                </c:pt>
                <c:pt idx="12">
                  <c:v>412</c:v>
                </c:pt>
                <c:pt idx="13">
                  <c:v>358</c:v>
                </c:pt>
                <c:pt idx="14">
                  <c:v>274</c:v>
                </c:pt>
                <c:pt idx="15">
                  <c:v>267</c:v>
                </c:pt>
                <c:pt idx="16">
                  <c:v>258</c:v>
                </c:pt>
                <c:pt idx="17">
                  <c:v>236</c:v>
                </c:pt>
                <c:pt idx="18">
                  <c:v>192</c:v>
                </c:pt>
                <c:pt idx="19">
                  <c:v>359</c:v>
                </c:pt>
                <c:pt idx="20">
                  <c:v>228</c:v>
                </c:pt>
                <c:pt idx="21">
                  <c:v>107</c:v>
                </c:pt>
                <c:pt idx="22">
                  <c:v>110</c:v>
                </c:pt>
                <c:pt idx="23">
                  <c:v>68</c:v>
                </c:pt>
                <c:pt idx="24">
                  <c:v>65</c:v>
                </c:pt>
                <c:pt idx="25">
                  <c:v>83</c:v>
                </c:pt>
                <c:pt idx="26">
                  <c:v>77</c:v>
                </c:pt>
                <c:pt idx="27">
                  <c:v>40</c:v>
                </c:pt>
                <c:pt idx="28">
                  <c:v>47</c:v>
                </c:pt>
                <c:pt idx="29">
                  <c:v>50</c:v>
                </c:pt>
                <c:pt idx="30">
                  <c:v>34</c:v>
                </c:pt>
                <c:pt idx="31">
                  <c:v>47</c:v>
                </c:pt>
                <c:pt idx="32">
                  <c:v>51</c:v>
                </c:pt>
                <c:pt idx="33">
                  <c:v>36</c:v>
                </c:pt>
                <c:pt idx="34">
                  <c:v>39</c:v>
                </c:pt>
                <c:pt idx="35">
                  <c:v>193</c:v>
                </c:pt>
                <c:pt idx="36">
                  <c:v>175</c:v>
                </c:pt>
                <c:pt idx="37">
                  <c:v>128</c:v>
                </c:pt>
                <c:pt idx="38">
                  <c:v>123</c:v>
                </c:pt>
                <c:pt idx="39">
                  <c:v>97</c:v>
                </c:pt>
                <c:pt idx="40">
                  <c:v>108</c:v>
                </c:pt>
                <c:pt idx="41">
                  <c:v>74</c:v>
                </c:pt>
                <c:pt idx="42">
                  <c:v>75</c:v>
                </c:pt>
                <c:pt idx="43">
                  <c:v>50</c:v>
                </c:pt>
                <c:pt idx="44">
                  <c:v>51</c:v>
                </c:pt>
                <c:pt idx="45">
                  <c:v>72</c:v>
                </c:pt>
                <c:pt idx="46">
                  <c:v>85</c:v>
                </c:pt>
                <c:pt idx="47">
                  <c:v>66</c:v>
                </c:pt>
                <c:pt idx="48">
                  <c:v>52</c:v>
                </c:pt>
                <c:pt idx="49">
                  <c:v>59</c:v>
                </c:pt>
                <c:pt idx="50">
                  <c:v>63</c:v>
                </c:pt>
                <c:pt idx="51">
                  <c:v>73</c:v>
                </c:pt>
                <c:pt idx="52">
                  <c:v>63</c:v>
                </c:pt>
                <c:pt idx="53">
                  <c:v>69</c:v>
                </c:pt>
                <c:pt idx="54">
                  <c:v>62</c:v>
                </c:pt>
                <c:pt idx="55">
                  <c:v>51</c:v>
                </c:pt>
                <c:pt idx="56">
                  <c:v>62</c:v>
                </c:pt>
                <c:pt idx="57">
                  <c:v>56</c:v>
                </c:pt>
                <c:pt idx="58">
                  <c:v>65</c:v>
                </c:pt>
                <c:pt idx="59">
                  <c:v>101</c:v>
                </c:pt>
                <c:pt idx="60">
                  <c:v>61</c:v>
                </c:pt>
                <c:pt idx="61">
                  <c:v>68</c:v>
                </c:pt>
                <c:pt idx="62">
                  <c:v>158</c:v>
                </c:pt>
                <c:pt idx="63">
                  <c:v>147</c:v>
                </c:pt>
                <c:pt idx="64">
                  <c:v>89</c:v>
                </c:pt>
                <c:pt idx="65">
                  <c:v>80</c:v>
                </c:pt>
                <c:pt idx="66">
                  <c:v>97</c:v>
                </c:pt>
                <c:pt idx="67">
                  <c:v>90</c:v>
                </c:pt>
                <c:pt idx="68">
                  <c:v>143</c:v>
                </c:pt>
                <c:pt idx="69">
                  <c:v>50</c:v>
                </c:pt>
                <c:pt idx="70">
                  <c:v>32</c:v>
                </c:pt>
                <c:pt idx="71">
                  <c:v>33</c:v>
                </c:pt>
                <c:pt idx="72">
                  <c:v>43</c:v>
                </c:pt>
                <c:pt idx="73">
                  <c:v>24</c:v>
                </c:pt>
                <c:pt idx="74">
                  <c:v>44</c:v>
                </c:pt>
                <c:pt idx="75">
                  <c:v>35</c:v>
                </c:pt>
                <c:pt idx="76">
                  <c:v>29</c:v>
                </c:pt>
                <c:pt idx="77">
                  <c:v>41</c:v>
                </c:pt>
                <c:pt idx="78">
                  <c:v>35</c:v>
                </c:pt>
              </c:numCache>
            </c:numRef>
          </c:val>
          <c:smooth val="0"/>
          <c:extLst>
            <c:ext xmlns:c16="http://schemas.microsoft.com/office/drawing/2014/chart" uri="{C3380CC4-5D6E-409C-BE32-E72D297353CC}">
              <c16:uniqueId val="{00000000-81AB-4B3F-925D-64B720D72D20}"/>
            </c:ext>
          </c:extLst>
        </c:ser>
        <c:dLbls>
          <c:showLegendKey val="0"/>
          <c:showVal val="0"/>
          <c:showCatName val="0"/>
          <c:showSerName val="0"/>
          <c:showPercent val="0"/>
          <c:showBubbleSize val="0"/>
        </c:dLbls>
        <c:smooth val="0"/>
        <c:axId val="77191328"/>
        <c:axId val="77194608"/>
      </c:lineChart>
      <c:dateAx>
        <c:axId val="77191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194608"/>
        <c:crosses val="autoZero"/>
        <c:auto val="1"/>
        <c:lblOffset val="100"/>
        <c:baseTimeUnit val="days"/>
      </c:dateAx>
      <c:valAx>
        <c:axId val="77194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191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Sheet1!$A$2:$A$80</c:f>
              <c:numCache>
                <c:formatCode>m/d/yyyy</c:formatCode>
                <c:ptCount val="79"/>
                <c:pt idx="0">
                  <c:v>44014</c:v>
                </c:pt>
                <c:pt idx="1">
                  <c:v>44015</c:v>
                </c:pt>
                <c:pt idx="2">
                  <c:v>44016</c:v>
                </c:pt>
                <c:pt idx="3">
                  <c:v>44017</c:v>
                </c:pt>
                <c:pt idx="4">
                  <c:v>44018</c:v>
                </c:pt>
                <c:pt idx="5">
                  <c:v>44019</c:v>
                </c:pt>
                <c:pt idx="6">
                  <c:v>44020</c:v>
                </c:pt>
                <c:pt idx="7">
                  <c:v>44021</c:v>
                </c:pt>
                <c:pt idx="8">
                  <c:v>44022</c:v>
                </c:pt>
                <c:pt idx="9">
                  <c:v>44023</c:v>
                </c:pt>
                <c:pt idx="10">
                  <c:v>44024</c:v>
                </c:pt>
                <c:pt idx="11">
                  <c:v>44025</c:v>
                </c:pt>
                <c:pt idx="12">
                  <c:v>44026</c:v>
                </c:pt>
                <c:pt idx="13">
                  <c:v>44027</c:v>
                </c:pt>
                <c:pt idx="14">
                  <c:v>44028</c:v>
                </c:pt>
                <c:pt idx="15">
                  <c:v>44029</c:v>
                </c:pt>
                <c:pt idx="16">
                  <c:v>44030</c:v>
                </c:pt>
                <c:pt idx="17">
                  <c:v>44031</c:v>
                </c:pt>
                <c:pt idx="18">
                  <c:v>44032</c:v>
                </c:pt>
                <c:pt idx="19">
                  <c:v>44033</c:v>
                </c:pt>
                <c:pt idx="20">
                  <c:v>44034</c:v>
                </c:pt>
                <c:pt idx="21">
                  <c:v>44035</c:v>
                </c:pt>
                <c:pt idx="22">
                  <c:v>44036</c:v>
                </c:pt>
                <c:pt idx="23">
                  <c:v>44037</c:v>
                </c:pt>
                <c:pt idx="24">
                  <c:v>44038</c:v>
                </c:pt>
                <c:pt idx="25">
                  <c:v>44039</c:v>
                </c:pt>
                <c:pt idx="26">
                  <c:v>44040</c:v>
                </c:pt>
                <c:pt idx="27">
                  <c:v>44041</c:v>
                </c:pt>
                <c:pt idx="28">
                  <c:v>44042</c:v>
                </c:pt>
                <c:pt idx="29">
                  <c:v>44043</c:v>
                </c:pt>
                <c:pt idx="30">
                  <c:v>44044</c:v>
                </c:pt>
                <c:pt idx="31">
                  <c:v>44045</c:v>
                </c:pt>
                <c:pt idx="32">
                  <c:v>44046</c:v>
                </c:pt>
                <c:pt idx="33">
                  <c:v>44047</c:v>
                </c:pt>
                <c:pt idx="34">
                  <c:v>44048</c:v>
                </c:pt>
                <c:pt idx="35">
                  <c:v>44049</c:v>
                </c:pt>
                <c:pt idx="36">
                  <c:v>44050</c:v>
                </c:pt>
                <c:pt idx="37">
                  <c:v>44051</c:v>
                </c:pt>
                <c:pt idx="38">
                  <c:v>44052</c:v>
                </c:pt>
                <c:pt idx="39">
                  <c:v>44053</c:v>
                </c:pt>
                <c:pt idx="40">
                  <c:v>44054</c:v>
                </c:pt>
                <c:pt idx="41">
                  <c:v>44055</c:v>
                </c:pt>
                <c:pt idx="42">
                  <c:v>44056</c:v>
                </c:pt>
                <c:pt idx="43">
                  <c:v>44057</c:v>
                </c:pt>
                <c:pt idx="44">
                  <c:v>44058</c:v>
                </c:pt>
                <c:pt idx="45">
                  <c:v>44059</c:v>
                </c:pt>
                <c:pt idx="46">
                  <c:v>44060</c:v>
                </c:pt>
                <c:pt idx="47">
                  <c:v>44061</c:v>
                </c:pt>
                <c:pt idx="48">
                  <c:v>44062</c:v>
                </c:pt>
                <c:pt idx="49">
                  <c:v>44063</c:v>
                </c:pt>
                <c:pt idx="50">
                  <c:v>44064</c:v>
                </c:pt>
                <c:pt idx="51">
                  <c:v>44065</c:v>
                </c:pt>
                <c:pt idx="52">
                  <c:v>44066</c:v>
                </c:pt>
                <c:pt idx="53">
                  <c:v>44067</c:v>
                </c:pt>
                <c:pt idx="54">
                  <c:v>44068</c:v>
                </c:pt>
                <c:pt idx="55">
                  <c:v>44069</c:v>
                </c:pt>
                <c:pt idx="56">
                  <c:v>44070</c:v>
                </c:pt>
                <c:pt idx="57">
                  <c:v>44071</c:v>
                </c:pt>
                <c:pt idx="58">
                  <c:v>44072</c:v>
                </c:pt>
                <c:pt idx="59">
                  <c:v>44073</c:v>
                </c:pt>
                <c:pt idx="60">
                  <c:v>44074</c:v>
                </c:pt>
                <c:pt idx="61">
                  <c:v>44075</c:v>
                </c:pt>
                <c:pt idx="62">
                  <c:v>44076</c:v>
                </c:pt>
                <c:pt idx="63">
                  <c:v>44077</c:v>
                </c:pt>
                <c:pt idx="64">
                  <c:v>44078</c:v>
                </c:pt>
                <c:pt idx="65">
                  <c:v>44079</c:v>
                </c:pt>
                <c:pt idx="66">
                  <c:v>44080</c:v>
                </c:pt>
                <c:pt idx="67">
                  <c:v>44081</c:v>
                </c:pt>
                <c:pt idx="68">
                  <c:v>44082</c:v>
                </c:pt>
                <c:pt idx="69">
                  <c:v>44083</c:v>
                </c:pt>
                <c:pt idx="70">
                  <c:v>44084</c:v>
                </c:pt>
                <c:pt idx="71">
                  <c:v>44085</c:v>
                </c:pt>
                <c:pt idx="72">
                  <c:v>44086</c:v>
                </c:pt>
                <c:pt idx="73">
                  <c:v>44087</c:v>
                </c:pt>
                <c:pt idx="74">
                  <c:v>44088</c:v>
                </c:pt>
                <c:pt idx="75">
                  <c:v>44089</c:v>
                </c:pt>
                <c:pt idx="76">
                  <c:v>44090</c:v>
                </c:pt>
                <c:pt idx="77">
                  <c:v>44091</c:v>
                </c:pt>
                <c:pt idx="78">
                  <c:v>44092</c:v>
                </c:pt>
              </c:numCache>
            </c:numRef>
          </c:cat>
          <c:val>
            <c:numRef>
              <c:f>Sheet1!$B$2:$B$80</c:f>
              <c:numCache>
                <c:formatCode>General</c:formatCode>
                <c:ptCount val="79"/>
                <c:pt idx="0">
                  <c:v>1789</c:v>
                </c:pt>
                <c:pt idx="1">
                  <c:v>1668</c:v>
                </c:pt>
                <c:pt idx="2">
                  <c:v>4664</c:v>
                </c:pt>
                <c:pt idx="3">
                  <c:v>3412</c:v>
                </c:pt>
                <c:pt idx="4">
                  <c:v>4135</c:v>
                </c:pt>
                <c:pt idx="5">
                  <c:v>3023</c:v>
                </c:pt>
                <c:pt idx="6">
                  <c:v>900</c:v>
                </c:pt>
                <c:pt idx="7">
                  <c:v>324</c:v>
                </c:pt>
                <c:pt idx="8">
                  <c:v>216</c:v>
                </c:pt>
                <c:pt idx="9">
                  <c:v>68</c:v>
                </c:pt>
                <c:pt idx="10">
                  <c:v>32</c:v>
                </c:pt>
                <c:pt idx="11">
                  <c:v>4560</c:v>
                </c:pt>
                <c:pt idx="12">
                  <c:v>13434</c:v>
                </c:pt>
                <c:pt idx="13">
                  <c:v>10502</c:v>
                </c:pt>
                <c:pt idx="14">
                  <c:v>8475</c:v>
                </c:pt>
                <c:pt idx="15">
                  <c:v>8574</c:v>
                </c:pt>
                <c:pt idx="16">
                  <c:v>8799</c:v>
                </c:pt>
                <c:pt idx="17">
                  <c:v>6641</c:v>
                </c:pt>
                <c:pt idx="18">
                  <c:v>7449</c:v>
                </c:pt>
                <c:pt idx="19">
                  <c:v>7025</c:v>
                </c:pt>
                <c:pt idx="20">
                  <c:v>4597</c:v>
                </c:pt>
                <c:pt idx="21">
                  <c:v>91</c:v>
                </c:pt>
                <c:pt idx="22">
                  <c:v>34</c:v>
                </c:pt>
                <c:pt idx="23">
                  <c:v>18</c:v>
                </c:pt>
                <c:pt idx="24">
                  <c:v>13</c:v>
                </c:pt>
                <c:pt idx="25">
                  <c:v>206</c:v>
                </c:pt>
                <c:pt idx="26">
                  <c:v>111</c:v>
                </c:pt>
                <c:pt idx="27">
                  <c:v>57</c:v>
                </c:pt>
                <c:pt idx="28">
                  <c:v>117</c:v>
                </c:pt>
                <c:pt idx="29">
                  <c:v>50</c:v>
                </c:pt>
                <c:pt idx="30">
                  <c:v>16</c:v>
                </c:pt>
                <c:pt idx="31">
                  <c:v>9</c:v>
                </c:pt>
                <c:pt idx="32">
                  <c:v>44</c:v>
                </c:pt>
                <c:pt idx="33">
                  <c:v>18</c:v>
                </c:pt>
                <c:pt idx="34">
                  <c:v>27</c:v>
                </c:pt>
                <c:pt idx="35">
                  <c:v>3504</c:v>
                </c:pt>
                <c:pt idx="36">
                  <c:v>6097</c:v>
                </c:pt>
                <c:pt idx="37">
                  <c:v>3423</c:v>
                </c:pt>
                <c:pt idx="38">
                  <c:v>1677</c:v>
                </c:pt>
                <c:pt idx="39">
                  <c:v>1852</c:v>
                </c:pt>
                <c:pt idx="40">
                  <c:v>1046</c:v>
                </c:pt>
                <c:pt idx="41">
                  <c:v>64</c:v>
                </c:pt>
                <c:pt idx="42">
                  <c:v>112</c:v>
                </c:pt>
                <c:pt idx="43">
                  <c:v>912</c:v>
                </c:pt>
                <c:pt idx="44">
                  <c:v>1074</c:v>
                </c:pt>
                <c:pt idx="45">
                  <c:v>936</c:v>
                </c:pt>
                <c:pt idx="46">
                  <c:v>867</c:v>
                </c:pt>
                <c:pt idx="47">
                  <c:v>883</c:v>
                </c:pt>
                <c:pt idx="48">
                  <c:v>737</c:v>
                </c:pt>
                <c:pt idx="49">
                  <c:v>667</c:v>
                </c:pt>
                <c:pt idx="50">
                  <c:v>553</c:v>
                </c:pt>
                <c:pt idx="51">
                  <c:v>520</c:v>
                </c:pt>
                <c:pt idx="52">
                  <c:v>658</c:v>
                </c:pt>
                <c:pt idx="53">
                  <c:v>573</c:v>
                </c:pt>
                <c:pt idx="54">
                  <c:v>584</c:v>
                </c:pt>
                <c:pt idx="55">
                  <c:v>581</c:v>
                </c:pt>
                <c:pt idx="56">
                  <c:v>563</c:v>
                </c:pt>
                <c:pt idx="57">
                  <c:v>538</c:v>
                </c:pt>
                <c:pt idx="58">
                  <c:v>551</c:v>
                </c:pt>
                <c:pt idx="59">
                  <c:v>463</c:v>
                </c:pt>
                <c:pt idx="60">
                  <c:v>43</c:v>
                </c:pt>
                <c:pt idx="61">
                  <c:v>71</c:v>
                </c:pt>
                <c:pt idx="62">
                  <c:v>5748</c:v>
                </c:pt>
                <c:pt idx="63">
                  <c:v>3954</c:v>
                </c:pt>
                <c:pt idx="64">
                  <c:v>3595</c:v>
                </c:pt>
                <c:pt idx="65">
                  <c:v>4196</c:v>
                </c:pt>
                <c:pt idx="66">
                  <c:v>3345</c:v>
                </c:pt>
                <c:pt idx="67">
                  <c:v>3402</c:v>
                </c:pt>
                <c:pt idx="68">
                  <c:v>3397</c:v>
                </c:pt>
                <c:pt idx="69">
                  <c:v>513</c:v>
                </c:pt>
                <c:pt idx="70">
                  <c:v>33</c:v>
                </c:pt>
                <c:pt idx="71">
                  <c:v>33</c:v>
                </c:pt>
                <c:pt idx="72">
                  <c:v>19</c:v>
                </c:pt>
                <c:pt idx="73">
                  <c:v>19</c:v>
                </c:pt>
                <c:pt idx="74">
                  <c:v>78</c:v>
                </c:pt>
                <c:pt idx="75">
                  <c:v>125</c:v>
                </c:pt>
                <c:pt idx="76">
                  <c:v>34</c:v>
                </c:pt>
                <c:pt idx="77">
                  <c:v>43</c:v>
                </c:pt>
                <c:pt idx="78">
                  <c:v>26</c:v>
                </c:pt>
              </c:numCache>
            </c:numRef>
          </c:val>
          <c:smooth val="0"/>
          <c:extLst>
            <c:ext xmlns:c16="http://schemas.microsoft.com/office/drawing/2014/chart" uri="{C3380CC4-5D6E-409C-BE32-E72D297353CC}">
              <c16:uniqueId val="{00000000-F331-488D-B201-1D3B58CC0E95}"/>
            </c:ext>
          </c:extLst>
        </c:ser>
        <c:dLbls>
          <c:showLegendKey val="0"/>
          <c:showVal val="0"/>
          <c:showCatName val="0"/>
          <c:showSerName val="0"/>
          <c:showPercent val="0"/>
          <c:showBubbleSize val="0"/>
        </c:dLbls>
        <c:smooth val="0"/>
        <c:axId val="77197232"/>
        <c:axId val="77198544"/>
      </c:lineChart>
      <c:dateAx>
        <c:axId val="77197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198544"/>
        <c:crosses val="autoZero"/>
        <c:auto val="1"/>
        <c:lblOffset val="100"/>
        <c:baseTimeUnit val="days"/>
      </c:dateAx>
      <c:valAx>
        <c:axId val="77198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197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Sheet1!$A$2:$A$80</c:f>
              <c:numCache>
                <c:formatCode>m/d/yyyy</c:formatCode>
                <c:ptCount val="79"/>
                <c:pt idx="0">
                  <c:v>44014</c:v>
                </c:pt>
                <c:pt idx="1">
                  <c:v>44015</c:v>
                </c:pt>
                <c:pt idx="2">
                  <c:v>44016</c:v>
                </c:pt>
                <c:pt idx="3">
                  <c:v>44017</c:v>
                </c:pt>
                <c:pt idx="4">
                  <c:v>44018</c:v>
                </c:pt>
                <c:pt idx="5">
                  <c:v>44019</c:v>
                </c:pt>
                <c:pt idx="6">
                  <c:v>44020</c:v>
                </c:pt>
                <c:pt idx="7">
                  <c:v>44021</c:v>
                </c:pt>
                <c:pt idx="8">
                  <c:v>44022</c:v>
                </c:pt>
                <c:pt idx="9">
                  <c:v>44023</c:v>
                </c:pt>
                <c:pt idx="10">
                  <c:v>44024</c:v>
                </c:pt>
                <c:pt idx="11">
                  <c:v>44025</c:v>
                </c:pt>
                <c:pt idx="12">
                  <c:v>44026</c:v>
                </c:pt>
                <c:pt idx="13">
                  <c:v>44027</c:v>
                </c:pt>
                <c:pt idx="14">
                  <c:v>44028</c:v>
                </c:pt>
                <c:pt idx="15">
                  <c:v>44029</c:v>
                </c:pt>
                <c:pt idx="16">
                  <c:v>44030</c:v>
                </c:pt>
                <c:pt idx="17">
                  <c:v>44031</c:v>
                </c:pt>
                <c:pt idx="18">
                  <c:v>44032</c:v>
                </c:pt>
                <c:pt idx="19">
                  <c:v>44033</c:v>
                </c:pt>
                <c:pt idx="20">
                  <c:v>44034</c:v>
                </c:pt>
                <c:pt idx="21">
                  <c:v>44035</c:v>
                </c:pt>
                <c:pt idx="22">
                  <c:v>44036</c:v>
                </c:pt>
                <c:pt idx="23">
                  <c:v>44037</c:v>
                </c:pt>
                <c:pt idx="24">
                  <c:v>44038</c:v>
                </c:pt>
                <c:pt idx="25">
                  <c:v>44039</c:v>
                </c:pt>
                <c:pt idx="26">
                  <c:v>44040</c:v>
                </c:pt>
                <c:pt idx="27">
                  <c:v>44041</c:v>
                </c:pt>
                <c:pt idx="28">
                  <c:v>44042</c:v>
                </c:pt>
                <c:pt idx="29">
                  <c:v>44043</c:v>
                </c:pt>
                <c:pt idx="30">
                  <c:v>44044</c:v>
                </c:pt>
                <c:pt idx="31">
                  <c:v>44045</c:v>
                </c:pt>
                <c:pt idx="32">
                  <c:v>44046</c:v>
                </c:pt>
                <c:pt idx="33">
                  <c:v>44047</c:v>
                </c:pt>
                <c:pt idx="34">
                  <c:v>44048</c:v>
                </c:pt>
                <c:pt idx="35">
                  <c:v>44049</c:v>
                </c:pt>
                <c:pt idx="36">
                  <c:v>44050</c:v>
                </c:pt>
                <c:pt idx="37">
                  <c:v>44051</c:v>
                </c:pt>
                <c:pt idx="38">
                  <c:v>44052</c:v>
                </c:pt>
                <c:pt idx="39">
                  <c:v>44053</c:v>
                </c:pt>
                <c:pt idx="40">
                  <c:v>44054</c:v>
                </c:pt>
                <c:pt idx="41">
                  <c:v>44055</c:v>
                </c:pt>
                <c:pt idx="42">
                  <c:v>44056</c:v>
                </c:pt>
                <c:pt idx="43">
                  <c:v>44057</c:v>
                </c:pt>
                <c:pt idx="44">
                  <c:v>44058</c:v>
                </c:pt>
                <c:pt idx="45">
                  <c:v>44059</c:v>
                </c:pt>
                <c:pt idx="46">
                  <c:v>44060</c:v>
                </c:pt>
                <c:pt idx="47">
                  <c:v>44061</c:v>
                </c:pt>
                <c:pt idx="48">
                  <c:v>44062</c:v>
                </c:pt>
                <c:pt idx="49">
                  <c:v>44063</c:v>
                </c:pt>
                <c:pt idx="50">
                  <c:v>44064</c:v>
                </c:pt>
                <c:pt idx="51">
                  <c:v>44065</c:v>
                </c:pt>
                <c:pt idx="52">
                  <c:v>44066</c:v>
                </c:pt>
                <c:pt idx="53">
                  <c:v>44067</c:v>
                </c:pt>
                <c:pt idx="54">
                  <c:v>44068</c:v>
                </c:pt>
                <c:pt idx="55">
                  <c:v>44069</c:v>
                </c:pt>
                <c:pt idx="56">
                  <c:v>44070</c:v>
                </c:pt>
                <c:pt idx="57">
                  <c:v>44071</c:v>
                </c:pt>
                <c:pt idx="58">
                  <c:v>44072</c:v>
                </c:pt>
                <c:pt idx="59">
                  <c:v>44073</c:v>
                </c:pt>
                <c:pt idx="60">
                  <c:v>44074</c:v>
                </c:pt>
                <c:pt idx="61">
                  <c:v>44075</c:v>
                </c:pt>
                <c:pt idx="62">
                  <c:v>44076</c:v>
                </c:pt>
                <c:pt idx="63">
                  <c:v>44077</c:v>
                </c:pt>
                <c:pt idx="64">
                  <c:v>44078</c:v>
                </c:pt>
                <c:pt idx="65">
                  <c:v>44079</c:v>
                </c:pt>
                <c:pt idx="66">
                  <c:v>44080</c:v>
                </c:pt>
                <c:pt idx="67">
                  <c:v>44081</c:v>
                </c:pt>
                <c:pt idx="68">
                  <c:v>44082</c:v>
                </c:pt>
                <c:pt idx="69">
                  <c:v>44083</c:v>
                </c:pt>
                <c:pt idx="70">
                  <c:v>44084</c:v>
                </c:pt>
                <c:pt idx="71">
                  <c:v>44085</c:v>
                </c:pt>
                <c:pt idx="72">
                  <c:v>44086</c:v>
                </c:pt>
                <c:pt idx="73">
                  <c:v>44087</c:v>
                </c:pt>
                <c:pt idx="74">
                  <c:v>44088</c:v>
                </c:pt>
                <c:pt idx="75">
                  <c:v>44089</c:v>
                </c:pt>
                <c:pt idx="76">
                  <c:v>44090</c:v>
                </c:pt>
                <c:pt idx="77">
                  <c:v>44091</c:v>
                </c:pt>
                <c:pt idx="78">
                  <c:v>44092</c:v>
                </c:pt>
              </c:numCache>
            </c:numRef>
          </c:cat>
          <c:val>
            <c:numRef>
              <c:f>Sheet1!$B$2:$B$80</c:f>
              <c:numCache>
                <c:formatCode>General</c:formatCode>
                <c:ptCount val="79"/>
                <c:pt idx="0">
                  <c:v>1.17553857555391E-2</c:v>
                </c:pt>
                <c:pt idx="1">
                  <c:v>0</c:v>
                </c:pt>
                <c:pt idx="2">
                  <c:v>0</c:v>
                </c:pt>
                <c:pt idx="3">
                  <c:v>0</c:v>
                </c:pt>
                <c:pt idx="4">
                  <c:v>1.17540640954226E-2</c:v>
                </c:pt>
                <c:pt idx="5">
                  <c:v>5.1105148843745996E-3</c:v>
                </c:pt>
                <c:pt idx="6">
                  <c:v>4.3440264525657904E-3</c:v>
                </c:pt>
                <c:pt idx="7">
                  <c:v>0</c:v>
                </c:pt>
                <c:pt idx="8">
                  <c:v>9.2000081777850497E-3</c:v>
                </c:pt>
                <c:pt idx="9">
                  <c:v>0</c:v>
                </c:pt>
                <c:pt idx="10">
                  <c:v>0</c:v>
                </c:pt>
                <c:pt idx="11">
                  <c:v>4.6001921858068702E-3</c:v>
                </c:pt>
                <c:pt idx="12">
                  <c:v>0.22530373580990301</c:v>
                </c:pt>
                <c:pt idx="13">
                  <c:v>7.6659682117851497E-3</c:v>
                </c:pt>
                <c:pt idx="14">
                  <c:v>6.94923481771033E-2</c:v>
                </c:pt>
                <c:pt idx="15">
                  <c:v>0</c:v>
                </c:pt>
                <c:pt idx="16">
                  <c:v>0</c:v>
                </c:pt>
                <c:pt idx="17">
                  <c:v>0</c:v>
                </c:pt>
                <c:pt idx="18">
                  <c:v>5.4479583775979903E-3</c:v>
                </c:pt>
                <c:pt idx="19">
                  <c:v>4.596268851086E-3</c:v>
                </c:pt>
                <c:pt idx="20">
                  <c:v>0</c:v>
                </c:pt>
                <c:pt idx="21">
                  <c:v>9.1906133202622406E-3</c:v>
                </c:pt>
                <c:pt idx="22">
                  <c:v>0</c:v>
                </c:pt>
                <c:pt idx="23">
                  <c:v>0</c:v>
                </c:pt>
                <c:pt idx="24">
                  <c:v>0</c:v>
                </c:pt>
                <c:pt idx="25">
                  <c:v>7.9137755857470408E-3</c:v>
                </c:pt>
                <c:pt idx="26">
                  <c:v>1.32747203373821E-2</c:v>
                </c:pt>
                <c:pt idx="27">
                  <c:v>0</c:v>
                </c:pt>
                <c:pt idx="28">
                  <c:v>8.1694757749513694E-3</c:v>
                </c:pt>
                <c:pt idx="29">
                  <c:v>1.0212053286494001E-3</c:v>
                </c:pt>
                <c:pt idx="30">
                  <c:v>0</c:v>
                </c:pt>
                <c:pt idx="31">
                  <c:v>0</c:v>
                </c:pt>
                <c:pt idx="32">
                  <c:v>1.8239006556238599</c:v>
                </c:pt>
                <c:pt idx="33">
                  <c:v>0</c:v>
                </c:pt>
                <c:pt idx="34">
                  <c:v>1.7136087906701301</c:v>
                </c:pt>
                <c:pt idx="35">
                  <c:v>1.2254589088309601E-2</c:v>
                </c:pt>
                <c:pt idx="36">
                  <c:v>0</c:v>
                </c:pt>
                <c:pt idx="37">
                  <c:v>0</c:v>
                </c:pt>
                <c:pt idx="38">
                  <c:v>0</c:v>
                </c:pt>
                <c:pt idx="39">
                  <c:v>1.8379818958783298E-2</c:v>
                </c:pt>
                <c:pt idx="40">
                  <c:v>1.12317675228337E-2</c:v>
                </c:pt>
                <c:pt idx="41">
                  <c:v>0</c:v>
                </c:pt>
                <c:pt idx="42">
                  <c:v>5.1053228095612503E-3</c:v>
                </c:pt>
                <c:pt idx="43">
                  <c:v>0</c:v>
                </c:pt>
                <c:pt idx="44">
                  <c:v>0</c:v>
                </c:pt>
                <c:pt idx="45">
                  <c:v>0</c:v>
                </c:pt>
                <c:pt idx="46">
                  <c:v>8.16872501518872E-3</c:v>
                </c:pt>
                <c:pt idx="47">
                  <c:v>5.8712411293204703E-3</c:v>
                </c:pt>
                <c:pt idx="48">
                  <c:v>1.22532126391888E-2</c:v>
                </c:pt>
                <c:pt idx="49">
                  <c:v>0</c:v>
                </c:pt>
                <c:pt idx="50">
                  <c:v>6.1267001592941999E-3</c:v>
                </c:pt>
                <c:pt idx="51">
                  <c:v>0</c:v>
                </c:pt>
                <c:pt idx="52">
                  <c:v>0</c:v>
                </c:pt>
                <c:pt idx="53">
                  <c:v>1.5828359313968299E-2</c:v>
                </c:pt>
                <c:pt idx="54">
                  <c:v>0</c:v>
                </c:pt>
                <c:pt idx="55">
                  <c:v>5.1063134459445698E-3</c:v>
                </c:pt>
                <c:pt idx="56">
                  <c:v>0</c:v>
                </c:pt>
                <c:pt idx="57">
                  <c:v>8.1703935576446802E-3</c:v>
                </c:pt>
                <c:pt idx="58">
                  <c:v>0</c:v>
                </c:pt>
                <c:pt idx="59">
                  <c:v>0</c:v>
                </c:pt>
                <c:pt idx="60">
                  <c:v>1.02138786182665E-2</c:v>
                </c:pt>
                <c:pt idx="61">
                  <c:v>2.55353485830435E-3</c:v>
                </c:pt>
                <c:pt idx="62">
                  <c:v>0</c:v>
                </c:pt>
                <c:pt idx="63">
                  <c:v>1.1745960411006499E-2</c:v>
                </c:pt>
                <c:pt idx="64">
                  <c:v>5.1067567498557301E-3</c:v>
                </c:pt>
                <c:pt idx="65">
                  <c:v>0</c:v>
                </c:pt>
                <c:pt idx="66">
                  <c:v>0</c:v>
                </c:pt>
                <c:pt idx="67">
                  <c:v>1.3276143790849701E-2</c:v>
                </c:pt>
                <c:pt idx="68">
                  <c:v>0</c:v>
                </c:pt>
                <c:pt idx="69">
                  <c:v>4.0848004574976504E-3</c:v>
                </c:pt>
                <c:pt idx="70">
                  <c:v>0</c:v>
                </c:pt>
                <c:pt idx="71">
                  <c:v>1.48067212302854E-2</c:v>
                </c:pt>
                <c:pt idx="72">
                  <c:v>0</c:v>
                </c:pt>
                <c:pt idx="73">
                  <c:v>0</c:v>
                </c:pt>
                <c:pt idx="74">
                  <c:v>5.6163712115023297E-3</c:v>
                </c:pt>
                <c:pt idx="75">
                  <c:v>0</c:v>
                </c:pt>
                <c:pt idx="76">
                  <c:v>8.6798021005121094E-3</c:v>
                </c:pt>
                <c:pt idx="77">
                  <c:v>1.1233029190558101E-2</c:v>
                </c:pt>
                <c:pt idx="78">
                  <c:v>5.61671534486632E-3</c:v>
                </c:pt>
              </c:numCache>
            </c:numRef>
          </c:val>
          <c:smooth val="0"/>
          <c:extLst>
            <c:ext xmlns:c16="http://schemas.microsoft.com/office/drawing/2014/chart" uri="{C3380CC4-5D6E-409C-BE32-E72D297353CC}">
              <c16:uniqueId val="{00000000-A23F-46D2-9C3E-C7066A0A7A5C}"/>
            </c:ext>
          </c:extLst>
        </c:ser>
        <c:dLbls>
          <c:showLegendKey val="0"/>
          <c:showVal val="0"/>
          <c:showCatName val="0"/>
          <c:showSerName val="0"/>
          <c:showPercent val="0"/>
          <c:showBubbleSize val="0"/>
        </c:dLbls>
        <c:smooth val="0"/>
        <c:axId val="281526032"/>
        <c:axId val="281519472"/>
      </c:lineChart>
      <c:dateAx>
        <c:axId val="281526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519472"/>
        <c:crosses val="autoZero"/>
        <c:auto val="1"/>
        <c:lblOffset val="100"/>
        <c:baseTimeUnit val="days"/>
      </c:dateAx>
      <c:valAx>
        <c:axId val="281519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526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Sheet1!$A$2:$A$80</c:f>
              <c:numCache>
                <c:formatCode>m/d/yyyy</c:formatCode>
                <c:ptCount val="79"/>
                <c:pt idx="0">
                  <c:v>44014</c:v>
                </c:pt>
                <c:pt idx="1">
                  <c:v>44015</c:v>
                </c:pt>
                <c:pt idx="2">
                  <c:v>44016</c:v>
                </c:pt>
                <c:pt idx="3">
                  <c:v>44017</c:v>
                </c:pt>
                <c:pt idx="4">
                  <c:v>44018</c:v>
                </c:pt>
                <c:pt idx="5">
                  <c:v>44019</c:v>
                </c:pt>
                <c:pt idx="6">
                  <c:v>44020</c:v>
                </c:pt>
                <c:pt idx="7">
                  <c:v>44021</c:v>
                </c:pt>
                <c:pt idx="8">
                  <c:v>44022</c:v>
                </c:pt>
                <c:pt idx="9">
                  <c:v>44023</c:v>
                </c:pt>
                <c:pt idx="10">
                  <c:v>44024</c:v>
                </c:pt>
                <c:pt idx="11">
                  <c:v>44025</c:v>
                </c:pt>
                <c:pt idx="12">
                  <c:v>44026</c:v>
                </c:pt>
                <c:pt idx="13">
                  <c:v>44027</c:v>
                </c:pt>
                <c:pt idx="14">
                  <c:v>44028</c:v>
                </c:pt>
                <c:pt idx="15">
                  <c:v>44029</c:v>
                </c:pt>
                <c:pt idx="16">
                  <c:v>44030</c:v>
                </c:pt>
                <c:pt idx="17">
                  <c:v>44031</c:v>
                </c:pt>
                <c:pt idx="18">
                  <c:v>44032</c:v>
                </c:pt>
                <c:pt idx="19">
                  <c:v>44033</c:v>
                </c:pt>
                <c:pt idx="20">
                  <c:v>44034</c:v>
                </c:pt>
                <c:pt idx="21">
                  <c:v>44035</c:v>
                </c:pt>
                <c:pt idx="22">
                  <c:v>44036</c:v>
                </c:pt>
                <c:pt idx="23">
                  <c:v>44037</c:v>
                </c:pt>
                <c:pt idx="24">
                  <c:v>44038</c:v>
                </c:pt>
                <c:pt idx="25">
                  <c:v>44039</c:v>
                </c:pt>
                <c:pt idx="26">
                  <c:v>44040</c:v>
                </c:pt>
                <c:pt idx="27">
                  <c:v>44041</c:v>
                </c:pt>
                <c:pt idx="28">
                  <c:v>44042</c:v>
                </c:pt>
                <c:pt idx="29">
                  <c:v>44043</c:v>
                </c:pt>
                <c:pt idx="30">
                  <c:v>44044</c:v>
                </c:pt>
                <c:pt idx="31">
                  <c:v>44045</c:v>
                </c:pt>
                <c:pt idx="32">
                  <c:v>44046</c:v>
                </c:pt>
                <c:pt idx="33">
                  <c:v>44047</c:v>
                </c:pt>
                <c:pt idx="34">
                  <c:v>44048</c:v>
                </c:pt>
                <c:pt idx="35">
                  <c:v>44049</c:v>
                </c:pt>
                <c:pt idx="36">
                  <c:v>44050</c:v>
                </c:pt>
                <c:pt idx="37">
                  <c:v>44051</c:v>
                </c:pt>
                <c:pt idx="38">
                  <c:v>44052</c:v>
                </c:pt>
                <c:pt idx="39">
                  <c:v>44053</c:v>
                </c:pt>
                <c:pt idx="40">
                  <c:v>44054</c:v>
                </c:pt>
                <c:pt idx="41">
                  <c:v>44055</c:v>
                </c:pt>
                <c:pt idx="42">
                  <c:v>44056</c:v>
                </c:pt>
                <c:pt idx="43">
                  <c:v>44057</c:v>
                </c:pt>
                <c:pt idx="44">
                  <c:v>44058</c:v>
                </c:pt>
                <c:pt idx="45">
                  <c:v>44059</c:v>
                </c:pt>
                <c:pt idx="46">
                  <c:v>44060</c:v>
                </c:pt>
                <c:pt idx="47">
                  <c:v>44061</c:v>
                </c:pt>
                <c:pt idx="48">
                  <c:v>44062</c:v>
                </c:pt>
                <c:pt idx="49">
                  <c:v>44063</c:v>
                </c:pt>
                <c:pt idx="50">
                  <c:v>44064</c:v>
                </c:pt>
                <c:pt idx="51">
                  <c:v>44065</c:v>
                </c:pt>
                <c:pt idx="52">
                  <c:v>44066</c:v>
                </c:pt>
                <c:pt idx="53">
                  <c:v>44067</c:v>
                </c:pt>
                <c:pt idx="54">
                  <c:v>44068</c:v>
                </c:pt>
                <c:pt idx="55">
                  <c:v>44069</c:v>
                </c:pt>
                <c:pt idx="56">
                  <c:v>44070</c:v>
                </c:pt>
                <c:pt idx="57">
                  <c:v>44071</c:v>
                </c:pt>
                <c:pt idx="58">
                  <c:v>44072</c:v>
                </c:pt>
                <c:pt idx="59">
                  <c:v>44073</c:v>
                </c:pt>
                <c:pt idx="60">
                  <c:v>44074</c:v>
                </c:pt>
                <c:pt idx="61">
                  <c:v>44075</c:v>
                </c:pt>
                <c:pt idx="62">
                  <c:v>44076</c:v>
                </c:pt>
                <c:pt idx="63">
                  <c:v>44077</c:v>
                </c:pt>
                <c:pt idx="64">
                  <c:v>44078</c:v>
                </c:pt>
                <c:pt idx="65">
                  <c:v>44079</c:v>
                </c:pt>
                <c:pt idx="66">
                  <c:v>44080</c:v>
                </c:pt>
                <c:pt idx="67">
                  <c:v>44081</c:v>
                </c:pt>
                <c:pt idx="68">
                  <c:v>44082</c:v>
                </c:pt>
                <c:pt idx="69">
                  <c:v>44083</c:v>
                </c:pt>
                <c:pt idx="70">
                  <c:v>44084</c:v>
                </c:pt>
                <c:pt idx="71">
                  <c:v>44085</c:v>
                </c:pt>
                <c:pt idx="72">
                  <c:v>44086</c:v>
                </c:pt>
                <c:pt idx="73">
                  <c:v>44087</c:v>
                </c:pt>
                <c:pt idx="74">
                  <c:v>44088</c:v>
                </c:pt>
                <c:pt idx="75">
                  <c:v>44089</c:v>
                </c:pt>
                <c:pt idx="76">
                  <c:v>44090</c:v>
                </c:pt>
                <c:pt idx="77">
                  <c:v>44091</c:v>
                </c:pt>
                <c:pt idx="78">
                  <c:v>44092</c:v>
                </c:pt>
              </c:numCache>
            </c:numRef>
          </c:cat>
          <c:val>
            <c:numRef>
              <c:f>Sheet1!$B$2:$B$80</c:f>
              <c:numCache>
                <c:formatCode>General</c:formatCode>
                <c:ptCount val="79"/>
                <c:pt idx="0">
                  <c:v>20</c:v>
                </c:pt>
                <c:pt idx="1">
                  <c:v>0</c:v>
                </c:pt>
                <c:pt idx="2">
                  <c:v>0</c:v>
                </c:pt>
                <c:pt idx="3">
                  <c:v>0</c:v>
                </c:pt>
                <c:pt idx="4">
                  <c:v>20</c:v>
                </c:pt>
                <c:pt idx="5">
                  <c:v>10</c:v>
                </c:pt>
                <c:pt idx="6">
                  <c:v>8</c:v>
                </c:pt>
                <c:pt idx="7">
                  <c:v>0</c:v>
                </c:pt>
                <c:pt idx="8">
                  <c:v>16</c:v>
                </c:pt>
                <c:pt idx="9">
                  <c:v>0</c:v>
                </c:pt>
                <c:pt idx="10">
                  <c:v>0</c:v>
                </c:pt>
                <c:pt idx="11">
                  <c:v>9</c:v>
                </c:pt>
                <c:pt idx="12">
                  <c:v>433</c:v>
                </c:pt>
                <c:pt idx="13">
                  <c:v>13</c:v>
                </c:pt>
                <c:pt idx="14">
                  <c:v>130</c:v>
                </c:pt>
                <c:pt idx="15">
                  <c:v>0</c:v>
                </c:pt>
                <c:pt idx="16">
                  <c:v>0</c:v>
                </c:pt>
                <c:pt idx="17">
                  <c:v>0</c:v>
                </c:pt>
                <c:pt idx="18">
                  <c:v>10</c:v>
                </c:pt>
                <c:pt idx="19">
                  <c:v>9</c:v>
                </c:pt>
                <c:pt idx="20">
                  <c:v>0</c:v>
                </c:pt>
                <c:pt idx="21">
                  <c:v>17</c:v>
                </c:pt>
                <c:pt idx="22">
                  <c:v>0</c:v>
                </c:pt>
                <c:pt idx="23">
                  <c:v>0</c:v>
                </c:pt>
                <c:pt idx="24">
                  <c:v>0</c:v>
                </c:pt>
                <c:pt idx="25">
                  <c:v>11</c:v>
                </c:pt>
                <c:pt idx="26">
                  <c:v>25</c:v>
                </c:pt>
                <c:pt idx="27">
                  <c:v>0</c:v>
                </c:pt>
                <c:pt idx="28">
                  <c:v>12</c:v>
                </c:pt>
                <c:pt idx="29">
                  <c:v>2</c:v>
                </c:pt>
                <c:pt idx="30">
                  <c:v>0</c:v>
                </c:pt>
                <c:pt idx="31">
                  <c:v>0</c:v>
                </c:pt>
                <c:pt idx="32">
                  <c:v>3568</c:v>
                </c:pt>
                <c:pt idx="33">
                  <c:v>0</c:v>
                </c:pt>
                <c:pt idx="34">
                  <c:v>3348</c:v>
                </c:pt>
                <c:pt idx="35">
                  <c:v>20</c:v>
                </c:pt>
                <c:pt idx="36">
                  <c:v>0</c:v>
                </c:pt>
                <c:pt idx="37">
                  <c:v>0</c:v>
                </c:pt>
                <c:pt idx="38">
                  <c:v>0</c:v>
                </c:pt>
                <c:pt idx="39">
                  <c:v>32</c:v>
                </c:pt>
                <c:pt idx="40">
                  <c:v>19</c:v>
                </c:pt>
                <c:pt idx="41">
                  <c:v>0</c:v>
                </c:pt>
                <c:pt idx="42">
                  <c:v>10</c:v>
                </c:pt>
                <c:pt idx="43">
                  <c:v>0</c:v>
                </c:pt>
                <c:pt idx="44">
                  <c:v>0</c:v>
                </c:pt>
                <c:pt idx="45">
                  <c:v>0</c:v>
                </c:pt>
                <c:pt idx="46">
                  <c:v>11</c:v>
                </c:pt>
                <c:pt idx="47">
                  <c:v>10</c:v>
                </c:pt>
                <c:pt idx="48">
                  <c:v>21</c:v>
                </c:pt>
                <c:pt idx="49">
                  <c:v>0</c:v>
                </c:pt>
                <c:pt idx="50">
                  <c:v>8</c:v>
                </c:pt>
                <c:pt idx="51">
                  <c:v>0</c:v>
                </c:pt>
                <c:pt idx="52">
                  <c:v>0</c:v>
                </c:pt>
                <c:pt idx="53">
                  <c:v>29</c:v>
                </c:pt>
                <c:pt idx="54">
                  <c:v>0</c:v>
                </c:pt>
                <c:pt idx="55">
                  <c:v>8</c:v>
                </c:pt>
                <c:pt idx="56">
                  <c:v>0</c:v>
                </c:pt>
                <c:pt idx="57">
                  <c:v>15</c:v>
                </c:pt>
                <c:pt idx="58">
                  <c:v>0</c:v>
                </c:pt>
                <c:pt idx="59">
                  <c:v>0</c:v>
                </c:pt>
                <c:pt idx="60">
                  <c:v>18</c:v>
                </c:pt>
                <c:pt idx="61">
                  <c:v>5</c:v>
                </c:pt>
                <c:pt idx="62">
                  <c:v>0</c:v>
                </c:pt>
                <c:pt idx="63">
                  <c:v>22</c:v>
                </c:pt>
                <c:pt idx="64">
                  <c:v>9</c:v>
                </c:pt>
                <c:pt idx="65">
                  <c:v>0</c:v>
                </c:pt>
                <c:pt idx="66">
                  <c:v>0</c:v>
                </c:pt>
                <c:pt idx="67">
                  <c:v>25</c:v>
                </c:pt>
                <c:pt idx="68">
                  <c:v>0</c:v>
                </c:pt>
                <c:pt idx="69">
                  <c:v>8</c:v>
                </c:pt>
                <c:pt idx="70">
                  <c:v>0</c:v>
                </c:pt>
                <c:pt idx="71">
                  <c:v>25</c:v>
                </c:pt>
                <c:pt idx="72">
                  <c:v>0</c:v>
                </c:pt>
                <c:pt idx="73">
                  <c:v>0</c:v>
                </c:pt>
                <c:pt idx="74">
                  <c:v>8</c:v>
                </c:pt>
                <c:pt idx="75">
                  <c:v>0</c:v>
                </c:pt>
                <c:pt idx="76">
                  <c:v>17</c:v>
                </c:pt>
                <c:pt idx="77">
                  <c:v>22</c:v>
                </c:pt>
                <c:pt idx="78">
                  <c:v>11</c:v>
                </c:pt>
              </c:numCache>
            </c:numRef>
          </c:val>
          <c:smooth val="0"/>
          <c:extLst>
            <c:ext xmlns:c16="http://schemas.microsoft.com/office/drawing/2014/chart" uri="{C3380CC4-5D6E-409C-BE32-E72D297353CC}">
              <c16:uniqueId val="{00000000-8465-414A-8EB3-62638A3AFAEE}"/>
            </c:ext>
          </c:extLst>
        </c:ser>
        <c:dLbls>
          <c:showLegendKey val="0"/>
          <c:showVal val="0"/>
          <c:showCatName val="0"/>
          <c:showSerName val="0"/>
          <c:showPercent val="0"/>
          <c:showBubbleSize val="0"/>
        </c:dLbls>
        <c:smooth val="0"/>
        <c:axId val="281527344"/>
        <c:axId val="281520784"/>
      </c:lineChart>
      <c:dateAx>
        <c:axId val="281527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520784"/>
        <c:crosses val="autoZero"/>
        <c:auto val="1"/>
        <c:lblOffset val="100"/>
        <c:baseTimeUnit val="days"/>
      </c:dateAx>
      <c:valAx>
        <c:axId val="281520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527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KOSÉ</c:v>
                </c:pt>
              </c:strCache>
            </c:strRef>
          </c:cat>
          <c:val>
            <c:numRef>
              <c:f>Sheet1!$B$2</c:f>
              <c:numCache>
                <c:formatCode>General</c:formatCode>
                <c:ptCount val="1"/>
                <c:pt idx="0">
                  <c:v>9676</c:v>
                </c:pt>
              </c:numCache>
            </c:numRef>
          </c:val>
          <c:extLst>
            <c:ext xmlns:c16="http://schemas.microsoft.com/office/drawing/2014/chart" uri="{C3380CC4-5D6E-409C-BE32-E72D297353CC}">
              <c16:uniqueId val="{00000000-8E3D-4104-BFCF-82BE057950EE}"/>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KOSÉ</c:v>
                </c:pt>
              </c:strCache>
            </c:strRef>
          </c:cat>
          <c:val>
            <c:numRef>
              <c:f>Sheet1!$C$2</c:f>
              <c:numCache>
                <c:formatCode>General</c:formatCode>
                <c:ptCount val="1"/>
                <c:pt idx="0">
                  <c:v>265</c:v>
                </c:pt>
              </c:numCache>
            </c:numRef>
          </c:val>
          <c:extLst>
            <c:ext xmlns:c16="http://schemas.microsoft.com/office/drawing/2014/chart" uri="{C3380CC4-5D6E-409C-BE32-E72D297353CC}">
              <c16:uniqueId val="{00000001-8E3D-4104-BFCF-82BE057950EE}"/>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KOSÉ</c:v>
                </c:pt>
              </c:strCache>
            </c:strRef>
          </c:cat>
          <c:val>
            <c:numRef>
              <c:f>Sheet1!$D$2</c:f>
              <c:numCache>
                <c:formatCode>General</c:formatCode>
                <c:ptCount val="1"/>
                <c:pt idx="0">
                  <c:v>19</c:v>
                </c:pt>
              </c:numCache>
            </c:numRef>
          </c:val>
          <c:extLst>
            <c:ext xmlns:c16="http://schemas.microsoft.com/office/drawing/2014/chart" uri="{C3380CC4-5D6E-409C-BE32-E72D297353CC}">
              <c16:uniqueId val="{00000002-8E3D-4104-BFCF-82BE057950EE}"/>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KOSÉ</c:v>
                </c:pt>
              </c:strCache>
            </c:strRef>
          </c:cat>
          <c:val>
            <c:numRef>
              <c:f>Sheet1!$E$2</c:f>
              <c:numCache>
                <c:formatCode>General</c:formatCode>
                <c:ptCount val="1"/>
                <c:pt idx="0">
                  <c:v>4</c:v>
                </c:pt>
              </c:numCache>
            </c:numRef>
          </c:val>
          <c:extLst>
            <c:ext xmlns:c16="http://schemas.microsoft.com/office/drawing/2014/chart" uri="{C3380CC4-5D6E-409C-BE32-E72D297353CC}">
              <c16:uniqueId val="{00000003-8E3D-4104-BFCF-82BE057950EE}"/>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KOSÉ</c:v>
                </c:pt>
              </c:strCache>
            </c:strRef>
          </c:cat>
          <c:val>
            <c:numRef>
              <c:f>Sheet1!$F$2</c:f>
              <c:numCache>
                <c:formatCode>General</c:formatCode>
                <c:ptCount val="1"/>
                <c:pt idx="0">
                  <c:v>12</c:v>
                </c:pt>
              </c:numCache>
            </c:numRef>
          </c:val>
          <c:extLst>
            <c:ext xmlns:c16="http://schemas.microsoft.com/office/drawing/2014/chart" uri="{C3380CC4-5D6E-409C-BE32-E72D297353CC}">
              <c16:uniqueId val="{00000004-8E3D-4104-BFCF-82BE057950EE}"/>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KOSÉ</c:v>
                </c:pt>
              </c:strCache>
            </c:strRef>
          </c:cat>
          <c:val>
            <c:numRef>
              <c:f>Sheet1!$G$2</c:f>
              <c:numCache>
                <c:formatCode>General</c:formatCode>
                <c:ptCount val="1"/>
                <c:pt idx="0">
                  <c:v>4</c:v>
                </c:pt>
              </c:numCache>
            </c:numRef>
          </c:val>
          <c:extLst>
            <c:ext xmlns:c16="http://schemas.microsoft.com/office/drawing/2014/chart" uri="{C3380CC4-5D6E-409C-BE32-E72D297353CC}">
              <c16:uniqueId val="{00000005-8E3D-4104-BFCF-82BE057950E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KOSÉ</c:v>
                </c:pt>
              </c:strCache>
            </c:strRef>
          </c:cat>
          <c:val>
            <c:numRef>
              <c:f>Sheet1!$H$2</c:f>
              <c:numCache>
                <c:formatCode>General</c:formatCode>
                <c:ptCount val="1"/>
                <c:pt idx="0">
                  <c:v>25</c:v>
                </c:pt>
              </c:numCache>
            </c:numRef>
          </c:val>
          <c:extLst>
            <c:ext xmlns:c16="http://schemas.microsoft.com/office/drawing/2014/chart" uri="{C3380CC4-5D6E-409C-BE32-E72D297353CC}">
              <c16:uniqueId val="{00000006-8E3D-4104-BFCF-82BE057950E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KOSÉ</c:v>
                </c:pt>
              </c:strCache>
            </c:strRef>
          </c:cat>
          <c:val>
            <c:numRef>
              <c:f>Sheet1!$I$2</c:f>
              <c:numCache>
                <c:formatCode>General</c:formatCode>
                <c:ptCount val="1"/>
                <c:pt idx="0">
                  <c:v>105</c:v>
                </c:pt>
              </c:numCache>
            </c:numRef>
          </c:val>
          <c:extLst>
            <c:ext xmlns:c16="http://schemas.microsoft.com/office/drawing/2014/chart" uri="{C3380CC4-5D6E-409C-BE32-E72D297353CC}">
              <c16:uniqueId val="{00000007-8E3D-4104-BFCF-82BE057950EE}"/>
            </c:ext>
          </c:extLst>
        </c:ser>
        <c:dLbls>
          <c:showLegendKey val="0"/>
          <c:showVal val="0"/>
          <c:showCatName val="0"/>
          <c:showSerName val="0"/>
          <c:showPercent val="0"/>
          <c:showBubbleSize val="0"/>
        </c:dLbls>
        <c:gapWidth val="150"/>
        <c:overlap val="100"/>
        <c:axId val="281534232"/>
        <c:axId val="281529640"/>
      </c:barChart>
      <c:catAx>
        <c:axId val="281534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529640"/>
        <c:crosses val="autoZero"/>
        <c:auto val="1"/>
        <c:lblAlgn val="ctr"/>
        <c:lblOffset val="100"/>
        <c:noMultiLvlLbl val="0"/>
      </c:catAx>
      <c:valAx>
        <c:axId val="2815296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534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KOSÉ</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0.138915546499671</c:v>
                </c:pt>
                <c:pt idx="1">
                  <c:v>9.7870934673811805E-2</c:v>
                </c:pt>
                <c:pt idx="2">
                  <c:v>0.19650814895794499</c:v>
                </c:pt>
                <c:pt idx="3">
                  <c:v>2.31586726674874E-2</c:v>
                </c:pt>
                <c:pt idx="4">
                  <c:v>7.60603465059636E-3</c:v>
                </c:pt>
              </c:numCache>
            </c:numRef>
          </c:val>
          <c:extLst>
            <c:ext xmlns:c16="http://schemas.microsoft.com/office/drawing/2014/chart" uri="{C3380CC4-5D6E-409C-BE32-E72D297353CC}">
              <c16:uniqueId val="{00000000-A212-4257-9069-BBF925B6ED8F}"/>
            </c:ext>
          </c:extLst>
        </c:ser>
        <c:dLbls>
          <c:showLegendKey val="0"/>
          <c:showVal val="0"/>
          <c:showCatName val="0"/>
          <c:showSerName val="0"/>
          <c:showPercent val="0"/>
          <c:showBubbleSize val="0"/>
        </c:dLbls>
        <c:gapWidth val="219"/>
        <c:overlap val="-27"/>
        <c:axId val="276811984"/>
        <c:axId val="329467544"/>
      </c:barChart>
      <c:catAx>
        <c:axId val="276811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467544"/>
        <c:crosses val="autoZero"/>
        <c:auto val="1"/>
        <c:lblAlgn val="ctr"/>
        <c:lblOffset val="100"/>
        <c:noMultiLvlLbl val="0"/>
      </c:catAx>
      <c:valAx>
        <c:axId val="329467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811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KOSÉ</c:v>
                </c:pt>
              </c:strCache>
            </c:strRef>
          </c:cat>
          <c:val>
            <c:numRef>
              <c:f>Sheet1!$B$2</c:f>
              <c:numCache>
                <c:formatCode>General</c:formatCode>
                <c:ptCount val="1"/>
                <c:pt idx="0">
                  <c:v>228690</c:v>
                </c:pt>
              </c:numCache>
            </c:numRef>
          </c:val>
          <c:extLst>
            <c:ext xmlns:c16="http://schemas.microsoft.com/office/drawing/2014/chart" uri="{C3380CC4-5D6E-409C-BE32-E72D297353CC}">
              <c16:uniqueId val="{00000000-BA3E-42C0-A77C-842E14143953}"/>
            </c:ext>
          </c:extLst>
        </c:ser>
        <c:dLbls>
          <c:showLegendKey val="0"/>
          <c:showVal val="0"/>
          <c:showCatName val="0"/>
          <c:showSerName val="0"/>
          <c:showPercent val="0"/>
          <c:showBubbleSize val="0"/>
        </c:dLbls>
        <c:gapWidth val="219"/>
        <c:overlap val="-27"/>
        <c:axId val="439348176"/>
        <c:axId val="439350144"/>
      </c:barChart>
      <c:catAx>
        <c:axId val="43934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350144"/>
        <c:crosses val="autoZero"/>
        <c:auto val="1"/>
        <c:lblAlgn val="ctr"/>
        <c:lblOffset val="100"/>
        <c:noMultiLvlLbl val="0"/>
      </c:catAx>
      <c:valAx>
        <c:axId val="439350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34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Post Impressions</c:v>
                </c:pt>
              </c:strCache>
            </c:strRef>
          </c:tx>
          <c:spPr>
            <a:ln w="28575" cap="rnd">
              <a:solidFill>
                <a:schemeClr val="accent1"/>
              </a:solidFill>
              <a:round/>
            </a:ln>
            <a:effectLst/>
          </c:spPr>
          <c:marker>
            <c:symbol val="none"/>
          </c:marker>
          <c:cat>
            <c:numRef>
              <c:f>Sheet1!$A$2:$A$80</c:f>
              <c:numCache>
                <c:formatCode>m/d/yyyy</c:formatCode>
                <c:ptCount val="79"/>
                <c:pt idx="0">
                  <c:v>44014</c:v>
                </c:pt>
                <c:pt idx="1">
                  <c:v>44015</c:v>
                </c:pt>
                <c:pt idx="2">
                  <c:v>44016</c:v>
                </c:pt>
                <c:pt idx="3">
                  <c:v>44017</c:v>
                </c:pt>
                <c:pt idx="4">
                  <c:v>44018</c:v>
                </c:pt>
                <c:pt idx="5">
                  <c:v>44019</c:v>
                </c:pt>
                <c:pt idx="6">
                  <c:v>44020</c:v>
                </c:pt>
                <c:pt idx="7">
                  <c:v>44021</c:v>
                </c:pt>
                <c:pt idx="8">
                  <c:v>44022</c:v>
                </c:pt>
                <c:pt idx="9">
                  <c:v>44023</c:v>
                </c:pt>
                <c:pt idx="10">
                  <c:v>44024</c:v>
                </c:pt>
                <c:pt idx="11">
                  <c:v>44025</c:v>
                </c:pt>
                <c:pt idx="12">
                  <c:v>44026</c:v>
                </c:pt>
                <c:pt idx="13">
                  <c:v>44027</c:v>
                </c:pt>
                <c:pt idx="14">
                  <c:v>44028</c:v>
                </c:pt>
                <c:pt idx="15">
                  <c:v>44029</c:v>
                </c:pt>
                <c:pt idx="16">
                  <c:v>44030</c:v>
                </c:pt>
                <c:pt idx="17">
                  <c:v>44031</c:v>
                </c:pt>
                <c:pt idx="18">
                  <c:v>44032</c:v>
                </c:pt>
                <c:pt idx="19">
                  <c:v>44033</c:v>
                </c:pt>
                <c:pt idx="20">
                  <c:v>44034</c:v>
                </c:pt>
                <c:pt idx="21">
                  <c:v>44035</c:v>
                </c:pt>
                <c:pt idx="22">
                  <c:v>44036</c:v>
                </c:pt>
                <c:pt idx="23">
                  <c:v>44037</c:v>
                </c:pt>
                <c:pt idx="24">
                  <c:v>44038</c:v>
                </c:pt>
                <c:pt idx="25">
                  <c:v>44039</c:v>
                </c:pt>
                <c:pt idx="26">
                  <c:v>44040</c:v>
                </c:pt>
                <c:pt idx="27">
                  <c:v>44041</c:v>
                </c:pt>
                <c:pt idx="28">
                  <c:v>44042</c:v>
                </c:pt>
                <c:pt idx="29">
                  <c:v>44043</c:v>
                </c:pt>
                <c:pt idx="30">
                  <c:v>44044</c:v>
                </c:pt>
                <c:pt idx="31">
                  <c:v>44045</c:v>
                </c:pt>
                <c:pt idx="32">
                  <c:v>44046</c:v>
                </c:pt>
                <c:pt idx="33">
                  <c:v>44047</c:v>
                </c:pt>
                <c:pt idx="34">
                  <c:v>44048</c:v>
                </c:pt>
                <c:pt idx="35">
                  <c:v>44049</c:v>
                </c:pt>
                <c:pt idx="36">
                  <c:v>44050</c:v>
                </c:pt>
                <c:pt idx="37">
                  <c:v>44051</c:v>
                </c:pt>
                <c:pt idx="38">
                  <c:v>44052</c:v>
                </c:pt>
                <c:pt idx="39">
                  <c:v>44053</c:v>
                </c:pt>
                <c:pt idx="40">
                  <c:v>44054</c:v>
                </c:pt>
                <c:pt idx="41">
                  <c:v>44055</c:v>
                </c:pt>
                <c:pt idx="42">
                  <c:v>44056</c:v>
                </c:pt>
                <c:pt idx="43">
                  <c:v>44057</c:v>
                </c:pt>
                <c:pt idx="44">
                  <c:v>44058</c:v>
                </c:pt>
                <c:pt idx="45">
                  <c:v>44059</c:v>
                </c:pt>
                <c:pt idx="46">
                  <c:v>44060</c:v>
                </c:pt>
                <c:pt idx="47">
                  <c:v>44061</c:v>
                </c:pt>
                <c:pt idx="48">
                  <c:v>44062</c:v>
                </c:pt>
                <c:pt idx="49">
                  <c:v>44063</c:v>
                </c:pt>
                <c:pt idx="50">
                  <c:v>44064</c:v>
                </c:pt>
                <c:pt idx="51">
                  <c:v>44065</c:v>
                </c:pt>
                <c:pt idx="52">
                  <c:v>44066</c:v>
                </c:pt>
                <c:pt idx="53">
                  <c:v>44067</c:v>
                </c:pt>
                <c:pt idx="54">
                  <c:v>44068</c:v>
                </c:pt>
                <c:pt idx="55">
                  <c:v>44069</c:v>
                </c:pt>
                <c:pt idx="56">
                  <c:v>44070</c:v>
                </c:pt>
                <c:pt idx="57">
                  <c:v>44071</c:v>
                </c:pt>
                <c:pt idx="58">
                  <c:v>44072</c:v>
                </c:pt>
                <c:pt idx="59">
                  <c:v>44073</c:v>
                </c:pt>
                <c:pt idx="60">
                  <c:v>44074</c:v>
                </c:pt>
                <c:pt idx="61">
                  <c:v>44075</c:v>
                </c:pt>
                <c:pt idx="62">
                  <c:v>44076</c:v>
                </c:pt>
                <c:pt idx="63">
                  <c:v>44077</c:v>
                </c:pt>
                <c:pt idx="64">
                  <c:v>44078</c:v>
                </c:pt>
                <c:pt idx="65">
                  <c:v>44079</c:v>
                </c:pt>
                <c:pt idx="66">
                  <c:v>44080</c:v>
                </c:pt>
                <c:pt idx="67">
                  <c:v>44081</c:v>
                </c:pt>
                <c:pt idx="68">
                  <c:v>44082</c:v>
                </c:pt>
                <c:pt idx="69">
                  <c:v>44083</c:v>
                </c:pt>
                <c:pt idx="70">
                  <c:v>44084</c:v>
                </c:pt>
                <c:pt idx="71">
                  <c:v>44085</c:v>
                </c:pt>
                <c:pt idx="72">
                  <c:v>44086</c:v>
                </c:pt>
                <c:pt idx="73">
                  <c:v>44087</c:v>
                </c:pt>
                <c:pt idx="74">
                  <c:v>44088</c:v>
                </c:pt>
                <c:pt idx="75">
                  <c:v>44089</c:v>
                </c:pt>
                <c:pt idx="76">
                  <c:v>44090</c:v>
                </c:pt>
                <c:pt idx="77">
                  <c:v>44091</c:v>
                </c:pt>
                <c:pt idx="78">
                  <c:v>44092</c:v>
                </c:pt>
              </c:numCache>
            </c:numRef>
          </c:cat>
          <c:val>
            <c:numRef>
              <c:f>Sheet1!$B$2:$B$80</c:f>
              <c:numCache>
                <c:formatCode>General</c:formatCode>
                <c:ptCount val="79"/>
                <c:pt idx="0">
                  <c:v>87501</c:v>
                </c:pt>
                <c:pt idx="1">
                  <c:v>88706</c:v>
                </c:pt>
                <c:pt idx="2">
                  <c:v>219435</c:v>
                </c:pt>
                <c:pt idx="3">
                  <c:v>240807</c:v>
                </c:pt>
                <c:pt idx="4">
                  <c:v>274024</c:v>
                </c:pt>
                <c:pt idx="5">
                  <c:v>221580</c:v>
                </c:pt>
                <c:pt idx="6">
                  <c:v>58692</c:v>
                </c:pt>
                <c:pt idx="7">
                  <c:v>6726</c:v>
                </c:pt>
                <c:pt idx="8">
                  <c:v>6462</c:v>
                </c:pt>
                <c:pt idx="9">
                  <c:v>2774</c:v>
                </c:pt>
                <c:pt idx="10">
                  <c:v>1366</c:v>
                </c:pt>
                <c:pt idx="11">
                  <c:v>284454</c:v>
                </c:pt>
                <c:pt idx="12">
                  <c:v>834524</c:v>
                </c:pt>
                <c:pt idx="13">
                  <c:v>837576</c:v>
                </c:pt>
                <c:pt idx="14">
                  <c:v>817295</c:v>
                </c:pt>
                <c:pt idx="15">
                  <c:v>967567</c:v>
                </c:pt>
                <c:pt idx="16">
                  <c:v>1009741</c:v>
                </c:pt>
                <c:pt idx="17">
                  <c:v>832994</c:v>
                </c:pt>
                <c:pt idx="18">
                  <c:v>952237</c:v>
                </c:pt>
                <c:pt idx="19">
                  <c:v>1017367</c:v>
                </c:pt>
                <c:pt idx="20">
                  <c:v>561114</c:v>
                </c:pt>
                <c:pt idx="21">
                  <c:v>4923</c:v>
                </c:pt>
                <c:pt idx="22">
                  <c:v>2393</c:v>
                </c:pt>
                <c:pt idx="23">
                  <c:v>1937</c:v>
                </c:pt>
                <c:pt idx="24">
                  <c:v>1279</c:v>
                </c:pt>
                <c:pt idx="25">
                  <c:v>40298</c:v>
                </c:pt>
                <c:pt idx="26">
                  <c:v>34002</c:v>
                </c:pt>
                <c:pt idx="27">
                  <c:v>29716</c:v>
                </c:pt>
                <c:pt idx="28">
                  <c:v>30424</c:v>
                </c:pt>
                <c:pt idx="29">
                  <c:v>15694</c:v>
                </c:pt>
                <c:pt idx="30">
                  <c:v>842</c:v>
                </c:pt>
                <c:pt idx="31">
                  <c:v>885</c:v>
                </c:pt>
                <c:pt idx="32">
                  <c:v>3532</c:v>
                </c:pt>
                <c:pt idx="33">
                  <c:v>886</c:v>
                </c:pt>
                <c:pt idx="34">
                  <c:v>15506</c:v>
                </c:pt>
                <c:pt idx="35">
                  <c:v>192371</c:v>
                </c:pt>
                <c:pt idx="36">
                  <c:v>428266</c:v>
                </c:pt>
                <c:pt idx="37">
                  <c:v>307516</c:v>
                </c:pt>
                <c:pt idx="38">
                  <c:v>178758</c:v>
                </c:pt>
                <c:pt idx="39">
                  <c:v>202413</c:v>
                </c:pt>
                <c:pt idx="40">
                  <c:v>114629</c:v>
                </c:pt>
                <c:pt idx="41">
                  <c:v>2520</c:v>
                </c:pt>
                <c:pt idx="42">
                  <c:v>4239</c:v>
                </c:pt>
                <c:pt idx="43">
                  <c:v>9908</c:v>
                </c:pt>
                <c:pt idx="44">
                  <c:v>20014</c:v>
                </c:pt>
                <c:pt idx="45">
                  <c:v>25557</c:v>
                </c:pt>
                <c:pt idx="46">
                  <c:v>30474</c:v>
                </c:pt>
                <c:pt idx="47">
                  <c:v>35982</c:v>
                </c:pt>
                <c:pt idx="48">
                  <c:v>38585</c:v>
                </c:pt>
                <c:pt idx="49">
                  <c:v>39846</c:v>
                </c:pt>
                <c:pt idx="50">
                  <c:v>40220</c:v>
                </c:pt>
                <c:pt idx="51">
                  <c:v>39994</c:v>
                </c:pt>
                <c:pt idx="52">
                  <c:v>50583</c:v>
                </c:pt>
                <c:pt idx="53">
                  <c:v>45312</c:v>
                </c:pt>
                <c:pt idx="54">
                  <c:v>68156</c:v>
                </c:pt>
                <c:pt idx="55">
                  <c:v>61107</c:v>
                </c:pt>
                <c:pt idx="56">
                  <c:v>58962</c:v>
                </c:pt>
                <c:pt idx="57">
                  <c:v>54732</c:v>
                </c:pt>
                <c:pt idx="58">
                  <c:v>62903</c:v>
                </c:pt>
                <c:pt idx="59">
                  <c:v>53714</c:v>
                </c:pt>
                <c:pt idx="60">
                  <c:v>8604</c:v>
                </c:pt>
                <c:pt idx="61">
                  <c:v>3017</c:v>
                </c:pt>
                <c:pt idx="62">
                  <c:v>243265</c:v>
                </c:pt>
                <c:pt idx="63">
                  <c:v>289177</c:v>
                </c:pt>
                <c:pt idx="64">
                  <c:v>261532</c:v>
                </c:pt>
                <c:pt idx="65">
                  <c:v>251550</c:v>
                </c:pt>
                <c:pt idx="66">
                  <c:v>237967</c:v>
                </c:pt>
                <c:pt idx="67">
                  <c:v>295964</c:v>
                </c:pt>
                <c:pt idx="68">
                  <c:v>305851</c:v>
                </c:pt>
                <c:pt idx="69">
                  <c:v>37177</c:v>
                </c:pt>
                <c:pt idx="70">
                  <c:v>2429</c:v>
                </c:pt>
                <c:pt idx="71">
                  <c:v>2214</c:v>
                </c:pt>
                <c:pt idx="72">
                  <c:v>1131</c:v>
                </c:pt>
                <c:pt idx="73">
                  <c:v>724</c:v>
                </c:pt>
                <c:pt idx="74">
                  <c:v>15423</c:v>
                </c:pt>
                <c:pt idx="75">
                  <c:v>15162</c:v>
                </c:pt>
                <c:pt idx="76">
                  <c:v>13571</c:v>
                </c:pt>
                <c:pt idx="77">
                  <c:v>13698</c:v>
                </c:pt>
                <c:pt idx="78">
                  <c:v>12647</c:v>
                </c:pt>
              </c:numCache>
            </c:numRef>
          </c:val>
          <c:smooth val="0"/>
          <c:extLst>
            <c:ext xmlns:c16="http://schemas.microsoft.com/office/drawing/2014/chart" uri="{C3380CC4-5D6E-409C-BE32-E72D297353CC}">
              <c16:uniqueId val="{00000000-29B7-4AB0-8344-9392A29AA7B3}"/>
            </c:ext>
          </c:extLst>
        </c:ser>
        <c:ser>
          <c:idx val="1"/>
          <c:order val="1"/>
          <c:tx>
            <c:strRef>
              <c:f>Sheet1!$C$1</c:f>
              <c:strCache>
                <c:ptCount val="1"/>
                <c:pt idx="0">
                  <c:v>Post Reach</c:v>
                </c:pt>
              </c:strCache>
            </c:strRef>
          </c:tx>
          <c:spPr>
            <a:ln w="28575" cap="rnd">
              <a:solidFill>
                <a:schemeClr val="accent2"/>
              </a:solidFill>
              <a:round/>
            </a:ln>
            <a:effectLst/>
          </c:spPr>
          <c:marker>
            <c:symbol val="none"/>
          </c:marker>
          <c:cat>
            <c:numRef>
              <c:f>Sheet1!$A$2:$A$80</c:f>
              <c:numCache>
                <c:formatCode>m/d/yyyy</c:formatCode>
                <c:ptCount val="79"/>
                <c:pt idx="0">
                  <c:v>44014</c:v>
                </c:pt>
                <c:pt idx="1">
                  <c:v>44015</c:v>
                </c:pt>
                <c:pt idx="2">
                  <c:v>44016</c:v>
                </c:pt>
                <c:pt idx="3">
                  <c:v>44017</c:v>
                </c:pt>
                <c:pt idx="4">
                  <c:v>44018</c:v>
                </c:pt>
                <c:pt idx="5">
                  <c:v>44019</c:v>
                </c:pt>
                <c:pt idx="6">
                  <c:v>44020</c:v>
                </c:pt>
                <c:pt idx="7">
                  <c:v>44021</c:v>
                </c:pt>
                <c:pt idx="8">
                  <c:v>44022</c:v>
                </c:pt>
                <c:pt idx="9">
                  <c:v>44023</c:v>
                </c:pt>
                <c:pt idx="10">
                  <c:v>44024</c:v>
                </c:pt>
                <c:pt idx="11">
                  <c:v>44025</c:v>
                </c:pt>
                <c:pt idx="12">
                  <c:v>44026</c:v>
                </c:pt>
                <c:pt idx="13">
                  <c:v>44027</c:v>
                </c:pt>
                <c:pt idx="14">
                  <c:v>44028</c:v>
                </c:pt>
                <c:pt idx="15">
                  <c:v>44029</c:v>
                </c:pt>
                <c:pt idx="16">
                  <c:v>44030</c:v>
                </c:pt>
                <c:pt idx="17">
                  <c:v>44031</c:v>
                </c:pt>
                <c:pt idx="18">
                  <c:v>44032</c:v>
                </c:pt>
                <c:pt idx="19">
                  <c:v>44033</c:v>
                </c:pt>
                <c:pt idx="20">
                  <c:v>44034</c:v>
                </c:pt>
                <c:pt idx="21">
                  <c:v>44035</c:v>
                </c:pt>
                <c:pt idx="22">
                  <c:v>44036</c:v>
                </c:pt>
                <c:pt idx="23">
                  <c:v>44037</c:v>
                </c:pt>
                <c:pt idx="24">
                  <c:v>44038</c:v>
                </c:pt>
                <c:pt idx="25">
                  <c:v>44039</c:v>
                </c:pt>
                <c:pt idx="26">
                  <c:v>44040</c:v>
                </c:pt>
                <c:pt idx="27">
                  <c:v>44041</c:v>
                </c:pt>
                <c:pt idx="28">
                  <c:v>44042</c:v>
                </c:pt>
                <c:pt idx="29">
                  <c:v>44043</c:v>
                </c:pt>
                <c:pt idx="30">
                  <c:v>44044</c:v>
                </c:pt>
                <c:pt idx="31">
                  <c:v>44045</c:v>
                </c:pt>
                <c:pt idx="32">
                  <c:v>44046</c:v>
                </c:pt>
                <c:pt idx="33">
                  <c:v>44047</c:v>
                </c:pt>
                <c:pt idx="34">
                  <c:v>44048</c:v>
                </c:pt>
                <c:pt idx="35">
                  <c:v>44049</c:v>
                </c:pt>
                <c:pt idx="36">
                  <c:v>44050</c:v>
                </c:pt>
                <c:pt idx="37">
                  <c:v>44051</c:v>
                </c:pt>
                <c:pt idx="38">
                  <c:v>44052</c:v>
                </c:pt>
                <c:pt idx="39">
                  <c:v>44053</c:v>
                </c:pt>
                <c:pt idx="40">
                  <c:v>44054</c:v>
                </c:pt>
                <c:pt idx="41">
                  <c:v>44055</c:v>
                </c:pt>
                <c:pt idx="42">
                  <c:v>44056</c:v>
                </c:pt>
                <c:pt idx="43">
                  <c:v>44057</c:v>
                </c:pt>
                <c:pt idx="44">
                  <c:v>44058</c:v>
                </c:pt>
                <c:pt idx="45">
                  <c:v>44059</c:v>
                </c:pt>
                <c:pt idx="46">
                  <c:v>44060</c:v>
                </c:pt>
                <c:pt idx="47">
                  <c:v>44061</c:v>
                </c:pt>
                <c:pt idx="48">
                  <c:v>44062</c:v>
                </c:pt>
                <c:pt idx="49">
                  <c:v>44063</c:v>
                </c:pt>
                <c:pt idx="50">
                  <c:v>44064</c:v>
                </c:pt>
                <c:pt idx="51">
                  <c:v>44065</c:v>
                </c:pt>
                <c:pt idx="52">
                  <c:v>44066</c:v>
                </c:pt>
                <c:pt idx="53">
                  <c:v>44067</c:v>
                </c:pt>
                <c:pt idx="54">
                  <c:v>44068</c:v>
                </c:pt>
                <c:pt idx="55">
                  <c:v>44069</c:v>
                </c:pt>
                <c:pt idx="56">
                  <c:v>44070</c:v>
                </c:pt>
                <c:pt idx="57">
                  <c:v>44071</c:v>
                </c:pt>
                <c:pt idx="58">
                  <c:v>44072</c:v>
                </c:pt>
                <c:pt idx="59">
                  <c:v>44073</c:v>
                </c:pt>
                <c:pt idx="60">
                  <c:v>44074</c:v>
                </c:pt>
                <c:pt idx="61">
                  <c:v>44075</c:v>
                </c:pt>
                <c:pt idx="62">
                  <c:v>44076</c:v>
                </c:pt>
                <c:pt idx="63">
                  <c:v>44077</c:v>
                </c:pt>
                <c:pt idx="64">
                  <c:v>44078</c:v>
                </c:pt>
                <c:pt idx="65">
                  <c:v>44079</c:v>
                </c:pt>
                <c:pt idx="66">
                  <c:v>44080</c:v>
                </c:pt>
                <c:pt idx="67">
                  <c:v>44081</c:v>
                </c:pt>
                <c:pt idx="68">
                  <c:v>44082</c:v>
                </c:pt>
                <c:pt idx="69">
                  <c:v>44083</c:v>
                </c:pt>
                <c:pt idx="70">
                  <c:v>44084</c:v>
                </c:pt>
                <c:pt idx="71">
                  <c:v>44085</c:v>
                </c:pt>
                <c:pt idx="72">
                  <c:v>44086</c:v>
                </c:pt>
                <c:pt idx="73">
                  <c:v>44087</c:v>
                </c:pt>
                <c:pt idx="74">
                  <c:v>44088</c:v>
                </c:pt>
                <c:pt idx="75">
                  <c:v>44089</c:v>
                </c:pt>
                <c:pt idx="76">
                  <c:v>44090</c:v>
                </c:pt>
                <c:pt idx="77">
                  <c:v>44091</c:v>
                </c:pt>
                <c:pt idx="78">
                  <c:v>44092</c:v>
                </c:pt>
              </c:numCache>
            </c:numRef>
          </c:cat>
          <c:val>
            <c:numRef>
              <c:f>Sheet1!$C$2:$C$80</c:f>
              <c:numCache>
                <c:formatCode>General</c:formatCode>
                <c:ptCount val="79"/>
                <c:pt idx="0">
                  <c:v>61348</c:v>
                </c:pt>
                <c:pt idx="1">
                  <c:v>58085</c:v>
                </c:pt>
                <c:pt idx="2">
                  <c:v>140969</c:v>
                </c:pt>
                <c:pt idx="3">
                  <c:v>162006</c:v>
                </c:pt>
                <c:pt idx="4">
                  <c:v>172687</c:v>
                </c:pt>
                <c:pt idx="5">
                  <c:v>167063</c:v>
                </c:pt>
                <c:pt idx="6">
                  <c:v>46060</c:v>
                </c:pt>
                <c:pt idx="7">
                  <c:v>2538</c:v>
                </c:pt>
                <c:pt idx="8">
                  <c:v>2470</c:v>
                </c:pt>
                <c:pt idx="9">
                  <c:v>860</c:v>
                </c:pt>
                <c:pt idx="10">
                  <c:v>420</c:v>
                </c:pt>
                <c:pt idx="11">
                  <c:v>227500</c:v>
                </c:pt>
                <c:pt idx="12">
                  <c:v>480886</c:v>
                </c:pt>
                <c:pt idx="13">
                  <c:v>521944</c:v>
                </c:pt>
                <c:pt idx="14">
                  <c:v>530304</c:v>
                </c:pt>
                <c:pt idx="15">
                  <c:v>564649</c:v>
                </c:pt>
                <c:pt idx="16">
                  <c:v>599534</c:v>
                </c:pt>
                <c:pt idx="17">
                  <c:v>482940</c:v>
                </c:pt>
                <c:pt idx="18">
                  <c:v>572726</c:v>
                </c:pt>
                <c:pt idx="19">
                  <c:v>763642</c:v>
                </c:pt>
                <c:pt idx="20">
                  <c:v>391345</c:v>
                </c:pt>
                <c:pt idx="21">
                  <c:v>2843</c:v>
                </c:pt>
                <c:pt idx="22">
                  <c:v>782</c:v>
                </c:pt>
                <c:pt idx="23">
                  <c:v>454</c:v>
                </c:pt>
                <c:pt idx="24">
                  <c:v>338</c:v>
                </c:pt>
                <c:pt idx="25">
                  <c:v>36586</c:v>
                </c:pt>
                <c:pt idx="26">
                  <c:v>30470</c:v>
                </c:pt>
                <c:pt idx="27">
                  <c:v>29391</c:v>
                </c:pt>
                <c:pt idx="28">
                  <c:v>28598</c:v>
                </c:pt>
                <c:pt idx="29">
                  <c:v>14156</c:v>
                </c:pt>
                <c:pt idx="30">
                  <c:v>326</c:v>
                </c:pt>
                <c:pt idx="31">
                  <c:v>213</c:v>
                </c:pt>
                <c:pt idx="32">
                  <c:v>2360</c:v>
                </c:pt>
                <c:pt idx="33">
                  <c:v>428</c:v>
                </c:pt>
                <c:pt idx="34">
                  <c:v>15189</c:v>
                </c:pt>
                <c:pt idx="35">
                  <c:v>122010</c:v>
                </c:pt>
                <c:pt idx="36">
                  <c:v>269187</c:v>
                </c:pt>
                <c:pt idx="37">
                  <c:v>213129</c:v>
                </c:pt>
                <c:pt idx="38">
                  <c:v>109062</c:v>
                </c:pt>
                <c:pt idx="39">
                  <c:v>125452</c:v>
                </c:pt>
                <c:pt idx="40">
                  <c:v>78941</c:v>
                </c:pt>
                <c:pt idx="41">
                  <c:v>890</c:v>
                </c:pt>
                <c:pt idx="42">
                  <c:v>2444</c:v>
                </c:pt>
                <c:pt idx="43">
                  <c:v>6080</c:v>
                </c:pt>
                <c:pt idx="44">
                  <c:v>13523</c:v>
                </c:pt>
                <c:pt idx="45">
                  <c:v>16356</c:v>
                </c:pt>
                <c:pt idx="46">
                  <c:v>20132</c:v>
                </c:pt>
                <c:pt idx="47">
                  <c:v>23731</c:v>
                </c:pt>
                <c:pt idx="48">
                  <c:v>25242</c:v>
                </c:pt>
                <c:pt idx="49">
                  <c:v>26380</c:v>
                </c:pt>
                <c:pt idx="50">
                  <c:v>25679</c:v>
                </c:pt>
                <c:pt idx="51">
                  <c:v>26658</c:v>
                </c:pt>
                <c:pt idx="52">
                  <c:v>31967</c:v>
                </c:pt>
                <c:pt idx="53">
                  <c:v>30887</c:v>
                </c:pt>
                <c:pt idx="54">
                  <c:v>52251</c:v>
                </c:pt>
                <c:pt idx="55">
                  <c:v>46805</c:v>
                </c:pt>
                <c:pt idx="56">
                  <c:v>43614</c:v>
                </c:pt>
                <c:pt idx="57">
                  <c:v>39530</c:v>
                </c:pt>
                <c:pt idx="58">
                  <c:v>49282</c:v>
                </c:pt>
                <c:pt idx="59">
                  <c:v>43199</c:v>
                </c:pt>
                <c:pt idx="60">
                  <c:v>7467</c:v>
                </c:pt>
                <c:pt idx="61">
                  <c:v>1808</c:v>
                </c:pt>
                <c:pt idx="62">
                  <c:v>153832</c:v>
                </c:pt>
                <c:pt idx="63">
                  <c:v>192292</c:v>
                </c:pt>
                <c:pt idx="64">
                  <c:v>169889</c:v>
                </c:pt>
                <c:pt idx="65">
                  <c:v>178972</c:v>
                </c:pt>
                <c:pt idx="66">
                  <c:v>163071</c:v>
                </c:pt>
                <c:pt idx="67">
                  <c:v>203768</c:v>
                </c:pt>
                <c:pt idx="68">
                  <c:v>233608</c:v>
                </c:pt>
                <c:pt idx="69">
                  <c:v>26220</c:v>
                </c:pt>
                <c:pt idx="70">
                  <c:v>1806</c:v>
                </c:pt>
                <c:pt idx="71">
                  <c:v>1493</c:v>
                </c:pt>
                <c:pt idx="72">
                  <c:v>451</c:v>
                </c:pt>
                <c:pt idx="73">
                  <c:v>271</c:v>
                </c:pt>
                <c:pt idx="74">
                  <c:v>14565</c:v>
                </c:pt>
                <c:pt idx="75">
                  <c:v>14626</c:v>
                </c:pt>
                <c:pt idx="76">
                  <c:v>12558</c:v>
                </c:pt>
                <c:pt idx="77">
                  <c:v>12674</c:v>
                </c:pt>
                <c:pt idx="78">
                  <c:v>11553</c:v>
                </c:pt>
              </c:numCache>
            </c:numRef>
          </c:val>
          <c:smooth val="0"/>
          <c:extLst>
            <c:ext xmlns:c16="http://schemas.microsoft.com/office/drawing/2014/chart" uri="{C3380CC4-5D6E-409C-BE32-E72D297353CC}">
              <c16:uniqueId val="{00000001-29B7-4AB0-8344-9392A29AA7B3}"/>
            </c:ext>
          </c:extLst>
        </c:ser>
        <c:dLbls>
          <c:showLegendKey val="0"/>
          <c:showVal val="0"/>
          <c:showCatName val="0"/>
          <c:showSerName val="0"/>
          <c:showPercent val="0"/>
          <c:showBubbleSize val="0"/>
        </c:dLbls>
        <c:smooth val="0"/>
        <c:axId val="456140272"/>
        <c:axId val="456145520"/>
      </c:lineChart>
      <c:dateAx>
        <c:axId val="456140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145520"/>
        <c:crosses val="autoZero"/>
        <c:auto val="1"/>
        <c:lblOffset val="100"/>
        <c:baseTimeUnit val="days"/>
      </c:dateAx>
      <c:valAx>
        <c:axId val="456145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140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Engaged Users</c:v>
                </c:pt>
              </c:strCache>
            </c:strRef>
          </c:tx>
          <c:spPr>
            <a:ln w="28575" cap="rnd">
              <a:solidFill>
                <a:schemeClr val="accent1"/>
              </a:solidFill>
              <a:round/>
            </a:ln>
            <a:effectLst/>
          </c:spPr>
          <c:marker>
            <c:symbol val="none"/>
          </c:marker>
          <c:cat>
            <c:numRef>
              <c:f>Sheet1!$A$2:$A$80</c:f>
              <c:numCache>
                <c:formatCode>m/d/yyyy</c:formatCode>
                <c:ptCount val="79"/>
                <c:pt idx="0">
                  <c:v>44014</c:v>
                </c:pt>
                <c:pt idx="1">
                  <c:v>44015</c:v>
                </c:pt>
                <c:pt idx="2">
                  <c:v>44016</c:v>
                </c:pt>
                <c:pt idx="3">
                  <c:v>44017</c:v>
                </c:pt>
                <c:pt idx="4">
                  <c:v>44018</c:v>
                </c:pt>
                <c:pt idx="5">
                  <c:v>44019</c:v>
                </c:pt>
                <c:pt idx="6">
                  <c:v>44020</c:v>
                </c:pt>
                <c:pt idx="7">
                  <c:v>44021</c:v>
                </c:pt>
                <c:pt idx="8">
                  <c:v>44022</c:v>
                </c:pt>
                <c:pt idx="9">
                  <c:v>44023</c:v>
                </c:pt>
                <c:pt idx="10">
                  <c:v>44024</c:v>
                </c:pt>
                <c:pt idx="11">
                  <c:v>44025</c:v>
                </c:pt>
                <c:pt idx="12">
                  <c:v>44026</c:v>
                </c:pt>
                <c:pt idx="13">
                  <c:v>44027</c:v>
                </c:pt>
                <c:pt idx="14">
                  <c:v>44028</c:v>
                </c:pt>
                <c:pt idx="15">
                  <c:v>44029</c:v>
                </c:pt>
                <c:pt idx="16">
                  <c:v>44030</c:v>
                </c:pt>
                <c:pt idx="17">
                  <c:v>44031</c:v>
                </c:pt>
                <c:pt idx="18">
                  <c:v>44032</c:v>
                </c:pt>
                <c:pt idx="19">
                  <c:v>44033</c:v>
                </c:pt>
                <c:pt idx="20">
                  <c:v>44034</c:v>
                </c:pt>
                <c:pt idx="21">
                  <c:v>44035</c:v>
                </c:pt>
                <c:pt idx="22">
                  <c:v>44036</c:v>
                </c:pt>
                <c:pt idx="23">
                  <c:v>44037</c:v>
                </c:pt>
                <c:pt idx="24">
                  <c:v>44038</c:v>
                </c:pt>
                <c:pt idx="25">
                  <c:v>44039</c:v>
                </c:pt>
                <c:pt idx="26">
                  <c:v>44040</c:v>
                </c:pt>
                <c:pt idx="27">
                  <c:v>44041</c:v>
                </c:pt>
                <c:pt idx="28">
                  <c:v>44042</c:v>
                </c:pt>
                <c:pt idx="29">
                  <c:v>44043</c:v>
                </c:pt>
                <c:pt idx="30">
                  <c:v>44044</c:v>
                </c:pt>
                <c:pt idx="31">
                  <c:v>44045</c:v>
                </c:pt>
                <c:pt idx="32">
                  <c:v>44046</c:v>
                </c:pt>
                <c:pt idx="33">
                  <c:v>44047</c:v>
                </c:pt>
                <c:pt idx="34">
                  <c:v>44048</c:v>
                </c:pt>
                <c:pt idx="35">
                  <c:v>44049</c:v>
                </c:pt>
                <c:pt idx="36">
                  <c:v>44050</c:v>
                </c:pt>
                <c:pt idx="37">
                  <c:v>44051</c:v>
                </c:pt>
                <c:pt idx="38">
                  <c:v>44052</c:v>
                </c:pt>
                <c:pt idx="39">
                  <c:v>44053</c:v>
                </c:pt>
                <c:pt idx="40">
                  <c:v>44054</c:v>
                </c:pt>
                <c:pt idx="41">
                  <c:v>44055</c:v>
                </c:pt>
                <c:pt idx="42">
                  <c:v>44056</c:v>
                </c:pt>
                <c:pt idx="43">
                  <c:v>44057</c:v>
                </c:pt>
                <c:pt idx="44">
                  <c:v>44058</c:v>
                </c:pt>
                <c:pt idx="45">
                  <c:v>44059</c:v>
                </c:pt>
                <c:pt idx="46">
                  <c:v>44060</c:v>
                </c:pt>
                <c:pt idx="47">
                  <c:v>44061</c:v>
                </c:pt>
                <c:pt idx="48">
                  <c:v>44062</c:v>
                </c:pt>
                <c:pt idx="49">
                  <c:v>44063</c:v>
                </c:pt>
                <c:pt idx="50">
                  <c:v>44064</c:v>
                </c:pt>
                <c:pt idx="51">
                  <c:v>44065</c:v>
                </c:pt>
                <c:pt idx="52">
                  <c:v>44066</c:v>
                </c:pt>
                <c:pt idx="53">
                  <c:v>44067</c:v>
                </c:pt>
                <c:pt idx="54">
                  <c:v>44068</c:v>
                </c:pt>
                <c:pt idx="55">
                  <c:v>44069</c:v>
                </c:pt>
                <c:pt idx="56">
                  <c:v>44070</c:v>
                </c:pt>
                <c:pt idx="57">
                  <c:v>44071</c:v>
                </c:pt>
                <c:pt idx="58">
                  <c:v>44072</c:v>
                </c:pt>
                <c:pt idx="59">
                  <c:v>44073</c:v>
                </c:pt>
                <c:pt idx="60">
                  <c:v>44074</c:v>
                </c:pt>
                <c:pt idx="61">
                  <c:v>44075</c:v>
                </c:pt>
                <c:pt idx="62">
                  <c:v>44076</c:v>
                </c:pt>
                <c:pt idx="63">
                  <c:v>44077</c:v>
                </c:pt>
                <c:pt idx="64">
                  <c:v>44078</c:v>
                </c:pt>
                <c:pt idx="65">
                  <c:v>44079</c:v>
                </c:pt>
                <c:pt idx="66">
                  <c:v>44080</c:v>
                </c:pt>
                <c:pt idx="67">
                  <c:v>44081</c:v>
                </c:pt>
                <c:pt idx="68">
                  <c:v>44082</c:v>
                </c:pt>
                <c:pt idx="69">
                  <c:v>44083</c:v>
                </c:pt>
                <c:pt idx="70">
                  <c:v>44084</c:v>
                </c:pt>
                <c:pt idx="71">
                  <c:v>44085</c:v>
                </c:pt>
                <c:pt idx="72">
                  <c:v>44086</c:v>
                </c:pt>
                <c:pt idx="73">
                  <c:v>44087</c:v>
                </c:pt>
                <c:pt idx="74">
                  <c:v>44088</c:v>
                </c:pt>
                <c:pt idx="75">
                  <c:v>44089</c:v>
                </c:pt>
                <c:pt idx="76">
                  <c:v>44090</c:v>
                </c:pt>
                <c:pt idx="77">
                  <c:v>44091</c:v>
                </c:pt>
                <c:pt idx="78">
                  <c:v>44092</c:v>
                </c:pt>
              </c:numCache>
            </c:numRef>
          </c:cat>
          <c:val>
            <c:numRef>
              <c:f>Sheet1!$B$2:$B$80</c:f>
              <c:numCache>
                <c:formatCode>General</c:formatCode>
                <c:ptCount val="79"/>
                <c:pt idx="0">
                  <c:v>1789</c:v>
                </c:pt>
                <c:pt idx="1">
                  <c:v>1668</c:v>
                </c:pt>
                <c:pt idx="2">
                  <c:v>4664</c:v>
                </c:pt>
                <c:pt idx="3">
                  <c:v>3412</c:v>
                </c:pt>
                <c:pt idx="4">
                  <c:v>4135</c:v>
                </c:pt>
                <c:pt idx="5">
                  <c:v>3023</c:v>
                </c:pt>
                <c:pt idx="6">
                  <c:v>900</c:v>
                </c:pt>
                <c:pt idx="7">
                  <c:v>324</c:v>
                </c:pt>
                <c:pt idx="8">
                  <c:v>216</c:v>
                </c:pt>
                <c:pt idx="9">
                  <c:v>68</c:v>
                </c:pt>
                <c:pt idx="10">
                  <c:v>32</c:v>
                </c:pt>
                <c:pt idx="11">
                  <c:v>4560</c:v>
                </c:pt>
                <c:pt idx="12">
                  <c:v>13434</c:v>
                </c:pt>
                <c:pt idx="13">
                  <c:v>10502</c:v>
                </c:pt>
                <c:pt idx="14">
                  <c:v>8475</c:v>
                </c:pt>
                <c:pt idx="15">
                  <c:v>8574</c:v>
                </c:pt>
                <c:pt idx="16">
                  <c:v>8799</c:v>
                </c:pt>
                <c:pt idx="17">
                  <c:v>6641</c:v>
                </c:pt>
                <c:pt idx="18">
                  <c:v>7449</c:v>
                </c:pt>
                <c:pt idx="19">
                  <c:v>7025</c:v>
                </c:pt>
                <c:pt idx="20">
                  <c:v>4597</c:v>
                </c:pt>
                <c:pt idx="21">
                  <c:v>91</c:v>
                </c:pt>
                <c:pt idx="22">
                  <c:v>34</c:v>
                </c:pt>
                <c:pt idx="23">
                  <c:v>18</c:v>
                </c:pt>
                <c:pt idx="24">
                  <c:v>13</c:v>
                </c:pt>
                <c:pt idx="25">
                  <c:v>206</c:v>
                </c:pt>
                <c:pt idx="26">
                  <c:v>111</c:v>
                </c:pt>
                <c:pt idx="27">
                  <c:v>57</c:v>
                </c:pt>
                <c:pt idx="28">
                  <c:v>117</c:v>
                </c:pt>
                <c:pt idx="29">
                  <c:v>50</c:v>
                </c:pt>
                <c:pt idx="30">
                  <c:v>16</c:v>
                </c:pt>
                <c:pt idx="31">
                  <c:v>9</c:v>
                </c:pt>
                <c:pt idx="32">
                  <c:v>44</c:v>
                </c:pt>
                <c:pt idx="33">
                  <c:v>18</c:v>
                </c:pt>
                <c:pt idx="34">
                  <c:v>27</c:v>
                </c:pt>
                <c:pt idx="35">
                  <c:v>3504</c:v>
                </c:pt>
                <c:pt idx="36">
                  <c:v>6097</c:v>
                </c:pt>
                <c:pt idx="37">
                  <c:v>3423</c:v>
                </c:pt>
                <c:pt idx="38">
                  <c:v>1677</c:v>
                </c:pt>
                <c:pt idx="39">
                  <c:v>1852</c:v>
                </c:pt>
                <c:pt idx="40">
                  <c:v>1046</c:v>
                </c:pt>
                <c:pt idx="41">
                  <c:v>64</c:v>
                </c:pt>
                <c:pt idx="42">
                  <c:v>112</c:v>
                </c:pt>
                <c:pt idx="43">
                  <c:v>912</c:v>
                </c:pt>
                <c:pt idx="44">
                  <c:v>1074</c:v>
                </c:pt>
                <c:pt idx="45">
                  <c:v>936</c:v>
                </c:pt>
                <c:pt idx="46">
                  <c:v>867</c:v>
                </c:pt>
                <c:pt idx="47">
                  <c:v>883</c:v>
                </c:pt>
                <c:pt idx="48">
                  <c:v>737</c:v>
                </c:pt>
                <c:pt idx="49">
                  <c:v>667</c:v>
                </c:pt>
                <c:pt idx="50">
                  <c:v>553</c:v>
                </c:pt>
                <c:pt idx="51">
                  <c:v>520</c:v>
                </c:pt>
                <c:pt idx="52">
                  <c:v>658</c:v>
                </c:pt>
                <c:pt idx="53">
                  <c:v>573</c:v>
                </c:pt>
                <c:pt idx="54">
                  <c:v>584</c:v>
                </c:pt>
                <c:pt idx="55">
                  <c:v>581</c:v>
                </c:pt>
                <c:pt idx="56">
                  <c:v>563</c:v>
                </c:pt>
                <c:pt idx="57">
                  <c:v>538</c:v>
                </c:pt>
                <c:pt idx="58">
                  <c:v>551</c:v>
                </c:pt>
                <c:pt idx="59">
                  <c:v>463</c:v>
                </c:pt>
                <c:pt idx="60">
                  <c:v>43</c:v>
                </c:pt>
                <c:pt idx="61">
                  <c:v>71</c:v>
                </c:pt>
                <c:pt idx="62">
                  <c:v>5748</c:v>
                </c:pt>
                <c:pt idx="63">
                  <c:v>3954</c:v>
                </c:pt>
                <c:pt idx="64">
                  <c:v>3595</c:v>
                </c:pt>
                <c:pt idx="65">
                  <c:v>4196</c:v>
                </c:pt>
                <c:pt idx="66">
                  <c:v>3345</c:v>
                </c:pt>
                <c:pt idx="67">
                  <c:v>3402</c:v>
                </c:pt>
                <c:pt idx="68">
                  <c:v>3397</c:v>
                </c:pt>
                <c:pt idx="69">
                  <c:v>513</c:v>
                </c:pt>
                <c:pt idx="70">
                  <c:v>33</c:v>
                </c:pt>
                <c:pt idx="71">
                  <c:v>33</c:v>
                </c:pt>
                <c:pt idx="72">
                  <c:v>19</c:v>
                </c:pt>
                <c:pt idx="73">
                  <c:v>19</c:v>
                </c:pt>
                <c:pt idx="74">
                  <c:v>78</c:v>
                </c:pt>
                <c:pt idx="75">
                  <c:v>125</c:v>
                </c:pt>
                <c:pt idx="76">
                  <c:v>34</c:v>
                </c:pt>
                <c:pt idx="77">
                  <c:v>43</c:v>
                </c:pt>
                <c:pt idx="78">
                  <c:v>26</c:v>
                </c:pt>
              </c:numCache>
            </c:numRef>
          </c:val>
          <c:smooth val="0"/>
          <c:extLst>
            <c:ext xmlns:c16="http://schemas.microsoft.com/office/drawing/2014/chart" uri="{C3380CC4-5D6E-409C-BE32-E72D297353CC}">
              <c16:uniqueId val="{00000000-7EE7-44D6-B430-33379744211D}"/>
            </c:ext>
          </c:extLst>
        </c:ser>
        <c:ser>
          <c:idx val="1"/>
          <c:order val="1"/>
          <c:tx>
            <c:strRef>
              <c:f>Sheet1!$C$1</c:f>
              <c:strCache>
                <c:ptCount val="1"/>
                <c:pt idx="0">
                  <c:v>Consumptions</c:v>
                </c:pt>
              </c:strCache>
            </c:strRef>
          </c:tx>
          <c:spPr>
            <a:ln w="28575" cap="rnd">
              <a:solidFill>
                <a:schemeClr val="accent2"/>
              </a:solidFill>
              <a:round/>
            </a:ln>
            <a:effectLst/>
          </c:spPr>
          <c:marker>
            <c:symbol val="none"/>
          </c:marker>
          <c:cat>
            <c:numRef>
              <c:f>Sheet1!$A$2:$A$80</c:f>
              <c:numCache>
                <c:formatCode>m/d/yyyy</c:formatCode>
                <c:ptCount val="79"/>
                <c:pt idx="0">
                  <c:v>44014</c:v>
                </c:pt>
                <c:pt idx="1">
                  <c:v>44015</c:v>
                </c:pt>
                <c:pt idx="2">
                  <c:v>44016</c:v>
                </c:pt>
                <c:pt idx="3">
                  <c:v>44017</c:v>
                </c:pt>
                <c:pt idx="4">
                  <c:v>44018</c:v>
                </c:pt>
                <c:pt idx="5">
                  <c:v>44019</c:v>
                </c:pt>
                <c:pt idx="6">
                  <c:v>44020</c:v>
                </c:pt>
                <c:pt idx="7">
                  <c:v>44021</c:v>
                </c:pt>
                <c:pt idx="8">
                  <c:v>44022</c:v>
                </c:pt>
                <c:pt idx="9">
                  <c:v>44023</c:v>
                </c:pt>
                <c:pt idx="10">
                  <c:v>44024</c:v>
                </c:pt>
                <c:pt idx="11">
                  <c:v>44025</c:v>
                </c:pt>
                <c:pt idx="12">
                  <c:v>44026</c:v>
                </c:pt>
                <c:pt idx="13">
                  <c:v>44027</c:v>
                </c:pt>
                <c:pt idx="14">
                  <c:v>44028</c:v>
                </c:pt>
                <c:pt idx="15">
                  <c:v>44029</c:v>
                </c:pt>
                <c:pt idx="16">
                  <c:v>44030</c:v>
                </c:pt>
                <c:pt idx="17">
                  <c:v>44031</c:v>
                </c:pt>
                <c:pt idx="18">
                  <c:v>44032</c:v>
                </c:pt>
                <c:pt idx="19">
                  <c:v>44033</c:v>
                </c:pt>
                <c:pt idx="20">
                  <c:v>44034</c:v>
                </c:pt>
                <c:pt idx="21">
                  <c:v>44035</c:v>
                </c:pt>
                <c:pt idx="22">
                  <c:v>44036</c:v>
                </c:pt>
                <c:pt idx="23">
                  <c:v>44037</c:v>
                </c:pt>
                <c:pt idx="24">
                  <c:v>44038</c:v>
                </c:pt>
                <c:pt idx="25">
                  <c:v>44039</c:v>
                </c:pt>
                <c:pt idx="26">
                  <c:v>44040</c:v>
                </c:pt>
                <c:pt idx="27">
                  <c:v>44041</c:v>
                </c:pt>
                <c:pt idx="28">
                  <c:v>44042</c:v>
                </c:pt>
                <c:pt idx="29">
                  <c:v>44043</c:v>
                </c:pt>
                <c:pt idx="30">
                  <c:v>44044</c:v>
                </c:pt>
                <c:pt idx="31">
                  <c:v>44045</c:v>
                </c:pt>
                <c:pt idx="32">
                  <c:v>44046</c:v>
                </c:pt>
                <c:pt idx="33">
                  <c:v>44047</c:v>
                </c:pt>
                <c:pt idx="34">
                  <c:v>44048</c:v>
                </c:pt>
                <c:pt idx="35">
                  <c:v>44049</c:v>
                </c:pt>
                <c:pt idx="36">
                  <c:v>44050</c:v>
                </c:pt>
                <c:pt idx="37">
                  <c:v>44051</c:v>
                </c:pt>
                <c:pt idx="38">
                  <c:v>44052</c:v>
                </c:pt>
                <c:pt idx="39">
                  <c:v>44053</c:v>
                </c:pt>
                <c:pt idx="40">
                  <c:v>44054</c:v>
                </c:pt>
                <c:pt idx="41">
                  <c:v>44055</c:v>
                </c:pt>
                <c:pt idx="42">
                  <c:v>44056</c:v>
                </c:pt>
                <c:pt idx="43">
                  <c:v>44057</c:v>
                </c:pt>
                <c:pt idx="44">
                  <c:v>44058</c:v>
                </c:pt>
                <c:pt idx="45">
                  <c:v>44059</c:v>
                </c:pt>
                <c:pt idx="46">
                  <c:v>44060</c:v>
                </c:pt>
                <c:pt idx="47">
                  <c:v>44061</c:v>
                </c:pt>
                <c:pt idx="48">
                  <c:v>44062</c:v>
                </c:pt>
                <c:pt idx="49">
                  <c:v>44063</c:v>
                </c:pt>
                <c:pt idx="50">
                  <c:v>44064</c:v>
                </c:pt>
                <c:pt idx="51">
                  <c:v>44065</c:v>
                </c:pt>
                <c:pt idx="52">
                  <c:v>44066</c:v>
                </c:pt>
                <c:pt idx="53">
                  <c:v>44067</c:v>
                </c:pt>
                <c:pt idx="54">
                  <c:v>44068</c:v>
                </c:pt>
                <c:pt idx="55">
                  <c:v>44069</c:v>
                </c:pt>
                <c:pt idx="56">
                  <c:v>44070</c:v>
                </c:pt>
                <c:pt idx="57">
                  <c:v>44071</c:v>
                </c:pt>
                <c:pt idx="58">
                  <c:v>44072</c:v>
                </c:pt>
                <c:pt idx="59">
                  <c:v>44073</c:v>
                </c:pt>
                <c:pt idx="60">
                  <c:v>44074</c:v>
                </c:pt>
                <c:pt idx="61">
                  <c:v>44075</c:v>
                </c:pt>
                <c:pt idx="62">
                  <c:v>44076</c:v>
                </c:pt>
                <c:pt idx="63">
                  <c:v>44077</c:v>
                </c:pt>
                <c:pt idx="64">
                  <c:v>44078</c:v>
                </c:pt>
                <c:pt idx="65">
                  <c:v>44079</c:v>
                </c:pt>
                <c:pt idx="66">
                  <c:v>44080</c:v>
                </c:pt>
                <c:pt idx="67">
                  <c:v>44081</c:v>
                </c:pt>
                <c:pt idx="68">
                  <c:v>44082</c:v>
                </c:pt>
                <c:pt idx="69">
                  <c:v>44083</c:v>
                </c:pt>
                <c:pt idx="70">
                  <c:v>44084</c:v>
                </c:pt>
                <c:pt idx="71">
                  <c:v>44085</c:v>
                </c:pt>
                <c:pt idx="72">
                  <c:v>44086</c:v>
                </c:pt>
                <c:pt idx="73">
                  <c:v>44087</c:v>
                </c:pt>
                <c:pt idx="74">
                  <c:v>44088</c:v>
                </c:pt>
                <c:pt idx="75">
                  <c:v>44089</c:v>
                </c:pt>
                <c:pt idx="76">
                  <c:v>44090</c:v>
                </c:pt>
                <c:pt idx="77">
                  <c:v>44091</c:v>
                </c:pt>
                <c:pt idx="78">
                  <c:v>44092</c:v>
                </c:pt>
              </c:numCache>
            </c:numRef>
          </c:cat>
          <c:val>
            <c:numRef>
              <c:f>Sheet1!$C$2:$C$80</c:f>
              <c:numCache>
                <c:formatCode>General</c:formatCode>
                <c:ptCount val="79"/>
                <c:pt idx="0">
                  <c:v>2942</c:v>
                </c:pt>
                <c:pt idx="1">
                  <c:v>2597</c:v>
                </c:pt>
                <c:pt idx="2">
                  <c:v>6755</c:v>
                </c:pt>
                <c:pt idx="3">
                  <c:v>5093</c:v>
                </c:pt>
                <c:pt idx="4">
                  <c:v>6205</c:v>
                </c:pt>
                <c:pt idx="5">
                  <c:v>4415</c:v>
                </c:pt>
                <c:pt idx="6">
                  <c:v>1273</c:v>
                </c:pt>
                <c:pt idx="7">
                  <c:v>757</c:v>
                </c:pt>
                <c:pt idx="8">
                  <c:v>428</c:v>
                </c:pt>
                <c:pt idx="9">
                  <c:v>112</c:v>
                </c:pt>
                <c:pt idx="10">
                  <c:v>50</c:v>
                </c:pt>
                <c:pt idx="11">
                  <c:v>6450</c:v>
                </c:pt>
                <c:pt idx="12">
                  <c:v>19677</c:v>
                </c:pt>
                <c:pt idx="13">
                  <c:v>13828</c:v>
                </c:pt>
                <c:pt idx="14">
                  <c:v>12209</c:v>
                </c:pt>
                <c:pt idx="15">
                  <c:v>11941</c:v>
                </c:pt>
                <c:pt idx="16">
                  <c:v>11784</c:v>
                </c:pt>
                <c:pt idx="17">
                  <c:v>8534</c:v>
                </c:pt>
                <c:pt idx="18">
                  <c:v>9182</c:v>
                </c:pt>
                <c:pt idx="19">
                  <c:v>8743</c:v>
                </c:pt>
                <c:pt idx="20">
                  <c:v>6858</c:v>
                </c:pt>
                <c:pt idx="21">
                  <c:v>84</c:v>
                </c:pt>
                <c:pt idx="22">
                  <c:v>40</c:v>
                </c:pt>
                <c:pt idx="23">
                  <c:v>8</c:v>
                </c:pt>
                <c:pt idx="24">
                  <c:v>7</c:v>
                </c:pt>
                <c:pt idx="25">
                  <c:v>232</c:v>
                </c:pt>
                <c:pt idx="26">
                  <c:v>114</c:v>
                </c:pt>
                <c:pt idx="27">
                  <c:v>59</c:v>
                </c:pt>
                <c:pt idx="28">
                  <c:v>126</c:v>
                </c:pt>
                <c:pt idx="29">
                  <c:v>48</c:v>
                </c:pt>
                <c:pt idx="30">
                  <c:v>6</c:v>
                </c:pt>
                <c:pt idx="31">
                  <c:v>3</c:v>
                </c:pt>
                <c:pt idx="32">
                  <c:v>34</c:v>
                </c:pt>
                <c:pt idx="33">
                  <c:v>10</c:v>
                </c:pt>
                <c:pt idx="34">
                  <c:v>19</c:v>
                </c:pt>
                <c:pt idx="35">
                  <c:v>5342</c:v>
                </c:pt>
                <c:pt idx="36">
                  <c:v>9330</c:v>
                </c:pt>
                <c:pt idx="37">
                  <c:v>4688</c:v>
                </c:pt>
                <c:pt idx="38">
                  <c:v>1987</c:v>
                </c:pt>
                <c:pt idx="39">
                  <c:v>2564</c:v>
                </c:pt>
                <c:pt idx="40">
                  <c:v>1471</c:v>
                </c:pt>
                <c:pt idx="41">
                  <c:v>104</c:v>
                </c:pt>
                <c:pt idx="42">
                  <c:v>104</c:v>
                </c:pt>
                <c:pt idx="43">
                  <c:v>105</c:v>
                </c:pt>
                <c:pt idx="44">
                  <c:v>143</c:v>
                </c:pt>
                <c:pt idx="45">
                  <c:v>221</c:v>
                </c:pt>
                <c:pt idx="46">
                  <c:v>266</c:v>
                </c:pt>
                <c:pt idx="47">
                  <c:v>304</c:v>
                </c:pt>
                <c:pt idx="48">
                  <c:v>372</c:v>
                </c:pt>
                <c:pt idx="49">
                  <c:v>277</c:v>
                </c:pt>
                <c:pt idx="50">
                  <c:v>268</c:v>
                </c:pt>
                <c:pt idx="51">
                  <c:v>234</c:v>
                </c:pt>
                <c:pt idx="52">
                  <c:v>338</c:v>
                </c:pt>
                <c:pt idx="53">
                  <c:v>280</c:v>
                </c:pt>
                <c:pt idx="54">
                  <c:v>323</c:v>
                </c:pt>
                <c:pt idx="55">
                  <c:v>308</c:v>
                </c:pt>
                <c:pt idx="56">
                  <c:v>300</c:v>
                </c:pt>
                <c:pt idx="57">
                  <c:v>344</c:v>
                </c:pt>
                <c:pt idx="58">
                  <c:v>291</c:v>
                </c:pt>
                <c:pt idx="59">
                  <c:v>282</c:v>
                </c:pt>
                <c:pt idx="60">
                  <c:v>35</c:v>
                </c:pt>
                <c:pt idx="61">
                  <c:v>107</c:v>
                </c:pt>
                <c:pt idx="62">
                  <c:v>10175</c:v>
                </c:pt>
                <c:pt idx="63">
                  <c:v>5875</c:v>
                </c:pt>
                <c:pt idx="64">
                  <c:v>5506</c:v>
                </c:pt>
                <c:pt idx="65">
                  <c:v>5629</c:v>
                </c:pt>
                <c:pt idx="66">
                  <c:v>4586</c:v>
                </c:pt>
                <c:pt idx="67">
                  <c:v>4484</c:v>
                </c:pt>
                <c:pt idx="68">
                  <c:v>4765</c:v>
                </c:pt>
                <c:pt idx="69">
                  <c:v>560</c:v>
                </c:pt>
                <c:pt idx="70">
                  <c:v>16</c:v>
                </c:pt>
                <c:pt idx="71">
                  <c:v>12</c:v>
                </c:pt>
                <c:pt idx="72">
                  <c:v>11</c:v>
                </c:pt>
                <c:pt idx="73">
                  <c:v>11</c:v>
                </c:pt>
                <c:pt idx="74">
                  <c:v>62</c:v>
                </c:pt>
                <c:pt idx="75">
                  <c:v>108</c:v>
                </c:pt>
                <c:pt idx="76">
                  <c:v>30</c:v>
                </c:pt>
                <c:pt idx="77">
                  <c:v>25</c:v>
                </c:pt>
                <c:pt idx="78">
                  <c:v>13</c:v>
                </c:pt>
              </c:numCache>
            </c:numRef>
          </c:val>
          <c:smooth val="0"/>
          <c:extLst>
            <c:ext xmlns:c16="http://schemas.microsoft.com/office/drawing/2014/chart" uri="{C3380CC4-5D6E-409C-BE32-E72D297353CC}">
              <c16:uniqueId val="{00000001-7EE7-44D6-B430-33379744211D}"/>
            </c:ext>
          </c:extLst>
        </c:ser>
        <c:ser>
          <c:idx val="2"/>
          <c:order val="2"/>
          <c:tx>
            <c:strRef>
              <c:f>Sheet1!$D$1</c:f>
              <c:strCache>
                <c:ptCount val="1"/>
                <c:pt idx="0">
                  <c:v>Stories</c:v>
                </c:pt>
              </c:strCache>
            </c:strRef>
          </c:tx>
          <c:spPr>
            <a:ln w="28575" cap="rnd">
              <a:solidFill>
                <a:schemeClr val="accent3"/>
              </a:solidFill>
              <a:round/>
            </a:ln>
            <a:effectLst/>
          </c:spPr>
          <c:marker>
            <c:symbol val="none"/>
          </c:marker>
          <c:cat>
            <c:numRef>
              <c:f>Sheet1!$A$2:$A$80</c:f>
              <c:numCache>
                <c:formatCode>m/d/yyyy</c:formatCode>
                <c:ptCount val="79"/>
                <c:pt idx="0">
                  <c:v>44014</c:v>
                </c:pt>
                <c:pt idx="1">
                  <c:v>44015</c:v>
                </c:pt>
                <c:pt idx="2">
                  <c:v>44016</c:v>
                </c:pt>
                <c:pt idx="3">
                  <c:v>44017</c:v>
                </c:pt>
                <c:pt idx="4">
                  <c:v>44018</c:v>
                </c:pt>
                <c:pt idx="5">
                  <c:v>44019</c:v>
                </c:pt>
                <c:pt idx="6">
                  <c:v>44020</c:v>
                </c:pt>
                <c:pt idx="7">
                  <c:v>44021</c:v>
                </c:pt>
                <c:pt idx="8">
                  <c:v>44022</c:v>
                </c:pt>
                <c:pt idx="9">
                  <c:v>44023</c:v>
                </c:pt>
                <c:pt idx="10">
                  <c:v>44024</c:v>
                </c:pt>
                <c:pt idx="11">
                  <c:v>44025</c:v>
                </c:pt>
                <c:pt idx="12">
                  <c:v>44026</c:v>
                </c:pt>
                <c:pt idx="13">
                  <c:v>44027</c:v>
                </c:pt>
                <c:pt idx="14">
                  <c:v>44028</c:v>
                </c:pt>
                <c:pt idx="15">
                  <c:v>44029</c:v>
                </c:pt>
                <c:pt idx="16">
                  <c:v>44030</c:v>
                </c:pt>
                <c:pt idx="17">
                  <c:v>44031</c:v>
                </c:pt>
                <c:pt idx="18">
                  <c:v>44032</c:v>
                </c:pt>
                <c:pt idx="19">
                  <c:v>44033</c:v>
                </c:pt>
                <c:pt idx="20">
                  <c:v>44034</c:v>
                </c:pt>
                <c:pt idx="21">
                  <c:v>44035</c:v>
                </c:pt>
                <c:pt idx="22">
                  <c:v>44036</c:v>
                </c:pt>
                <c:pt idx="23">
                  <c:v>44037</c:v>
                </c:pt>
                <c:pt idx="24">
                  <c:v>44038</c:v>
                </c:pt>
                <c:pt idx="25">
                  <c:v>44039</c:v>
                </c:pt>
                <c:pt idx="26">
                  <c:v>44040</c:v>
                </c:pt>
                <c:pt idx="27">
                  <c:v>44041</c:v>
                </c:pt>
                <c:pt idx="28">
                  <c:v>44042</c:v>
                </c:pt>
                <c:pt idx="29">
                  <c:v>44043</c:v>
                </c:pt>
                <c:pt idx="30">
                  <c:v>44044</c:v>
                </c:pt>
                <c:pt idx="31">
                  <c:v>44045</c:v>
                </c:pt>
                <c:pt idx="32">
                  <c:v>44046</c:v>
                </c:pt>
                <c:pt idx="33">
                  <c:v>44047</c:v>
                </c:pt>
                <c:pt idx="34">
                  <c:v>44048</c:v>
                </c:pt>
                <c:pt idx="35">
                  <c:v>44049</c:v>
                </c:pt>
                <c:pt idx="36">
                  <c:v>44050</c:v>
                </c:pt>
                <c:pt idx="37">
                  <c:v>44051</c:v>
                </c:pt>
                <c:pt idx="38">
                  <c:v>44052</c:v>
                </c:pt>
                <c:pt idx="39">
                  <c:v>44053</c:v>
                </c:pt>
                <c:pt idx="40">
                  <c:v>44054</c:v>
                </c:pt>
                <c:pt idx="41">
                  <c:v>44055</c:v>
                </c:pt>
                <c:pt idx="42">
                  <c:v>44056</c:v>
                </c:pt>
                <c:pt idx="43">
                  <c:v>44057</c:v>
                </c:pt>
                <c:pt idx="44">
                  <c:v>44058</c:v>
                </c:pt>
                <c:pt idx="45">
                  <c:v>44059</c:v>
                </c:pt>
                <c:pt idx="46">
                  <c:v>44060</c:v>
                </c:pt>
                <c:pt idx="47">
                  <c:v>44061</c:v>
                </c:pt>
                <c:pt idx="48">
                  <c:v>44062</c:v>
                </c:pt>
                <c:pt idx="49">
                  <c:v>44063</c:v>
                </c:pt>
                <c:pt idx="50">
                  <c:v>44064</c:v>
                </c:pt>
                <c:pt idx="51">
                  <c:v>44065</c:v>
                </c:pt>
                <c:pt idx="52">
                  <c:v>44066</c:v>
                </c:pt>
                <c:pt idx="53">
                  <c:v>44067</c:v>
                </c:pt>
                <c:pt idx="54">
                  <c:v>44068</c:v>
                </c:pt>
                <c:pt idx="55">
                  <c:v>44069</c:v>
                </c:pt>
                <c:pt idx="56">
                  <c:v>44070</c:v>
                </c:pt>
                <c:pt idx="57">
                  <c:v>44071</c:v>
                </c:pt>
                <c:pt idx="58">
                  <c:v>44072</c:v>
                </c:pt>
                <c:pt idx="59">
                  <c:v>44073</c:v>
                </c:pt>
                <c:pt idx="60">
                  <c:v>44074</c:v>
                </c:pt>
                <c:pt idx="61">
                  <c:v>44075</c:v>
                </c:pt>
                <c:pt idx="62">
                  <c:v>44076</c:v>
                </c:pt>
                <c:pt idx="63">
                  <c:v>44077</c:v>
                </c:pt>
                <c:pt idx="64">
                  <c:v>44078</c:v>
                </c:pt>
                <c:pt idx="65">
                  <c:v>44079</c:v>
                </c:pt>
                <c:pt idx="66">
                  <c:v>44080</c:v>
                </c:pt>
                <c:pt idx="67">
                  <c:v>44081</c:v>
                </c:pt>
                <c:pt idx="68">
                  <c:v>44082</c:v>
                </c:pt>
                <c:pt idx="69">
                  <c:v>44083</c:v>
                </c:pt>
                <c:pt idx="70">
                  <c:v>44084</c:v>
                </c:pt>
                <c:pt idx="71">
                  <c:v>44085</c:v>
                </c:pt>
                <c:pt idx="72">
                  <c:v>44086</c:v>
                </c:pt>
                <c:pt idx="73">
                  <c:v>44087</c:v>
                </c:pt>
                <c:pt idx="74">
                  <c:v>44088</c:v>
                </c:pt>
                <c:pt idx="75">
                  <c:v>44089</c:v>
                </c:pt>
                <c:pt idx="76">
                  <c:v>44090</c:v>
                </c:pt>
                <c:pt idx="77">
                  <c:v>44091</c:v>
                </c:pt>
                <c:pt idx="78">
                  <c:v>44092</c:v>
                </c:pt>
              </c:numCache>
            </c:numRef>
          </c:cat>
          <c:val>
            <c:numRef>
              <c:f>Sheet1!$D$2:$D$80</c:f>
              <c:numCache>
                <c:formatCode>General</c:formatCode>
                <c:ptCount val="79"/>
                <c:pt idx="0">
                  <c:v>99</c:v>
                </c:pt>
                <c:pt idx="1">
                  <c:v>70</c:v>
                </c:pt>
                <c:pt idx="2">
                  <c:v>199</c:v>
                </c:pt>
                <c:pt idx="3">
                  <c:v>170</c:v>
                </c:pt>
                <c:pt idx="4">
                  <c:v>163</c:v>
                </c:pt>
                <c:pt idx="5">
                  <c:v>95</c:v>
                </c:pt>
                <c:pt idx="6">
                  <c:v>33</c:v>
                </c:pt>
                <c:pt idx="7">
                  <c:v>31</c:v>
                </c:pt>
                <c:pt idx="8">
                  <c:v>46</c:v>
                </c:pt>
                <c:pt idx="9">
                  <c:v>16</c:v>
                </c:pt>
                <c:pt idx="10">
                  <c:v>16</c:v>
                </c:pt>
                <c:pt idx="11">
                  <c:v>500</c:v>
                </c:pt>
                <c:pt idx="12">
                  <c:v>1602</c:v>
                </c:pt>
                <c:pt idx="13">
                  <c:v>1073</c:v>
                </c:pt>
                <c:pt idx="14">
                  <c:v>429</c:v>
                </c:pt>
                <c:pt idx="15">
                  <c:v>387</c:v>
                </c:pt>
                <c:pt idx="16">
                  <c:v>367</c:v>
                </c:pt>
                <c:pt idx="17">
                  <c:v>306</c:v>
                </c:pt>
                <c:pt idx="18">
                  <c:v>516</c:v>
                </c:pt>
                <c:pt idx="19">
                  <c:v>367</c:v>
                </c:pt>
                <c:pt idx="20">
                  <c:v>191</c:v>
                </c:pt>
                <c:pt idx="21">
                  <c:v>28</c:v>
                </c:pt>
                <c:pt idx="22">
                  <c:v>17</c:v>
                </c:pt>
                <c:pt idx="23">
                  <c:v>23</c:v>
                </c:pt>
                <c:pt idx="24">
                  <c:v>12</c:v>
                </c:pt>
                <c:pt idx="25">
                  <c:v>43</c:v>
                </c:pt>
                <c:pt idx="26">
                  <c:v>32</c:v>
                </c:pt>
                <c:pt idx="27">
                  <c:v>7</c:v>
                </c:pt>
                <c:pt idx="28">
                  <c:v>22</c:v>
                </c:pt>
                <c:pt idx="29">
                  <c:v>16</c:v>
                </c:pt>
                <c:pt idx="30">
                  <c:v>14</c:v>
                </c:pt>
                <c:pt idx="31">
                  <c:v>7</c:v>
                </c:pt>
                <c:pt idx="32">
                  <c:v>15</c:v>
                </c:pt>
                <c:pt idx="33">
                  <c:v>8</c:v>
                </c:pt>
                <c:pt idx="34">
                  <c:v>9</c:v>
                </c:pt>
                <c:pt idx="35">
                  <c:v>139</c:v>
                </c:pt>
                <c:pt idx="36">
                  <c:v>220</c:v>
                </c:pt>
                <c:pt idx="37">
                  <c:v>112</c:v>
                </c:pt>
                <c:pt idx="38">
                  <c:v>107</c:v>
                </c:pt>
                <c:pt idx="39">
                  <c:v>101</c:v>
                </c:pt>
                <c:pt idx="40">
                  <c:v>37</c:v>
                </c:pt>
                <c:pt idx="41">
                  <c:v>23</c:v>
                </c:pt>
                <c:pt idx="42">
                  <c:v>47</c:v>
                </c:pt>
                <c:pt idx="43">
                  <c:v>1084</c:v>
                </c:pt>
                <c:pt idx="44">
                  <c:v>993</c:v>
                </c:pt>
                <c:pt idx="45">
                  <c:v>768</c:v>
                </c:pt>
                <c:pt idx="46">
                  <c:v>665</c:v>
                </c:pt>
                <c:pt idx="47">
                  <c:v>620</c:v>
                </c:pt>
                <c:pt idx="48">
                  <c:v>425</c:v>
                </c:pt>
                <c:pt idx="49">
                  <c:v>424</c:v>
                </c:pt>
                <c:pt idx="50">
                  <c:v>318</c:v>
                </c:pt>
                <c:pt idx="51">
                  <c:v>315</c:v>
                </c:pt>
                <c:pt idx="52">
                  <c:v>364</c:v>
                </c:pt>
                <c:pt idx="53">
                  <c:v>349</c:v>
                </c:pt>
                <c:pt idx="54">
                  <c:v>291</c:v>
                </c:pt>
                <c:pt idx="55">
                  <c:v>302</c:v>
                </c:pt>
                <c:pt idx="56">
                  <c:v>315</c:v>
                </c:pt>
                <c:pt idx="57">
                  <c:v>267</c:v>
                </c:pt>
                <c:pt idx="58">
                  <c:v>290</c:v>
                </c:pt>
                <c:pt idx="59">
                  <c:v>231</c:v>
                </c:pt>
                <c:pt idx="60">
                  <c:v>20</c:v>
                </c:pt>
                <c:pt idx="61">
                  <c:v>16</c:v>
                </c:pt>
                <c:pt idx="62">
                  <c:v>191</c:v>
                </c:pt>
                <c:pt idx="63">
                  <c:v>195</c:v>
                </c:pt>
                <c:pt idx="64">
                  <c:v>114</c:v>
                </c:pt>
                <c:pt idx="65">
                  <c:v>95</c:v>
                </c:pt>
                <c:pt idx="66">
                  <c:v>102</c:v>
                </c:pt>
                <c:pt idx="67">
                  <c:v>89</c:v>
                </c:pt>
                <c:pt idx="68">
                  <c:v>94</c:v>
                </c:pt>
                <c:pt idx="69">
                  <c:v>37</c:v>
                </c:pt>
                <c:pt idx="70">
                  <c:v>22</c:v>
                </c:pt>
                <c:pt idx="71">
                  <c:v>22</c:v>
                </c:pt>
                <c:pt idx="72">
                  <c:v>10</c:v>
                </c:pt>
                <c:pt idx="73">
                  <c:v>14</c:v>
                </c:pt>
                <c:pt idx="74">
                  <c:v>26</c:v>
                </c:pt>
                <c:pt idx="75">
                  <c:v>24</c:v>
                </c:pt>
                <c:pt idx="76">
                  <c:v>14</c:v>
                </c:pt>
                <c:pt idx="77">
                  <c:v>22</c:v>
                </c:pt>
                <c:pt idx="78">
                  <c:v>15</c:v>
                </c:pt>
              </c:numCache>
            </c:numRef>
          </c:val>
          <c:smooth val="0"/>
          <c:extLst>
            <c:ext xmlns:c16="http://schemas.microsoft.com/office/drawing/2014/chart" uri="{C3380CC4-5D6E-409C-BE32-E72D297353CC}">
              <c16:uniqueId val="{00000002-7EE7-44D6-B430-33379744211D}"/>
            </c:ext>
          </c:extLst>
        </c:ser>
        <c:dLbls>
          <c:showLegendKey val="0"/>
          <c:showVal val="0"/>
          <c:showCatName val="0"/>
          <c:showSerName val="0"/>
          <c:showPercent val="0"/>
          <c:showBubbleSize val="0"/>
        </c:dLbls>
        <c:smooth val="0"/>
        <c:axId val="456145848"/>
        <c:axId val="456146504"/>
      </c:lineChart>
      <c:dateAx>
        <c:axId val="456145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146504"/>
        <c:crosses val="autoZero"/>
        <c:auto val="1"/>
        <c:lblOffset val="100"/>
        <c:baseTimeUnit val="days"/>
      </c:dateAx>
      <c:valAx>
        <c:axId val="456146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145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22461-FCB5-4D7D-8BB1-EA66D7FC5674}"/>
              </a:ext>
            </a:extLst>
          </p:cNvPr>
          <p:cNvSpPr>
            <a:spLocks noGrp="1"/>
          </p:cNvSpPr>
          <p:nvPr>
            <p:ph type="ctrTitle"/>
          </p:nvPr>
        </p:nvSpPr>
        <p:spPr/>
        <p:txBody>
          <a:bodyPr/>
          <a:lstStyle/>
          <a:p>
            <a:r>
              <a:rPr lang="en-US"/>
              <a:t>master template1</a:t>
            </a:r>
          </a:p>
        </p:txBody>
      </p:sp>
      <p:sp>
        <p:nvSpPr>
          <p:cNvPr id="3" name="Subtitle 2">
            <a:extLst>
              <a:ext uri="{FF2B5EF4-FFF2-40B4-BE49-F238E27FC236}">
                <a16:creationId xmlns:a16="http://schemas.microsoft.com/office/drawing/2014/main" id="{9DE39E9D-5606-40E1-8385-B8010971B6D3}"/>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3787815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9A05D-A1A0-4622-8A96-BD804217570A}"/>
              </a:ext>
            </a:extLst>
          </p:cNvPr>
          <p:cNvSpPr>
            <a:spLocks noGrp="1"/>
          </p:cNvSpPr>
          <p:nvPr>
            <p:ph type="title"/>
          </p:nvPr>
        </p:nvSpPr>
        <p:spPr/>
        <p:txBody>
          <a:bodyPr/>
          <a:lstStyle/>
          <a:p>
            <a:r>
              <a:rPr lang="en-US"/>
              <a:t>Facebook Key Metrics Table | KOSÉ</a:t>
            </a:r>
          </a:p>
        </p:txBody>
      </p:sp>
      <p:graphicFrame>
        <p:nvGraphicFramePr>
          <p:cNvPr id="5" name="Table Placeholder 4">
            <a:extLst>
              <a:ext uri="{FF2B5EF4-FFF2-40B4-BE49-F238E27FC236}">
                <a16:creationId xmlns:a16="http://schemas.microsoft.com/office/drawing/2014/main" id="{4DCD9C3B-FFBC-4E0A-8FAB-0FD9E192A219}"/>
              </a:ext>
            </a:extLst>
          </p:cNvPr>
          <p:cNvGraphicFramePr>
            <a:graphicFrameLocks noGrp="1"/>
          </p:cNvGraphicFramePr>
          <p:nvPr>
            <p:ph type="tbl" sz="quarter" idx="13"/>
            <p:extLst>
              <p:ext uri="{D42A27DB-BD31-4B8C-83A1-F6EECF244321}">
                <p14:modId xmlns:p14="http://schemas.microsoft.com/office/powerpoint/2010/main" val="3488796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753152587"/>
                    </a:ext>
                  </a:extLst>
                </a:gridCol>
                <a:gridCol w="740664">
                  <a:extLst>
                    <a:ext uri="{9D8B030D-6E8A-4147-A177-3AD203B41FA5}">
                      <a16:colId xmlns:a16="http://schemas.microsoft.com/office/drawing/2014/main" val="1967622965"/>
                    </a:ext>
                  </a:extLst>
                </a:gridCol>
                <a:gridCol w="740664">
                  <a:extLst>
                    <a:ext uri="{9D8B030D-6E8A-4147-A177-3AD203B41FA5}">
                      <a16:colId xmlns:a16="http://schemas.microsoft.com/office/drawing/2014/main" val="2579384240"/>
                    </a:ext>
                  </a:extLst>
                </a:gridCol>
                <a:gridCol w="740664">
                  <a:extLst>
                    <a:ext uri="{9D8B030D-6E8A-4147-A177-3AD203B41FA5}">
                      <a16:colId xmlns:a16="http://schemas.microsoft.com/office/drawing/2014/main" val="2703482849"/>
                    </a:ext>
                  </a:extLst>
                </a:gridCol>
                <a:gridCol w="740664">
                  <a:extLst>
                    <a:ext uri="{9D8B030D-6E8A-4147-A177-3AD203B41FA5}">
                      <a16:colId xmlns:a16="http://schemas.microsoft.com/office/drawing/2014/main" val="4078601186"/>
                    </a:ext>
                  </a:extLst>
                </a:gridCol>
                <a:gridCol w="740664">
                  <a:extLst>
                    <a:ext uri="{9D8B030D-6E8A-4147-A177-3AD203B41FA5}">
                      <a16:colId xmlns:a16="http://schemas.microsoft.com/office/drawing/2014/main" val="928942086"/>
                    </a:ext>
                  </a:extLst>
                </a:gridCol>
                <a:gridCol w="740664">
                  <a:extLst>
                    <a:ext uri="{9D8B030D-6E8A-4147-A177-3AD203B41FA5}">
                      <a16:colId xmlns:a16="http://schemas.microsoft.com/office/drawing/2014/main" val="2781591136"/>
                    </a:ext>
                  </a:extLst>
                </a:gridCol>
                <a:gridCol w="740664">
                  <a:extLst>
                    <a:ext uri="{9D8B030D-6E8A-4147-A177-3AD203B41FA5}">
                      <a16:colId xmlns:a16="http://schemas.microsoft.com/office/drawing/2014/main" val="4165506441"/>
                    </a:ext>
                  </a:extLst>
                </a:gridCol>
                <a:gridCol w="740664">
                  <a:extLst>
                    <a:ext uri="{9D8B030D-6E8A-4147-A177-3AD203B41FA5}">
                      <a16:colId xmlns:a16="http://schemas.microsoft.com/office/drawing/2014/main" val="2274725073"/>
                    </a:ext>
                  </a:extLst>
                </a:gridCol>
                <a:gridCol w="740664">
                  <a:extLst>
                    <a:ext uri="{9D8B030D-6E8A-4147-A177-3AD203B41FA5}">
                      <a16:colId xmlns:a16="http://schemas.microsoft.com/office/drawing/2014/main" val="332544226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82401659"/>
                  </a:ext>
                </a:extLst>
              </a:tr>
              <a:tr h="370840">
                <a:tc>
                  <a:txBody>
                    <a:bodyPr/>
                    <a:lstStyle/>
                    <a:p>
                      <a:r>
                        <a:rPr lang="en-US" sz="1000"/>
                        <a:t>KOSÉ</a:t>
                      </a:r>
                    </a:p>
                  </a:txBody>
                  <a:tcPr/>
                </a:tc>
                <a:tc>
                  <a:txBody>
                    <a:bodyPr/>
                    <a:lstStyle/>
                    <a:p>
                      <a:r>
                        <a:rPr lang="en-US" sz="1000"/>
                        <a:t>195842</a:t>
                      </a:r>
                    </a:p>
                  </a:txBody>
                  <a:tcPr/>
                </a:tc>
                <a:tc>
                  <a:txBody>
                    <a:bodyPr/>
                    <a:lstStyle/>
                    <a:p>
                      <a:r>
                        <a:rPr lang="en-US" sz="1000"/>
                        <a:t>192</a:t>
                      </a:r>
                    </a:p>
                  </a:txBody>
                  <a:tcPr/>
                </a:tc>
                <a:tc>
                  <a:txBody>
                    <a:bodyPr/>
                    <a:lstStyle/>
                    <a:p>
                      <a:r>
                        <a:rPr lang="en-US" sz="1000"/>
                        <a:t>53</a:t>
                      </a:r>
                    </a:p>
                  </a:txBody>
                  <a:tcPr/>
                </a:tc>
                <a:tc>
                  <a:txBody>
                    <a:bodyPr/>
                    <a:lstStyle/>
                    <a:p>
                      <a:r>
                        <a:rPr lang="en-US" sz="1000"/>
                        <a:t>9980</a:t>
                      </a:r>
                    </a:p>
                  </a:txBody>
                  <a:tcPr/>
                </a:tc>
                <a:tc>
                  <a:txBody>
                    <a:bodyPr/>
                    <a:lstStyle/>
                    <a:p>
                      <a:r>
                        <a:rPr lang="en-US" sz="1000"/>
                        <a:t>25</a:t>
                      </a:r>
                    </a:p>
                  </a:txBody>
                  <a:tcPr/>
                </a:tc>
                <a:tc>
                  <a:txBody>
                    <a:bodyPr/>
                    <a:lstStyle/>
                    <a:p>
                      <a:r>
                        <a:rPr lang="en-US" sz="1000"/>
                        <a:t>105</a:t>
                      </a:r>
                    </a:p>
                  </a:txBody>
                  <a:tcPr/>
                </a:tc>
                <a:tc>
                  <a:txBody>
                    <a:bodyPr/>
                    <a:lstStyle/>
                    <a:p>
                      <a:r>
                        <a:rPr lang="en-US" sz="1000"/>
                        <a:t>0</a:t>
                      </a:r>
                    </a:p>
                  </a:txBody>
                  <a:tcPr/>
                </a:tc>
                <a:tc>
                  <a:txBody>
                    <a:bodyPr/>
                    <a:lstStyle/>
                    <a:p>
                      <a:r>
                        <a:rPr lang="en-US" sz="1000"/>
                        <a:t>0.0975 %</a:t>
                      </a:r>
                    </a:p>
                  </a:txBody>
                  <a:tcPr/>
                </a:tc>
                <a:tc>
                  <a:txBody>
                    <a:bodyPr/>
                    <a:lstStyle/>
                    <a:p>
                      <a:r>
                        <a:rPr lang="en-US" sz="1000"/>
                        <a:t>0.0 %</a:t>
                      </a:r>
                    </a:p>
                  </a:txBody>
                  <a:tcPr/>
                </a:tc>
                <a:extLst>
                  <a:ext uri="{0D108BD9-81ED-4DB2-BD59-A6C34878D82A}">
                    <a16:rowId xmlns:a16="http://schemas.microsoft.com/office/drawing/2014/main" val="1247614412"/>
                  </a:ext>
                </a:extLst>
              </a:tr>
            </a:tbl>
          </a:graphicData>
        </a:graphic>
      </p:graphicFrame>
      <p:sp>
        <p:nvSpPr>
          <p:cNvPr id="4" name="Text Placeholder 3">
            <a:extLst>
              <a:ext uri="{FF2B5EF4-FFF2-40B4-BE49-F238E27FC236}">
                <a16:creationId xmlns:a16="http://schemas.microsoft.com/office/drawing/2014/main" id="{A143AFFC-0DE1-4EB9-86BA-00A80FC54E06}"/>
              </a:ext>
            </a:extLst>
          </p:cNvPr>
          <p:cNvSpPr>
            <a:spLocks noGrp="1"/>
          </p:cNvSpPr>
          <p:nvPr>
            <p:ph type="body" sz="quarter" idx="14"/>
          </p:nvPr>
        </p:nvSpPr>
        <p:spPr/>
        <p:txBody>
          <a:bodyPr/>
          <a:lstStyle/>
          <a:p>
            <a:r>
              <a:rPr lang="en-US"/>
              <a:t>07/02/2020 - 09/18/2020</a:t>
            </a:r>
          </a:p>
        </p:txBody>
      </p:sp>
    </p:spTree>
    <p:extLst>
      <p:ext uri="{BB962C8B-B14F-4D97-AF65-F5344CB8AC3E}">
        <p14:creationId xmlns:p14="http://schemas.microsoft.com/office/powerpoint/2010/main" val="19225495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58553-245B-43E0-BF02-B28743A08F82}"/>
              </a:ext>
            </a:extLst>
          </p:cNvPr>
          <p:cNvSpPr>
            <a:spLocks noGrp="1"/>
          </p:cNvSpPr>
          <p:nvPr>
            <p:ph type="title"/>
          </p:nvPr>
        </p:nvSpPr>
        <p:spPr/>
        <p:txBody>
          <a:bodyPr/>
          <a:lstStyle/>
          <a:p>
            <a:r>
              <a:rPr lang="en-US"/>
              <a:t>Facebook Fans Total | KOSÉ</a:t>
            </a:r>
          </a:p>
        </p:txBody>
      </p:sp>
      <p:graphicFrame>
        <p:nvGraphicFramePr>
          <p:cNvPr id="6" name="Chart Placeholder 5">
            <a:extLst>
              <a:ext uri="{FF2B5EF4-FFF2-40B4-BE49-F238E27FC236}">
                <a16:creationId xmlns:a16="http://schemas.microsoft.com/office/drawing/2014/main" id="{81115BA2-E81C-40ED-A7DF-252369E44277}"/>
              </a:ext>
            </a:extLst>
          </p:cNvPr>
          <p:cNvGraphicFramePr>
            <a:graphicFrameLocks noGrp="1"/>
          </p:cNvGraphicFramePr>
          <p:nvPr>
            <p:ph type="chart" sz="quarter" idx="13"/>
            <p:extLst>
              <p:ext uri="{D42A27DB-BD31-4B8C-83A1-F6EECF244321}">
                <p14:modId xmlns:p14="http://schemas.microsoft.com/office/powerpoint/2010/main" val="19187218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A1CB92-76AE-4FB8-A794-20C61BD23BAD}"/>
              </a:ext>
            </a:extLst>
          </p:cNvPr>
          <p:cNvSpPr>
            <a:spLocks noGrp="1"/>
          </p:cNvSpPr>
          <p:nvPr>
            <p:ph type="body" sz="quarter" idx="14"/>
          </p:nvPr>
        </p:nvSpPr>
        <p:spPr/>
        <p:txBody>
          <a:bodyPr/>
          <a:lstStyle/>
          <a:p>
            <a:r>
              <a:rPr lang="en-US"/>
              <a:t>07/02/2020 - 09/18/2020</a:t>
            </a:r>
          </a:p>
        </p:txBody>
      </p:sp>
      <p:sp>
        <p:nvSpPr>
          <p:cNvPr id="5" name="Footer Placeholder 4">
            <a:extLst>
              <a:ext uri="{FF2B5EF4-FFF2-40B4-BE49-F238E27FC236}">
                <a16:creationId xmlns:a16="http://schemas.microsoft.com/office/drawing/2014/main" id="{00DE876F-E682-4401-B40A-C30DD6EF76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9456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AB055-4AD5-4C94-BAB6-816556CED635}"/>
              </a:ext>
            </a:extLst>
          </p:cNvPr>
          <p:cNvSpPr>
            <a:spLocks noGrp="1"/>
          </p:cNvSpPr>
          <p:nvPr>
            <p:ph type="title"/>
          </p:nvPr>
        </p:nvSpPr>
        <p:spPr/>
        <p:txBody>
          <a:bodyPr/>
          <a:lstStyle/>
          <a:p>
            <a:r>
              <a:rPr lang="en-US"/>
              <a:t>Facebook Fan Demographics | KOSÉ</a:t>
            </a:r>
          </a:p>
        </p:txBody>
      </p:sp>
      <p:graphicFrame>
        <p:nvGraphicFramePr>
          <p:cNvPr id="6" name="Chart Placeholder 5">
            <a:extLst>
              <a:ext uri="{FF2B5EF4-FFF2-40B4-BE49-F238E27FC236}">
                <a16:creationId xmlns:a16="http://schemas.microsoft.com/office/drawing/2014/main" id="{73F0DF20-BF44-465A-97F7-BC3553167FF4}"/>
              </a:ext>
            </a:extLst>
          </p:cNvPr>
          <p:cNvGraphicFramePr>
            <a:graphicFrameLocks noGrp="1"/>
          </p:cNvGraphicFramePr>
          <p:nvPr>
            <p:ph type="chart" sz="quarter" idx="13"/>
            <p:extLst>
              <p:ext uri="{D42A27DB-BD31-4B8C-83A1-F6EECF244321}">
                <p14:modId xmlns:p14="http://schemas.microsoft.com/office/powerpoint/2010/main" val="9800383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5916FF-799D-4D41-BE32-212C1FB6A07E}"/>
              </a:ext>
            </a:extLst>
          </p:cNvPr>
          <p:cNvSpPr>
            <a:spLocks noGrp="1"/>
          </p:cNvSpPr>
          <p:nvPr>
            <p:ph type="body" sz="quarter" idx="14"/>
          </p:nvPr>
        </p:nvSpPr>
        <p:spPr/>
        <p:txBody>
          <a:bodyPr/>
          <a:lstStyle/>
          <a:p>
            <a:r>
              <a:rPr lang="en-US"/>
              <a:t>07/02/2020 - 09/18/2020</a:t>
            </a:r>
          </a:p>
        </p:txBody>
      </p:sp>
      <p:sp>
        <p:nvSpPr>
          <p:cNvPr id="5" name="Footer Placeholder 4">
            <a:extLst>
              <a:ext uri="{FF2B5EF4-FFF2-40B4-BE49-F238E27FC236}">
                <a16:creationId xmlns:a16="http://schemas.microsoft.com/office/drawing/2014/main" id="{3B38EFEE-EAA2-4B0A-832D-16D001D4C2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2895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9C15C-17A8-4CCD-903B-0C84906273A6}"/>
              </a:ext>
            </a:extLst>
          </p:cNvPr>
          <p:cNvSpPr>
            <a:spLocks noGrp="1"/>
          </p:cNvSpPr>
          <p:nvPr>
            <p:ph type="title"/>
          </p:nvPr>
        </p:nvSpPr>
        <p:spPr/>
        <p:txBody>
          <a:bodyPr/>
          <a:lstStyle/>
          <a:p>
            <a:r>
              <a:rPr lang="en-US"/>
              <a:t>Facebook Reach | KOSÉ</a:t>
            </a:r>
          </a:p>
        </p:txBody>
      </p:sp>
      <p:graphicFrame>
        <p:nvGraphicFramePr>
          <p:cNvPr id="6" name="Chart Placeholder 5">
            <a:extLst>
              <a:ext uri="{FF2B5EF4-FFF2-40B4-BE49-F238E27FC236}">
                <a16:creationId xmlns:a16="http://schemas.microsoft.com/office/drawing/2014/main" id="{E48A4A58-81B0-494F-BBFE-FCC9DE80A233}"/>
              </a:ext>
            </a:extLst>
          </p:cNvPr>
          <p:cNvGraphicFramePr>
            <a:graphicFrameLocks noGrp="1"/>
          </p:cNvGraphicFramePr>
          <p:nvPr>
            <p:ph type="chart" sz="quarter" idx="13"/>
            <p:extLst>
              <p:ext uri="{D42A27DB-BD31-4B8C-83A1-F6EECF244321}">
                <p14:modId xmlns:p14="http://schemas.microsoft.com/office/powerpoint/2010/main" val="37757083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0FC2F9-08CD-4984-827C-187F8222D344}"/>
              </a:ext>
            </a:extLst>
          </p:cNvPr>
          <p:cNvSpPr>
            <a:spLocks noGrp="1"/>
          </p:cNvSpPr>
          <p:nvPr>
            <p:ph type="body" sz="quarter" idx="14"/>
          </p:nvPr>
        </p:nvSpPr>
        <p:spPr/>
        <p:txBody>
          <a:bodyPr/>
          <a:lstStyle/>
          <a:p>
            <a:r>
              <a:rPr lang="en-US"/>
              <a:t>07/02/2020 - 09/18/2020</a:t>
            </a:r>
          </a:p>
        </p:txBody>
      </p:sp>
      <p:sp>
        <p:nvSpPr>
          <p:cNvPr id="5" name="Footer Placeholder 4">
            <a:extLst>
              <a:ext uri="{FF2B5EF4-FFF2-40B4-BE49-F238E27FC236}">
                <a16:creationId xmlns:a16="http://schemas.microsoft.com/office/drawing/2014/main" id="{1C2A9740-0E97-4141-BBDB-8FFF0B4E97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1980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74656-B260-4E58-9918-8B3C1D545B6B}"/>
              </a:ext>
            </a:extLst>
          </p:cNvPr>
          <p:cNvSpPr>
            <a:spLocks noGrp="1"/>
          </p:cNvSpPr>
          <p:nvPr>
            <p:ph type="title"/>
          </p:nvPr>
        </p:nvSpPr>
        <p:spPr/>
        <p:txBody>
          <a:bodyPr/>
          <a:lstStyle/>
          <a:p>
            <a:r>
              <a:rPr lang="en-US"/>
              <a:t>Facebook Page Views | KOSÉ</a:t>
            </a:r>
          </a:p>
        </p:txBody>
      </p:sp>
      <p:graphicFrame>
        <p:nvGraphicFramePr>
          <p:cNvPr id="6" name="Chart Placeholder 5">
            <a:extLst>
              <a:ext uri="{FF2B5EF4-FFF2-40B4-BE49-F238E27FC236}">
                <a16:creationId xmlns:a16="http://schemas.microsoft.com/office/drawing/2014/main" id="{3C2C1036-FC5F-4A97-A063-4225F0095EB7}"/>
              </a:ext>
            </a:extLst>
          </p:cNvPr>
          <p:cNvGraphicFramePr>
            <a:graphicFrameLocks noGrp="1"/>
          </p:cNvGraphicFramePr>
          <p:nvPr>
            <p:ph type="chart" sz="quarter" idx="13"/>
            <p:extLst>
              <p:ext uri="{D42A27DB-BD31-4B8C-83A1-F6EECF244321}">
                <p14:modId xmlns:p14="http://schemas.microsoft.com/office/powerpoint/2010/main" val="65808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8F2BB3-EFFF-4E97-AC4E-555DA2629361}"/>
              </a:ext>
            </a:extLst>
          </p:cNvPr>
          <p:cNvSpPr>
            <a:spLocks noGrp="1"/>
          </p:cNvSpPr>
          <p:nvPr>
            <p:ph type="body" sz="quarter" idx="14"/>
          </p:nvPr>
        </p:nvSpPr>
        <p:spPr/>
        <p:txBody>
          <a:bodyPr/>
          <a:lstStyle/>
          <a:p>
            <a:r>
              <a:rPr lang="en-US"/>
              <a:t>07/02/2020 - 09/18/2020</a:t>
            </a:r>
          </a:p>
        </p:txBody>
      </p:sp>
      <p:sp>
        <p:nvSpPr>
          <p:cNvPr id="5" name="Footer Placeholder 4">
            <a:extLst>
              <a:ext uri="{FF2B5EF4-FFF2-40B4-BE49-F238E27FC236}">
                <a16:creationId xmlns:a16="http://schemas.microsoft.com/office/drawing/2014/main" id="{47245F71-29AA-4DD0-A996-740CAB8B67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3475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D83CE-EDD1-4DB8-9B9C-25F4A8B3357B}"/>
              </a:ext>
            </a:extLst>
          </p:cNvPr>
          <p:cNvSpPr>
            <a:spLocks noGrp="1"/>
          </p:cNvSpPr>
          <p:nvPr>
            <p:ph type="title"/>
          </p:nvPr>
        </p:nvSpPr>
        <p:spPr/>
        <p:txBody>
          <a:bodyPr/>
          <a:lstStyle/>
          <a:p>
            <a:r>
              <a:rPr lang="en-US"/>
              <a:t>Facebook Engaged Users | KOSÉ</a:t>
            </a:r>
          </a:p>
        </p:txBody>
      </p:sp>
      <p:graphicFrame>
        <p:nvGraphicFramePr>
          <p:cNvPr id="6" name="Chart Placeholder 5">
            <a:extLst>
              <a:ext uri="{FF2B5EF4-FFF2-40B4-BE49-F238E27FC236}">
                <a16:creationId xmlns:a16="http://schemas.microsoft.com/office/drawing/2014/main" id="{FF66400E-EFBA-4446-8AF7-60ED3017E441}"/>
              </a:ext>
            </a:extLst>
          </p:cNvPr>
          <p:cNvGraphicFramePr>
            <a:graphicFrameLocks noGrp="1"/>
          </p:cNvGraphicFramePr>
          <p:nvPr>
            <p:ph type="chart" sz="quarter" idx="13"/>
            <p:extLst>
              <p:ext uri="{D42A27DB-BD31-4B8C-83A1-F6EECF244321}">
                <p14:modId xmlns:p14="http://schemas.microsoft.com/office/powerpoint/2010/main" val="28704940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771A53-D769-4699-BEA5-C72984615DA3}"/>
              </a:ext>
            </a:extLst>
          </p:cNvPr>
          <p:cNvSpPr>
            <a:spLocks noGrp="1"/>
          </p:cNvSpPr>
          <p:nvPr>
            <p:ph type="body" sz="quarter" idx="14"/>
          </p:nvPr>
        </p:nvSpPr>
        <p:spPr/>
        <p:txBody>
          <a:bodyPr/>
          <a:lstStyle/>
          <a:p>
            <a:r>
              <a:rPr lang="en-US"/>
              <a:t>07/02/2020 - 09/18/2020</a:t>
            </a:r>
          </a:p>
        </p:txBody>
      </p:sp>
      <p:sp>
        <p:nvSpPr>
          <p:cNvPr id="5" name="Footer Placeholder 4">
            <a:extLst>
              <a:ext uri="{FF2B5EF4-FFF2-40B4-BE49-F238E27FC236}">
                <a16:creationId xmlns:a16="http://schemas.microsoft.com/office/drawing/2014/main" id="{7DD2EDEA-4FCF-4A40-9386-E35C78FEE4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4884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1F01B-B9F7-4C66-8A03-56F690DBE327}"/>
              </a:ext>
            </a:extLst>
          </p:cNvPr>
          <p:cNvSpPr>
            <a:spLocks noGrp="1"/>
          </p:cNvSpPr>
          <p:nvPr>
            <p:ph type="title"/>
          </p:nvPr>
        </p:nvSpPr>
        <p:spPr/>
        <p:txBody>
          <a:bodyPr/>
          <a:lstStyle/>
          <a:p>
            <a:r>
              <a:rPr lang="en-US"/>
              <a:t>Facebook Interaction Rate | KOSÉ</a:t>
            </a:r>
          </a:p>
        </p:txBody>
      </p:sp>
      <p:graphicFrame>
        <p:nvGraphicFramePr>
          <p:cNvPr id="6" name="Chart Placeholder 5">
            <a:extLst>
              <a:ext uri="{FF2B5EF4-FFF2-40B4-BE49-F238E27FC236}">
                <a16:creationId xmlns:a16="http://schemas.microsoft.com/office/drawing/2014/main" id="{A2ECA35D-CD9B-49DF-9A5E-4CAE0F9BD965}"/>
              </a:ext>
            </a:extLst>
          </p:cNvPr>
          <p:cNvGraphicFramePr>
            <a:graphicFrameLocks noGrp="1"/>
          </p:cNvGraphicFramePr>
          <p:nvPr>
            <p:ph type="chart" sz="quarter" idx="13"/>
            <p:extLst>
              <p:ext uri="{D42A27DB-BD31-4B8C-83A1-F6EECF244321}">
                <p14:modId xmlns:p14="http://schemas.microsoft.com/office/powerpoint/2010/main" val="14775603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0ED342-BD5B-4C1F-9AD5-921F30B0E4C9}"/>
              </a:ext>
            </a:extLst>
          </p:cNvPr>
          <p:cNvSpPr>
            <a:spLocks noGrp="1"/>
          </p:cNvSpPr>
          <p:nvPr>
            <p:ph type="body" sz="quarter" idx="14"/>
          </p:nvPr>
        </p:nvSpPr>
        <p:spPr/>
        <p:txBody>
          <a:bodyPr/>
          <a:lstStyle/>
          <a:p>
            <a:r>
              <a:rPr lang="en-US"/>
              <a:t>07/02/2020 - 09/18/2020</a:t>
            </a:r>
          </a:p>
        </p:txBody>
      </p:sp>
      <p:sp>
        <p:nvSpPr>
          <p:cNvPr id="5" name="Footer Placeholder 4">
            <a:extLst>
              <a:ext uri="{FF2B5EF4-FFF2-40B4-BE49-F238E27FC236}">
                <a16:creationId xmlns:a16="http://schemas.microsoft.com/office/drawing/2014/main" id="{B82EBBC0-964C-46D9-A010-ADAB611EA9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0602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C5A7E-13AF-4C0A-80AB-D907BAB1C458}"/>
              </a:ext>
            </a:extLst>
          </p:cNvPr>
          <p:cNvSpPr>
            <a:spLocks noGrp="1"/>
          </p:cNvSpPr>
          <p:nvPr>
            <p:ph type="title"/>
          </p:nvPr>
        </p:nvSpPr>
        <p:spPr/>
        <p:txBody>
          <a:bodyPr/>
          <a:lstStyle/>
          <a:p>
            <a:r>
              <a:rPr lang="en-US"/>
              <a:t>Facebook Average Reactions Per Post | KOSÉ</a:t>
            </a:r>
          </a:p>
        </p:txBody>
      </p:sp>
      <p:graphicFrame>
        <p:nvGraphicFramePr>
          <p:cNvPr id="6" name="Chart Placeholder 5">
            <a:extLst>
              <a:ext uri="{FF2B5EF4-FFF2-40B4-BE49-F238E27FC236}">
                <a16:creationId xmlns:a16="http://schemas.microsoft.com/office/drawing/2014/main" id="{EFCEEA78-765F-40A9-B869-361E445296A8}"/>
              </a:ext>
            </a:extLst>
          </p:cNvPr>
          <p:cNvGraphicFramePr>
            <a:graphicFrameLocks noGrp="1"/>
          </p:cNvGraphicFramePr>
          <p:nvPr>
            <p:ph type="chart" sz="quarter" idx="13"/>
            <p:extLst>
              <p:ext uri="{D42A27DB-BD31-4B8C-83A1-F6EECF244321}">
                <p14:modId xmlns:p14="http://schemas.microsoft.com/office/powerpoint/2010/main" val="105845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C31D28-C766-4872-9E35-EA3680B9B367}"/>
              </a:ext>
            </a:extLst>
          </p:cNvPr>
          <p:cNvSpPr>
            <a:spLocks noGrp="1"/>
          </p:cNvSpPr>
          <p:nvPr>
            <p:ph type="body" sz="quarter" idx="14"/>
          </p:nvPr>
        </p:nvSpPr>
        <p:spPr/>
        <p:txBody>
          <a:bodyPr/>
          <a:lstStyle/>
          <a:p>
            <a:r>
              <a:rPr lang="en-US"/>
              <a:t>07/02/2020 - 09/18/2020</a:t>
            </a:r>
          </a:p>
        </p:txBody>
      </p:sp>
      <p:sp>
        <p:nvSpPr>
          <p:cNvPr id="5" name="Footer Placeholder 4">
            <a:extLst>
              <a:ext uri="{FF2B5EF4-FFF2-40B4-BE49-F238E27FC236}">
                <a16:creationId xmlns:a16="http://schemas.microsoft.com/office/drawing/2014/main" id="{71E40EF6-0A7A-4FDA-8157-09C7A37DB7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77600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A2BBE-1882-4BCD-9D78-1D0D585534BF}"/>
              </a:ext>
            </a:extLst>
          </p:cNvPr>
          <p:cNvSpPr>
            <a:spLocks noGrp="1"/>
          </p:cNvSpPr>
          <p:nvPr>
            <p:ph type="title"/>
          </p:nvPr>
        </p:nvSpPr>
        <p:spPr/>
        <p:txBody>
          <a:bodyPr/>
          <a:lstStyle/>
          <a:p>
            <a:r>
              <a:rPr lang="en-US"/>
              <a:t>Facebook Interactions Distribution | KOSÉ</a:t>
            </a:r>
          </a:p>
        </p:txBody>
      </p:sp>
      <p:graphicFrame>
        <p:nvGraphicFramePr>
          <p:cNvPr id="6" name="Chart Placeholder 5">
            <a:extLst>
              <a:ext uri="{FF2B5EF4-FFF2-40B4-BE49-F238E27FC236}">
                <a16:creationId xmlns:a16="http://schemas.microsoft.com/office/drawing/2014/main" id="{65502396-1D1F-4E25-B437-6AF403644C45}"/>
              </a:ext>
            </a:extLst>
          </p:cNvPr>
          <p:cNvGraphicFramePr>
            <a:graphicFrameLocks noGrp="1"/>
          </p:cNvGraphicFramePr>
          <p:nvPr>
            <p:ph type="chart" sz="quarter" idx="13"/>
            <p:extLst>
              <p:ext uri="{D42A27DB-BD31-4B8C-83A1-F6EECF244321}">
                <p14:modId xmlns:p14="http://schemas.microsoft.com/office/powerpoint/2010/main" val="7662063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C11B75-9809-48C8-AE90-EADCD9CCA1D1}"/>
              </a:ext>
            </a:extLst>
          </p:cNvPr>
          <p:cNvSpPr>
            <a:spLocks noGrp="1"/>
          </p:cNvSpPr>
          <p:nvPr>
            <p:ph type="body" sz="quarter" idx="14"/>
          </p:nvPr>
        </p:nvSpPr>
        <p:spPr/>
        <p:txBody>
          <a:bodyPr/>
          <a:lstStyle/>
          <a:p>
            <a:r>
              <a:rPr lang="en-US"/>
              <a:t>07/02/2020 - 09/18/2020</a:t>
            </a:r>
          </a:p>
        </p:txBody>
      </p:sp>
      <p:sp>
        <p:nvSpPr>
          <p:cNvPr id="5" name="Footer Placeholder 4">
            <a:extLst>
              <a:ext uri="{FF2B5EF4-FFF2-40B4-BE49-F238E27FC236}">
                <a16:creationId xmlns:a16="http://schemas.microsoft.com/office/drawing/2014/main" id="{9434E7EC-7130-415E-8A75-90E4979B78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981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681CC-60B1-470E-ACED-BC2B7EC5BFB6}"/>
              </a:ext>
            </a:extLst>
          </p:cNvPr>
          <p:cNvSpPr>
            <a:spLocks noGrp="1"/>
          </p:cNvSpPr>
          <p:nvPr>
            <p:ph type="title"/>
          </p:nvPr>
        </p:nvSpPr>
        <p:spPr/>
        <p:txBody>
          <a:bodyPr/>
          <a:lstStyle/>
          <a:p>
            <a:r>
              <a:rPr lang="en-US"/>
              <a:t>Facebook Interaction Rate By Weekday | KOSÉ</a:t>
            </a:r>
          </a:p>
        </p:txBody>
      </p:sp>
      <p:graphicFrame>
        <p:nvGraphicFramePr>
          <p:cNvPr id="6" name="Chart Placeholder 5">
            <a:extLst>
              <a:ext uri="{FF2B5EF4-FFF2-40B4-BE49-F238E27FC236}">
                <a16:creationId xmlns:a16="http://schemas.microsoft.com/office/drawing/2014/main" id="{8F203360-9E49-4A3F-85E2-3131C116313F}"/>
              </a:ext>
            </a:extLst>
          </p:cNvPr>
          <p:cNvGraphicFramePr>
            <a:graphicFrameLocks noGrp="1"/>
          </p:cNvGraphicFramePr>
          <p:nvPr>
            <p:ph type="chart" sz="quarter" idx="13"/>
            <p:extLst>
              <p:ext uri="{D42A27DB-BD31-4B8C-83A1-F6EECF244321}">
                <p14:modId xmlns:p14="http://schemas.microsoft.com/office/powerpoint/2010/main" val="1734515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32403D-9410-49B3-929D-2A38310B61FC}"/>
              </a:ext>
            </a:extLst>
          </p:cNvPr>
          <p:cNvSpPr>
            <a:spLocks noGrp="1"/>
          </p:cNvSpPr>
          <p:nvPr>
            <p:ph type="body" sz="quarter" idx="14"/>
          </p:nvPr>
        </p:nvSpPr>
        <p:spPr/>
        <p:txBody>
          <a:bodyPr/>
          <a:lstStyle/>
          <a:p>
            <a:r>
              <a:rPr lang="en-US"/>
              <a:t>07/02/2020 - 09/18/2020</a:t>
            </a:r>
          </a:p>
        </p:txBody>
      </p:sp>
      <p:sp>
        <p:nvSpPr>
          <p:cNvPr id="5" name="Footer Placeholder 4">
            <a:extLst>
              <a:ext uri="{FF2B5EF4-FFF2-40B4-BE49-F238E27FC236}">
                <a16:creationId xmlns:a16="http://schemas.microsoft.com/office/drawing/2014/main" id="{5347FDE4-7619-4511-9B9A-90CAEF9522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45442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FD539-9FD5-40D5-BE85-CC395B531B9B}"/>
              </a:ext>
            </a:extLst>
          </p:cNvPr>
          <p:cNvSpPr>
            <a:spLocks noGrp="1"/>
          </p:cNvSpPr>
          <p:nvPr>
            <p:ph type="title"/>
          </p:nvPr>
        </p:nvSpPr>
        <p:spPr/>
        <p:txBody>
          <a:bodyPr/>
          <a:lstStyle/>
          <a:p>
            <a:r>
              <a:rPr lang="en-US"/>
              <a:t>Facebook Fans By City Table | KOSÉ - 1 of 3</a:t>
            </a:r>
          </a:p>
        </p:txBody>
      </p:sp>
      <p:graphicFrame>
        <p:nvGraphicFramePr>
          <p:cNvPr id="5" name="Table Placeholder 4">
            <a:extLst>
              <a:ext uri="{FF2B5EF4-FFF2-40B4-BE49-F238E27FC236}">
                <a16:creationId xmlns:a16="http://schemas.microsoft.com/office/drawing/2014/main" id="{0A389883-4DE9-4109-9CC1-E1F2A491FDA3}"/>
              </a:ext>
            </a:extLst>
          </p:cNvPr>
          <p:cNvGraphicFramePr>
            <a:graphicFrameLocks noGrp="1"/>
          </p:cNvGraphicFramePr>
          <p:nvPr>
            <p:ph type="tbl" sz="quarter" idx="13"/>
            <p:extLst>
              <p:ext uri="{D42A27DB-BD31-4B8C-83A1-F6EECF244321}">
                <p14:modId xmlns:p14="http://schemas.microsoft.com/office/powerpoint/2010/main" val="1401066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29493394"/>
                    </a:ext>
                  </a:extLst>
                </a:gridCol>
                <a:gridCol w="1645920">
                  <a:extLst>
                    <a:ext uri="{9D8B030D-6E8A-4147-A177-3AD203B41FA5}">
                      <a16:colId xmlns:a16="http://schemas.microsoft.com/office/drawing/2014/main" val="1747925981"/>
                    </a:ext>
                  </a:extLst>
                </a:gridCol>
                <a:gridCol w="1645920">
                  <a:extLst>
                    <a:ext uri="{9D8B030D-6E8A-4147-A177-3AD203B41FA5}">
                      <a16:colId xmlns:a16="http://schemas.microsoft.com/office/drawing/2014/main" val="1737212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405003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15.3 %</a:t>
                      </a:r>
                    </a:p>
                  </a:txBody>
                  <a:tcPr/>
                </a:tc>
                <a:extLst>
                  <a:ext uri="{0D108BD9-81ED-4DB2-BD59-A6C34878D82A}">
                    <a16:rowId xmlns:a16="http://schemas.microsoft.com/office/drawing/2014/main" val="3132530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6.3 %</a:t>
                      </a:r>
                    </a:p>
                  </a:txBody>
                  <a:tcPr/>
                </a:tc>
                <a:extLst>
                  <a:ext uri="{0D108BD9-81ED-4DB2-BD59-A6C34878D82A}">
                    <a16:rowId xmlns:a16="http://schemas.microsoft.com/office/drawing/2014/main" val="1356904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1347435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574715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828590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546331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2339576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4289114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1010297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1771932834"/>
                  </a:ext>
                </a:extLst>
              </a:tr>
            </a:tbl>
          </a:graphicData>
        </a:graphic>
      </p:graphicFrame>
      <p:sp>
        <p:nvSpPr>
          <p:cNvPr id="4" name="Text Placeholder 3">
            <a:extLst>
              <a:ext uri="{FF2B5EF4-FFF2-40B4-BE49-F238E27FC236}">
                <a16:creationId xmlns:a16="http://schemas.microsoft.com/office/drawing/2014/main" id="{2A226384-071D-4A7A-86F0-E0E765380522}"/>
              </a:ext>
            </a:extLst>
          </p:cNvPr>
          <p:cNvSpPr>
            <a:spLocks noGrp="1"/>
          </p:cNvSpPr>
          <p:nvPr>
            <p:ph type="body" sz="quarter" idx="14"/>
          </p:nvPr>
        </p:nvSpPr>
        <p:spPr/>
        <p:txBody>
          <a:bodyPr/>
          <a:lstStyle/>
          <a:p>
            <a:r>
              <a:rPr lang="en-US"/>
              <a:t>07/02/2020 - 09/18/2020</a:t>
            </a:r>
          </a:p>
        </p:txBody>
      </p:sp>
    </p:spTree>
    <p:extLst>
      <p:ext uri="{BB962C8B-B14F-4D97-AF65-F5344CB8AC3E}">
        <p14:creationId xmlns:p14="http://schemas.microsoft.com/office/powerpoint/2010/main" val="3539831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4AE65-46DD-4C38-B749-B585716F1143}"/>
              </a:ext>
            </a:extLst>
          </p:cNvPr>
          <p:cNvSpPr>
            <a:spLocks noGrp="1"/>
          </p:cNvSpPr>
          <p:nvPr>
            <p:ph type="title"/>
          </p:nvPr>
        </p:nvSpPr>
        <p:spPr/>
        <p:txBody>
          <a:bodyPr/>
          <a:lstStyle/>
          <a:p>
            <a:r>
              <a:rPr lang="en-US"/>
              <a:t>Facebook Fans By City Table | KOSÉ - 2 of 3</a:t>
            </a:r>
          </a:p>
        </p:txBody>
      </p:sp>
      <p:graphicFrame>
        <p:nvGraphicFramePr>
          <p:cNvPr id="5" name="Table Placeholder 4">
            <a:extLst>
              <a:ext uri="{FF2B5EF4-FFF2-40B4-BE49-F238E27FC236}">
                <a16:creationId xmlns:a16="http://schemas.microsoft.com/office/drawing/2014/main" id="{0A9A84C7-C25F-465B-8A09-555C0E655B48}"/>
              </a:ext>
            </a:extLst>
          </p:cNvPr>
          <p:cNvGraphicFramePr>
            <a:graphicFrameLocks noGrp="1"/>
          </p:cNvGraphicFramePr>
          <p:nvPr>
            <p:ph type="tbl" sz="quarter" idx="13"/>
            <p:extLst>
              <p:ext uri="{D42A27DB-BD31-4B8C-83A1-F6EECF244321}">
                <p14:modId xmlns:p14="http://schemas.microsoft.com/office/powerpoint/2010/main" val="3721986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84426550"/>
                    </a:ext>
                  </a:extLst>
                </a:gridCol>
                <a:gridCol w="1645920">
                  <a:extLst>
                    <a:ext uri="{9D8B030D-6E8A-4147-A177-3AD203B41FA5}">
                      <a16:colId xmlns:a16="http://schemas.microsoft.com/office/drawing/2014/main" val="266278253"/>
                    </a:ext>
                  </a:extLst>
                </a:gridCol>
                <a:gridCol w="1645920">
                  <a:extLst>
                    <a:ext uri="{9D8B030D-6E8A-4147-A177-3AD203B41FA5}">
                      <a16:colId xmlns:a16="http://schemas.microsoft.com/office/drawing/2014/main" val="375943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381188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247275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1834634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145500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631820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906138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292535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21033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4096322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792007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984604359"/>
                  </a:ext>
                </a:extLst>
              </a:tr>
            </a:tbl>
          </a:graphicData>
        </a:graphic>
      </p:graphicFrame>
      <p:sp>
        <p:nvSpPr>
          <p:cNvPr id="4" name="Text Placeholder 3">
            <a:extLst>
              <a:ext uri="{FF2B5EF4-FFF2-40B4-BE49-F238E27FC236}">
                <a16:creationId xmlns:a16="http://schemas.microsoft.com/office/drawing/2014/main" id="{9F5292FE-0A4C-48CA-948D-081D195E84FE}"/>
              </a:ext>
            </a:extLst>
          </p:cNvPr>
          <p:cNvSpPr>
            <a:spLocks noGrp="1"/>
          </p:cNvSpPr>
          <p:nvPr>
            <p:ph type="body" sz="quarter" idx="14"/>
          </p:nvPr>
        </p:nvSpPr>
        <p:spPr/>
        <p:txBody>
          <a:bodyPr/>
          <a:lstStyle/>
          <a:p>
            <a:r>
              <a:rPr lang="en-US"/>
              <a:t>07/02/2020 - 09/18/2020</a:t>
            </a:r>
          </a:p>
        </p:txBody>
      </p:sp>
    </p:spTree>
    <p:extLst>
      <p:ext uri="{BB962C8B-B14F-4D97-AF65-F5344CB8AC3E}">
        <p14:creationId xmlns:p14="http://schemas.microsoft.com/office/powerpoint/2010/main" val="10643846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5074E-7B79-4BE4-97EB-E73EB37D37FC}"/>
              </a:ext>
            </a:extLst>
          </p:cNvPr>
          <p:cNvSpPr>
            <a:spLocks noGrp="1"/>
          </p:cNvSpPr>
          <p:nvPr>
            <p:ph type="title"/>
          </p:nvPr>
        </p:nvSpPr>
        <p:spPr/>
        <p:txBody>
          <a:bodyPr/>
          <a:lstStyle/>
          <a:p>
            <a:r>
              <a:rPr lang="en-US"/>
              <a:t>Facebook Fans By City Table | KOSÉ - 3 of 3</a:t>
            </a:r>
          </a:p>
        </p:txBody>
      </p:sp>
      <p:graphicFrame>
        <p:nvGraphicFramePr>
          <p:cNvPr id="5" name="Table Placeholder 4">
            <a:extLst>
              <a:ext uri="{FF2B5EF4-FFF2-40B4-BE49-F238E27FC236}">
                <a16:creationId xmlns:a16="http://schemas.microsoft.com/office/drawing/2014/main" id="{3386C7E2-5E14-4E74-8747-CFDB786DCC80}"/>
              </a:ext>
            </a:extLst>
          </p:cNvPr>
          <p:cNvGraphicFramePr>
            <a:graphicFrameLocks noGrp="1"/>
          </p:cNvGraphicFramePr>
          <p:nvPr>
            <p:ph type="tbl" sz="quarter" idx="13"/>
            <p:extLst>
              <p:ext uri="{D42A27DB-BD31-4B8C-83A1-F6EECF244321}">
                <p14:modId xmlns:p14="http://schemas.microsoft.com/office/powerpoint/2010/main" val="2641265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17660142"/>
                    </a:ext>
                  </a:extLst>
                </a:gridCol>
                <a:gridCol w="1645920">
                  <a:extLst>
                    <a:ext uri="{9D8B030D-6E8A-4147-A177-3AD203B41FA5}">
                      <a16:colId xmlns:a16="http://schemas.microsoft.com/office/drawing/2014/main" val="2773757874"/>
                    </a:ext>
                  </a:extLst>
                </a:gridCol>
                <a:gridCol w="1645920">
                  <a:extLst>
                    <a:ext uri="{9D8B030D-6E8A-4147-A177-3AD203B41FA5}">
                      <a16:colId xmlns:a16="http://schemas.microsoft.com/office/drawing/2014/main" val="2663737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554842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479344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836679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538804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019388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29144160"/>
                  </a:ext>
                </a:extLst>
              </a:tr>
            </a:tbl>
          </a:graphicData>
        </a:graphic>
      </p:graphicFrame>
      <p:sp>
        <p:nvSpPr>
          <p:cNvPr id="4" name="Text Placeholder 3">
            <a:extLst>
              <a:ext uri="{FF2B5EF4-FFF2-40B4-BE49-F238E27FC236}">
                <a16:creationId xmlns:a16="http://schemas.microsoft.com/office/drawing/2014/main" id="{C4997E93-521F-4B96-AEF4-7E138166BEFF}"/>
              </a:ext>
            </a:extLst>
          </p:cNvPr>
          <p:cNvSpPr>
            <a:spLocks noGrp="1"/>
          </p:cNvSpPr>
          <p:nvPr>
            <p:ph type="body" sz="quarter" idx="14"/>
          </p:nvPr>
        </p:nvSpPr>
        <p:spPr/>
        <p:txBody>
          <a:bodyPr/>
          <a:lstStyle/>
          <a:p>
            <a:r>
              <a:rPr lang="en-US"/>
              <a:t>07/02/2020 - 09/18/2020</a:t>
            </a:r>
          </a:p>
        </p:txBody>
      </p:sp>
    </p:spTree>
    <p:extLst>
      <p:ext uri="{BB962C8B-B14F-4D97-AF65-F5344CB8AC3E}">
        <p14:creationId xmlns:p14="http://schemas.microsoft.com/office/powerpoint/2010/main" val="1351540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5A918-EDFF-4A8F-9A25-351A0A5A243B}"/>
              </a:ext>
            </a:extLst>
          </p:cNvPr>
          <p:cNvSpPr>
            <a:spLocks noGrp="1"/>
          </p:cNvSpPr>
          <p:nvPr>
            <p:ph type="title"/>
          </p:nvPr>
        </p:nvSpPr>
        <p:spPr/>
        <p:txBody>
          <a:bodyPr/>
          <a:lstStyle/>
          <a:p>
            <a:r>
              <a:rPr lang="en-US"/>
              <a:t>Facebook (FB) Custom Own Posts Table (new) | KOSÉ</a:t>
            </a:r>
          </a:p>
        </p:txBody>
      </p:sp>
      <p:graphicFrame>
        <p:nvGraphicFramePr>
          <p:cNvPr id="5" name="Table Placeholder 4">
            <a:extLst>
              <a:ext uri="{FF2B5EF4-FFF2-40B4-BE49-F238E27FC236}">
                <a16:creationId xmlns:a16="http://schemas.microsoft.com/office/drawing/2014/main" id="{06ED0684-FE05-4123-87C2-7B412AD33D74}"/>
              </a:ext>
            </a:extLst>
          </p:cNvPr>
          <p:cNvGraphicFramePr>
            <a:graphicFrameLocks noGrp="1"/>
          </p:cNvGraphicFramePr>
          <p:nvPr>
            <p:ph type="tbl" sz="quarter" idx="13"/>
            <p:extLst>
              <p:ext uri="{D42A27DB-BD31-4B8C-83A1-F6EECF244321}">
                <p14:modId xmlns:p14="http://schemas.microsoft.com/office/powerpoint/2010/main" val="1878153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46794571"/>
                    </a:ext>
                  </a:extLst>
                </a:gridCol>
                <a:gridCol w="987552">
                  <a:extLst>
                    <a:ext uri="{9D8B030D-6E8A-4147-A177-3AD203B41FA5}">
                      <a16:colId xmlns:a16="http://schemas.microsoft.com/office/drawing/2014/main" val="3286353357"/>
                    </a:ext>
                  </a:extLst>
                </a:gridCol>
                <a:gridCol w="987552">
                  <a:extLst>
                    <a:ext uri="{9D8B030D-6E8A-4147-A177-3AD203B41FA5}">
                      <a16:colId xmlns:a16="http://schemas.microsoft.com/office/drawing/2014/main" val="3663959562"/>
                    </a:ext>
                  </a:extLst>
                </a:gridCol>
                <a:gridCol w="987552">
                  <a:extLst>
                    <a:ext uri="{9D8B030D-6E8A-4147-A177-3AD203B41FA5}">
                      <a16:colId xmlns:a16="http://schemas.microsoft.com/office/drawing/2014/main" val="2824139541"/>
                    </a:ext>
                  </a:extLst>
                </a:gridCol>
                <a:gridCol w="987552">
                  <a:extLst>
                    <a:ext uri="{9D8B030D-6E8A-4147-A177-3AD203B41FA5}">
                      <a16:colId xmlns:a16="http://schemas.microsoft.com/office/drawing/2014/main" val="2466844198"/>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extLst>
                  <a:ext uri="{0D108BD9-81ED-4DB2-BD59-A6C34878D82A}">
                    <a16:rowId xmlns:a16="http://schemas.microsoft.com/office/drawing/2014/main" val="1397724378"/>
                  </a:ext>
                </a:extLst>
              </a:tr>
              <a:tr h="370840">
                <a:tc>
                  <a:txBody>
                    <a:bodyPr/>
                    <a:lstStyle/>
                    <a:p>
                      <a:r>
                        <a:rPr lang="en-US" sz="1000" b="1"/>
                        <a:t>KOSÉ - 2020-08-03 20:06:55</a:t>
                      </a:r>
                      <a:r>
                        <a:rPr lang="en-US" sz="1000"/>
                        <a:t>
 Sweat, cleanse, nourish, repeat! Are you maintaining that post-workout glow with a proper skincare routine? Find out how Firzanah stays dewy with Sekkisei: https://www.youtube.com/watch?v=BiO4z06dvzI</a:t>
                      </a:r>
                    </a:p>
                  </a:txBody>
                  <a:tcPr/>
                </a:tc>
                <a:tc>
                  <a:txBody>
                    <a:bodyPr/>
                    <a:lstStyle/>
                    <a:p>
                      <a:r>
                        <a:rPr lang="en-US" sz="1000"/>
                        <a:t>3480</a:t>
                      </a:r>
                    </a:p>
                  </a:txBody>
                  <a:tcPr/>
                </a:tc>
                <a:tc>
                  <a:txBody>
                    <a:bodyPr/>
                    <a:lstStyle/>
                    <a:p>
                      <a:r>
                        <a:rPr lang="en-US" sz="1000"/>
                        <a:t>0</a:t>
                      </a:r>
                    </a:p>
                  </a:txBody>
                  <a:tcPr/>
                </a:tc>
                <a:tc>
                  <a:txBody>
                    <a:bodyPr/>
                    <a:lstStyle/>
                    <a:p>
                      <a:r>
                        <a:rPr lang="en-US" sz="1000"/>
                        <a:t>4</a:t>
                      </a:r>
                    </a:p>
                  </a:txBody>
                  <a:tcPr/>
                </a:tc>
                <a:tc>
                  <a:txBody>
                    <a:bodyPr/>
                    <a:lstStyle/>
                    <a:p>
                      <a:r>
                        <a:rPr lang="en-US" sz="1000"/>
                        <a:t>1.8239 %</a:t>
                      </a:r>
                    </a:p>
                  </a:txBody>
                  <a:tcPr/>
                </a:tc>
                <a:extLst>
                  <a:ext uri="{0D108BD9-81ED-4DB2-BD59-A6C34878D82A}">
                    <a16:rowId xmlns:a16="http://schemas.microsoft.com/office/drawing/2014/main" val="2612439607"/>
                  </a:ext>
                </a:extLst>
              </a:tr>
              <a:tr h="370840">
                <a:tc>
                  <a:txBody>
                    <a:bodyPr/>
                    <a:lstStyle/>
                    <a:p>
                      <a:r>
                        <a:rPr lang="en-US" sz="1000" b="1"/>
                        <a:t>KOSÉ - 2020-08-05 16:16:35</a:t>
                      </a:r>
                      <a:r>
                        <a:rPr lang="en-US" sz="1000"/>
                        <a:t>
 Help your makeup look better and get glowing from within with great skin! Discover Ainaa’s dewy secret in the link in bio.
#EverythingSkincareWithSekkisei #KOSEMY #FlawlessMakeup #Makeup</a:t>
                      </a:r>
                    </a:p>
                  </a:txBody>
                  <a:tcPr/>
                </a:tc>
                <a:tc>
                  <a:txBody>
                    <a:bodyPr/>
                    <a:lstStyle/>
                    <a:p>
                      <a:r>
                        <a:rPr lang="en-US" sz="1000"/>
                        <a:t>3210</a:t>
                      </a:r>
                    </a:p>
                  </a:txBody>
                  <a:tcPr/>
                </a:tc>
                <a:tc>
                  <a:txBody>
                    <a:bodyPr/>
                    <a:lstStyle/>
                    <a:p>
                      <a:r>
                        <a:rPr lang="en-US" sz="1000"/>
                        <a:t>3</a:t>
                      </a:r>
                    </a:p>
                  </a:txBody>
                  <a:tcPr/>
                </a:tc>
                <a:tc>
                  <a:txBody>
                    <a:bodyPr/>
                    <a:lstStyle/>
                    <a:p>
                      <a:r>
                        <a:rPr lang="en-US" sz="1000"/>
                        <a:t>5</a:t>
                      </a:r>
                    </a:p>
                  </a:txBody>
                  <a:tcPr/>
                </a:tc>
                <a:tc>
                  <a:txBody>
                    <a:bodyPr/>
                    <a:lstStyle/>
                    <a:p>
                      <a:r>
                        <a:rPr lang="en-US" sz="1000"/>
                        <a:t>1.7136 %</a:t>
                      </a:r>
                    </a:p>
                  </a:txBody>
                  <a:tcPr/>
                </a:tc>
                <a:extLst>
                  <a:ext uri="{0D108BD9-81ED-4DB2-BD59-A6C34878D82A}">
                    <a16:rowId xmlns:a16="http://schemas.microsoft.com/office/drawing/2014/main" val="558931890"/>
                  </a:ext>
                </a:extLst>
              </a:tr>
              <a:tr h="370840">
                <a:tc>
                  <a:txBody>
                    <a:bodyPr/>
                    <a:lstStyle/>
                    <a:p>
                      <a:r>
                        <a:rPr lang="en-US" sz="1000" b="1"/>
                        <a:t>KOSÉ - 2020-07-14 08:48:29</a:t>
                      </a:r>
                      <a:r>
                        <a:rPr lang="en-US" sz="1000"/>
                        <a:t>
 🤩Join MY DJ Yoon at Lazada Live on 16/7, get her skincare tips &amp; it is our BIGGEST DEAL of the year yet! 🎁</a:t>
                      </a:r>
                    </a:p>
                  </a:txBody>
                  <a:tcPr/>
                </a:tc>
                <a:tc>
                  <a:txBody>
                    <a:bodyPr/>
                    <a:lstStyle/>
                    <a:p>
                      <a:r>
                        <a:rPr lang="en-US" sz="1000"/>
                        <a:t>2003</a:t>
                      </a:r>
                    </a:p>
                  </a:txBody>
                  <a:tcPr/>
                </a:tc>
                <a:tc>
                  <a:txBody>
                    <a:bodyPr/>
                    <a:lstStyle/>
                    <a:p>
                      <a:r>
                        <a:rPr lang="en-US" sz="1000"/>
                        <a:t>8</a:t>
                      </a:r>
                    </a:p>
                  </a:txBody>
                  <a:tcPr/>
                </a:tc>
                <a:tc>
                  <a:txBody>
                    <a:bodyPr/>
                    <a:lstStyle/>
                    <a:p>
                      <a:r>
                        <a:rPr lang="en-US" sz="1000"/>
                        <a:t>8</a:t>
                      </a:r>
                    </a:p>
                  </a:txBody>
                  <a:tcPr/>
                </a:tc>
                <a:tc>
                  <a:txBody>
                    <a:bodyPr/>
                    <a:lstStyle/>
                    <a:p>
                      <a:r>
                        <a:rPr lang="en-US" sz="1000"/>
                        <a:t>1.0406 %</a:t>
                      </a:r>
                    </a:p>
                  </a:txBody>
                  <a:tcPr/>
                </a:tc>
                <a:extLst>
                  <a:ext uri="{0D108BD9-81ED-4DB2-BD59-A6C34878D82A}">
                    <a16:rowId xmlns:a16="http://schemas.microsoft.com/office/drawing/2014/main" val="1245637474"/>
                  </a:ext>
                </a:extLst>
              </a:tr>
              <a:tr h="370840">
                <a:tc>
                  <a:txBody>
                    <a:bodyPr/>
                    <a:lstStyle/>
                    <a:p>
                      <a:r>
                        <a:rPr lang="en-US" sz="1000" b="1"/>
                        <a:t>KOSÉ - 2020-07-16 22:36:48</a:t>
                      </a:r>
                      <a:r>
                        <a:rPr lang="en-US" sz="1000"/>
                        <a:t>
 🤩It's KOSE Lazada Super Brand Day! Experience everything skincare with Sekkisei with tons of free gifts &amp; promotions! 🥳</a:t>
                      </a:r>
                    </a:p>
                  </a:txBody>
                  <a:tcPr/>
                </a:tc>
                <a:tc>
                  <a:txBody>
                    <a:bodyPr/>
                    <a:lstStyle/>
                    <a:p>
                      <a:r>
                        <a:rPr lang="en-US" sz="1000"/>
                        <a:t>225</a:t>
                      </a:r>
                    </a:p>
                  </a:txBody>
                  <a:tcPr/>
                </a:tc>
                <a:tc>
                  <a:txBody>
                    <a:bodyPr/>
                    <a:lstStyle/>
                    <a:p>
                      <a:r>
                        <a:rPr lang="en-US" sz="1000"/>
                        <a:t>2</a:t>
                      </a:r>
                    </a:p>
                  </a:txBody>
                  <a:tcPr/>
                </a:tc>
                <a:tc>
                  <a:txBody>
                    <a:bodyPr/>
                    <a:lstStyle/>
                    <a:p>
                      <a:r>
                        <a:rPr lang="en-US" sz="1000"/>
                        <a:t>8</a:t>
                      </a:r>
                    </a:p>
                  </a:txBody>
                  <a:tcPr/>
                </a:tc>
                <a:tc>
                  <a:txBody>
                    <a:bodyPr/>
                    <a:lstStyle/>
                    <a:p>
                      <a:r>
                        <a:rPr lang="en-US" sz="1000"/>
                        <a:t>0.1308 %</a:t>
                      </a:r>
                    </a:p>
                  </a:txBody>
                  <a:tcPr/>
                </a:tc>
                <a:extLst>
                  <a:ext uri="{0D108BD9-81ED-4DB2-BD59-A6C34878D82A}">
                    <a16:rowId xmlns:a16="http://schemas.microsoft.com/office/drawing/2014/main" val="335041925"/>
                  </a:ext>
                </a:extLst>
              </a:tr>
              <a:tr h="370840">
                <a:tc>
                  <a:txBody>
                    <a:bodyPr/>
                    <a:lstStyle/>
                    <a:p>
                      <a:r>
                        <a:rPr lang="en-US" sz="1000" b="1"/>
                        <a:t>KOSÉ - 2020-07-14 09:38:59</a:t>
                      </a:r>
                      <a:r>
                        <a:rPr lang="en-US" sz="1000"/>
                        <a:t>
 👭Good Things Come in Pairs! 😍 Get 2 ONE BY KOSE Moisture Rice Power skin booster for the price of 1 at Kose Lazada Super Brand Day! 🥳
Promo Date: 14-21 July 2020
(While stock last, T&amp;C apply)</a:t>
                      </a:r>
                    </a:p>
                  </a:txBody>
                  <a:tcPr/>
                </a:tc>
                <a:tc>
                  <a:txBody>
                    <a:bodyPr/>
                    <a:lstStyle/>
                    <a:p>
                      <a:r>
                        <a:rPr lang="en-US" sz="1000"/>
                        <a:t>112</a:t>
                      </a:r>
                    </a:p>
                  </a:txBody>
                  <a:tcPr/>
                </a:tc>
                <a:tc>
                  <a:txBody>
                    <a:bodyPr/>
                    <a:lstStyle/>
                    <a:p>
                      <a:r>
                        <a:rPr lang="en-US" sz="1000"/>
                        <a:t>3</a:t>
                      </a:r>
                    </a:p>
                  </a:txBody>
                  <a:tcPr/>
                </a:tc>
                <a:tc>
                  <a:txBody>
                    <a:bodyPr/>
                    <a:lstStyle/>
                    <a:p>
                      <a:r>
                        <a:rPr lang="en-US" sz="1000"/>
                        <a:t>12</a:t>
                      </a:r>
                    </a:p>
                  </a:txBody>
                  <a:tcPr/>
                </a:tc>
                <a:tc>
                  <a:txBody>
                    <a:bodyPr/>
                    <a:lstStyle/>
                    <a:p>
                      <a:r>
                        <a:rPr lang="en-US" sz="1000"/>
                        <a:t>0.0680 %</a:t>
                      </a:r>
                    </a:p>
                  </a:txBody>
                  <a:tcPr/>
                </a:tc>
                <a:extLst>
                  <a:ext uri="{0D108BD9-81ED-4DB2-BD59-A6C34878D82A}">
                    <a16:rowId xmlns:a16="http://schemas.microsoft.com/office/drawing/2014/main" val="790221299"/>
                  </a:ext>
                </a:extLst>
              </a:tr>
            </a:tbl>
          </a:graphicData>
        </a:graphic>
      </p:graphicFrame>
      <p:sp>
        <p:nvSpPr>
          <p:cNvPr id="4" name="Text Placeholder 3">
            <a:extLst>
              <a:ext uri="{FF2B5EF4-FFF2-40B4-BE49-F238E27FC236}">
                <a16:creationId xmlns:a16="http://schemas.microsoft.com/office/drawing/2014/main" id="{BDA8030B-0578-41F6-9AC8-A2FB0CC848E9}"/>
              </a:ext>
            </a:extLst>
          </p:cNvPr>
          <p:cNvSpPr>
            <a:spLocks noGrp="1"/>
          </p:cNvSpPr>
          <p:nvPr>
            <p:ph type="body" sz="quarter" idx="14"/>
          </p:nvPr>
        </p:nvSpPr>
        <p:spPr/>
        <p:txBody>
          <a:bodyPr/>
          <a:lstStyle/>
          <a:p>
            <a:r>
              <a:rPr lang="en-US"/>
              <a:t>07/02/2020 - 09/18/2020</a:t>
            </a:r>
          </a:p>
        </p:txBody>
      </p:sp>
    </p:spTree>
    <p:extLst>
      <p:ext uri="{BB962C8B-B14F-4D97-AF65-F5344CB8AC3E}">
        <p14:creationId xmlns:p14="http://schemas.microsoft.com/office/powerpoint/2010/main" val="13820343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A4AE5-453E-4FC2-BDC8-6F9A252971B9}"/>
              </a:ext>
            </a:extLst>
          </p:cNvPr>
          <p:cNvSpPr>
            <a:spLocks noGrp="1"/>
          </p:cNvSpPr>
          <p:nvPr>
            <p:ph type="title"/>
          </p:nvPr>
        </p:nvSpPr>
        <p:spPr/>
        <p:txBody>
          <a:bodyPr/>
          <a:lstStyle/>
          <a:p>
            <a:r>
              <a:rPr lang="en-US"/>
              <a:t>Facebook Own Posts Table | KOSÉ - 1 of 13</a:t>
            </a:r>
          </a:p>
        </p:txBody>
      </p:sp>
      <p:graphicFrame>
        <p:nvGraphicFramePr>
          <p:cNvPr id="5" name="Table Placeholder 4">
            <a:extLst>
              <a:ext uri="{FF2B5EF4-FFF2-40B4-BE49-F238E27FC236}">
                <a16:creationId xmlns:a16="http://schemas.microsoft.com/office/drawing/2014/main" id="{328B3944-3E99-4539-B7F9-F567C84F584A}"/>
              </a:ext>
            </a:extLst>
          </p:cNvPr>
          <p:cNvGraphicFramePr>
            <a:graphicFrameLocks noGrp="1"/>
          </p:cNvGraphicFramePr>
          <p:nvPr>
            <p:ph type="tbl" sz="quarter" idx="13"/>
            <p:extLst>
              <p:ext uri="{D42A27DB-BD31-4B8C-83A1-F6EECF244321}">
                <p14:modId xmlns:p14="http://schemas.microsoft.com/office/powerpoint/2010/main" val="255725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20489904"/>
                    </a:ext>
                  </a:extLst>
                </a:gridCol>
                <a:gridCol w="822960">
                  <a:extLst>
                    <a:ext uri="{9D8B030D-6E8A-4147-A177-3AD203B41FA5}">
                      <a16:colId xmlns:a16="http://schemas.microsoft.com/office/drawing/2014/main" val="3716533532"/>
                    </a:ext>
                  </a:extLst>
                </a:gridCol>
                <a:gridCol w="822960">
                  <a:extLst>
                    <a:ext uri="{9D8B030D-6E8A-4147-A177-3AD203B41FA5}">
                      <a16:colId xmlns:a16="http://schemas.microsoft.com/office/drawing/2014/main" val="172110905"/>
                    </a:ext>
                  </a:extLst>
                </a:gridCol>
                <a:gridCol w="822960">
                  <a:extLst>
                    <a:ext uri="{9D8B030D-6E8A-4147-A177-3AD203B41FA5}">
                      <a16:colId xmlns:a16="http://schemas.microsoft.com/office/drawing/2014/main" val="2416713055"/>
                    </a:ext>
                  </a:extLst>
                </a:gridCol>
                <a:gridCol w="822960">
                  <a:extLst>
                    <a:ext uri="{9D8B030D-6E8A-4147-A177-3AD203B41FA5}">
                      <a16:colId xmlns:a16="http://schemas.microsoft.com/office/drawing/2014/main" val="1871051942"/>
                    </a:ext>
                  </a:extLst>
                </a:gridCol>
                <a:gridCol w="822960">
                  <a:extLst>
                    <a:ext uri="{9D8B030D-6E8A-4147-A177-3AD203B41FA5}">
                      <a16:colId xmlns:a16="http://schemas.microsoft.com/office/drawing/2014/main" val="1362819322"/>
                    </a:ext>
                  </a:extLst>
                </a:gridCol>
                <a:gridCol w="822960">
                  <a:extLst>
                    <a:ext uri="{9D8B030D-6E8A-4147-A177-3AD203B41FA5}">
                      <a16:colId xmlns:a16="http://schemas.microsoft.com/office/drawing/2014/main" val="2427827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7788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- 2020-09-18 18:40:50</a:t>
                      </a:r>
                      <a:r>
                        <a:rPr kumimoji="0" lang="en-US" sz="1000" b="0" i="0" u="none" strike="noStrike" kern="1200" cap="none" spc="0" normalizeH="0" baseline="0" noProof="0">
                          <a:ln>
                            <a:noFill/>
                          </a:ln>
                          <a:solidFill>
                            <a:prstClr val="black"/>
                          </a:solidFill>
                          <a:effectLst/>
                          <a:uLnTx/>
                          <a:uFillTx/>
                          <a:latin typeface="+mn-lt"/>
                          <a:ea typeface="+mn-ea"/>
                          <a:cs typeface="+mn-cs"/>
                        </a:rPr>
                        <a:t>
 To all our fans, thank you for joining our Save the Blue cause with Reef Check Malaysia! Coral reefs are an essential ecosystem that we need to conserve for the betterment of our future, and with your help, we can continue to keep our coral reefs clean, healthy, and thrive with life and color. 
We sincerely appreciate all your support and hope that you can join us again in our next Save the Blue initiative! A beautiful you create a happier ocean blue.💙
P.S Our Save the Blue initiative with Reef Check Malaysia will conclude on 30 Sep 2020. If you’d like to continue your support, there’s still time left before it 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35131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- 2020-09-17 19:39:33</a:t>
                      </a:r>
                      <a:r>
                        <a:rPr kumimoji="0" lang="en-US" sz="1000" b="0" i="0" u="none" strike="noStrike" kern="1200" cap="none" spc="0" normalizeH="0" baseline="0" noProof="0">
                          <a:ln>
                            <a:noFill/>
                          </a:ln>
                          <a:solidFill>
                            <a:prstClr val="black"/>
                          </a:solidFill>
                          <a:effectLst/>
                          <a:uLnTx/>
                          <a:uFillTx/>
                          <a:latin typeface="+mn-lt"/>
                          <a:ea typeface="+mn-ea"/>
                          <a:cs typeface="+mn-cs"/>
                        </a:rPr>
                        <a:t>
 Discover crystal clear skin ✨ with the power of hydration! 💧When your skin is well-hydrated, it becomes supple, has less appearance of lines, combats oiliness, and clears out toxins more effectively too. Here are our top picks to get you started on your journey to hydration!
P.S Our Save the Blue initiative with Reef Check Malaysia will conclude on 30 Sep 2020. If you’d like to continue your support, there’s still time left before it 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13626600"/>
                  </a:ext>
                </a:extLst>
              </a:tr>
            </a:tbl>
          </a:graphicData>
        </a:graphic>
      </p:graphicFrame>
      <p:sp>
        <p:nvSpPr>
          <p:cNvPr id="4" name="Text Placeholder 3">
            <a:extLst>
              <a:ext uri="{FF2B5EF4-FFF2-40B4-BE49-F238E27FC236}">
                <a16:creationId xmlns:a16="http://schemas.microsoft.com/office/drawing/2014/main" id="{1DDFD0D5-2C42-4DD6-8DE5-F6EF772D5594}"/>
              </a:ext>
            </a:extLst>
          </p:cNvPr>
          <p:cNvSpPr>
            <a:spLocks noGrp="1"/>
          </p:cNvSpPr>
          <p:nvPr>
            <p:ph type="body" sz="quarter" idx="14"/>
          </p:nvPr>
        </p:nvSpPr>
        <p:spPr/>
        <p:txBody>
          <a:bodyPr/>
          <a:lstStyle/>
          <a:p>
            <a:r>
              <a:rPr lang="en-US"/>
              <a:t>07/02/2020 - 09/18/2020</a:t>
            </a:r>
          </a:p>
        </p:txBody>
      </p:sp>
    </p:spTree>
    <p:extLst>
      <p:ext uri="{BB962C8B-B14F-4D97-AF65-F5344CB8AC3E}">
        <p14:creationId xmlns:p14="http://schemas.microsoft.com/office/powerpoint/2010/main" val="12460765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1AB3E-D787-4136-9553-E57674BCB148}"/>
              </a:ext>
            </a:extLst>
          </p:cNvPr>
          <p:cNvSpPr>
            <a:spLocks noGrp="1"/>
          </p:cNvSpPr>
          <p:nvPr>
            <p:ph type="title"/>
          </p:nvPr>
        </p:nvSpPr>
        <p:spPr/>
        <p:txBody>
          <a:bodyPr/>
          <a:lstStyle/>
          <a:p>
            <a:r>
              <a:rPr lang="en-US"/>
              <a:t>Facebook Own Posts Table | KOSÉ - 2 of 13</a:t>
            </a:r>
          </a:p>
        </p:txBody>
      </p:sp>
      <p:graphicFrame>
        <p:nvGraphicFramePr>
          <p:cNvPr id="5" name="Table Placeholder 4">
            <a:extLst>
              <a:ext uri="{FF2B5EF4-FFF2-40B4-BE49-F238E27FC236}">
                <a16:creationId xmlns:a16="http://schemas.microsoft.com/office/drawing/2014/main" id="{B503FBC7-87DD-4852-93A7-C1A0842D6013}"/>
              </a:ext>
            </a:extLst>
          </p:cNvPr>
          <p:cNvGraphicFramePr>
            <a:graphicFrameLocks noGrp="1"/>
          </p:cNvGraphicFramePr>
          <p:nvPr>
            <p:ph type="tbl" sz="quarter" idx="13"/>
            <p:extLst>
              <p:ext uri="{D42A27DB-BD31-4B8C-83A1-F6EECF244321}">
                <p14:modId xmlns:p14="http://schemas.microsoft.com/office/powerpoint/2010/main" val="3849936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22791916"/>
                    </a:ext>
                  </a:extLst>
                </a:gridCol>
                <a:gridCol w="822960">
                  <a:extLst>
                    <a:ext uri="{9D8B030D-6E8A-4147-A177-3AD203B41FA5}">
                      <a16:colId xmlns:a16="http://schemas.microsoft.com/office/drawing/2014/main" val="1563629598"/>
                    </a:ext>
                  </a:extLst>
                </a:gridCol>
                <a:gridCol w="822960">
                  <a:extLst>
                    <a:ext uri="{9D8B030D-6E8A-4147-A177-3AD203B41FA5}">
                      <a16:colId xmlns:a16="http://schemas.microsoft.com/office/drawing/2014/main" val="1637511756"/>
                    </a:ext>
                  </a:extLst>
                </a:gridCol>
                <a:gridCol w="822960">
                  <a:extLst>
                    <a:ext uri="{9D8B030D-6E8A-4147-A177-3AD203B41FA5}">
                      <a16:colId xmlns:a16="http://schemas.microsoft.com/office/drawing/2014/main" val="2419961417"/>
                    </a:ext>
                  </a:extLst>
                </a:gridCol>
                <a:gridCol w="822960">
                  <a:extLst>
                    <a:ext uri="{9D8B030D-6E8A-4147-A177-3AD203B41FA5}">
                      <a16:colId xmlns:a16="http://schemas.microsoft.com/office/drawing/2014/main" val="584127348"/>
                    </a:ext>
                  </a:extLst>
                </a:gridCol>
                <a:gridCol w="822960">
                  <a:extLst>
                    <a:ext uri="{9D8B030D-6E8A-4147-A177-3AD203B41FA5}">
                      <a16:colId xmlns:a16="http://schemas.microsoft.com/office/drawing/2014/main" val="431518529"/>
                    </a:ext>
                  </a:extLst>
                </a:gridCol>
                <a:gridCol w="822960">
                  <a:extLst>
                    <a:ext uri="{9D8B030D-6E8A-4147-A177-3AD203B41FA5}">
                      <a16:colId xmlns:a16="http://schemas.microsoft.com/office/drawing/2014/main" val="801446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3497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- 2020-09-16 00:00:47</a:t>
                      </a:r>
                      <a:r>
                        <a:rPr kumimoji="0" lang="en-US" sz="1000" b="0" i="0" u="none" strike="noStrike" kern="1200" cap="none" spc="0" normalizeH="0" baseline="0" noProof="0">
                          <a:ln>
                            <a:noFill/>
                          </a:ln>
                          <a:solidFill>
                            <a:prstClr val="black"/>
                          </a:solidFill>
                          <a:effectLst/>
                          <a:uLnTx/>
                          <a:uFillTx/>
                          <a:latin typeface="+mn-lt"/>
                          <a:ea typeface="+mn-ea"/>
                          <a:cs typeface="+mn-cs"/>
                        </a:rPr>
                        <a:t>
 Through thick and thin, the bonds between us remain strong, and our hearts stay connected as one. May the strength of our unity help Malaysia grow further and achieve greater heights like never before. Happy Malaysia Day, fellow Malaysians!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37263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- 2020-09-14 16:36:34</a:t>
                      </a:r>
                      <a:r>
                        <a:rPr kumimoji="0" lang="en-US" sz="1000" b="0" i="0" u="none" strike="noStrike" kern="1200" cap="none" spc="0" normalizeH="0" baseline="0" noProof="0">
                          <a:ln>
                            <a:noFill/>
                          </a:ln>
                          <a:solidFill>
                            <a:prstClr val="black"/>
                          </a:solidFill>
                          <a:effectLst/>
                          <a:uLnTx/>
                          <a:uFillTx/>
                          <a:latin typeface="+mn-lt"/>
                          <a:ea typeface="+mn-ea"/>
                          <a:cs typeface="+mn-cs"/>
                        </a:rPr>
                        <a:t>
 In efforts of coral reef conservation, Reef Check Malaysia’s EcoDivers conduct and organize reef check surveys annually to gather data about the status of coral reefs and determine steps needed to conserve them.
If you’d like to support Reef Check Malaysia, you can do so with Save the Blue! Purchase any of our Save the Blue products, and proceeds will go to the non-profit organization for their endeavors in saving the blue!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06187433"/>
                  </a:ext>
                </a:extLst>
              </a:tr>
            </a:tbl>
          </a:graphicData>
        </a:graphic>
      </p:graphicFrame>
      <p:sp>
        <p:nvSpPr>
          <p:cNvPr id="4" name="Text Placeholder 3">
            <a:extLst>
              <a:ext uri="{FF2B5EF4-FFF2-40B4-BE49-F238E27FC236}">
                <a16:creationId xmlns:a16="http://schemas.microsoft.com/office/drawing/2014/main" id="{517790C3-0B4F-4DD9-A22F-4A33EFD31B9A}"/>
              </a:ext>
            </a:extLst>
          </p:cNvPr>
          <p:cNvSpPr>
            <a:spLocks noGrp="1"/>
          </p:cNvSpPr>
          <p:nvPr>
            <p:ph type="body" sz="quarter" idx="14"/>
          </p:nvPr>
        </p:nvSpPr>
        <p:spPr/>
        <p:txBody>
          <a:bodyPr/>
          <a:lstStyle/>
          <a:p>
            <a:r>
              <a:rPr lang="en-US"/>
              <a:t>07/02/2020 - 09/18/2020</a:t>
            </a:r>
          </a:p>
        </p:txBody>
      </p:sp>
    </p:spTree>
    <p:extLst>
      <p:ext uri="{BB962C8B-B14F-4D97-AF65-F5344CB8AC3E}">
        <p14:creationId xmlns:p14="http://schemas.microsoft.com/office/powerpoint/2010/main" val="27264269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B73D6-CB71-4BB3-A41E-0D94CEDEFF7E}"/>
              </a:ext>
            </a:extLst>
          </p:cNvPr>
          <p:cNvSpPr>
            <a:spLocks noGrp="1"/>
          </p:cNvSpPr>
          <p:nvPr>
            <p:ph type="title"/>
          </p:nvPr>
        </p:nvSpPr>
        <p:spPr/>
        <p:txBody>
          <a:bodyPr/>
          <a:lstStyle/>
          <a:p>
            <a:r>
              <a:rPr lang="en-US"/>
              <a:t>Facebook Own Posts Table | KOSÉ - 3 of 13</a:t>
            </a:r>
          </a:p>
        </p:txBody>
      </p:sp>
      <p:graphicFrame>
        <p:nvGraphicFramePr>
          <p:cNvPr id="5" name="Table Placeholder 4">
            <a:extLst>
              <a:ext uri="{FF2B5EF4-FFF2-40B4-BE49-F238E27FC236}">
                <a16:creationId xmlns:a16="http://schemas.microsoft.com/office/drawing/2014/main" id="{69447EA0-4F85-474B-9362-1189DAB4F3F6}"/>
              </a:ext>
            </a:extLst>
          </p:cNvPr>
          <p:cNvGraphicFramePr>
            <a:graphicFrameLocks noGrp="1"/>
          </p:cNvGraphicFramePr>
          <p:nvPr>
            <p:ph type="tbl" sz="quarter" idx="13"/>
            <p:extLst>
              <p:ext uri="{D42A27DB-BD31-4B8C-83A1-F6EECF244321}">
                <p14:modId xmlns:p14="http://schemas.microsoft.com/office/powerpoint/2010/main" val="837885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21450018"/>
                    </a:ext>
                  </a:extLst>
                </a:gridCol>
                <a:gridCol w="822960">
                  <a:extLst>
                    <a:ext uri="{9D8B030D-6E8A-4147-A177-3AD203B41FA5}">
                      <a16:colId xmlns:a16="http://schemas.microsoft.com/office/drawing/2014/main" val="3289785209"/>
                    </a:ext>
                  </a:extLst>
                </a:gridCol>
                <a:gridCol w="822960">
                  <a:extLst>
                    <a:ext uri="{9D8B030D-6E8A-4147-A177-3AD203B41FA5}">
                      <a16:colId xmlns:a16="http://schemas.microsoft.com/office/drawing/2014/main" val="3428671790"/>
                    </a:ext>
                  </a:extLst>
                </a:gridCol>
                <a:gridCol w="822960">
                  <a:extLst>
                    <a:ext uri="{9D8B030D-6E8A-4147-A177-3AD203B41FA5}">
                      <a16:colId xmlns:a16="http://schemas.microsoft.com/office/drawing/2014/main" val="457003101"/>
                    </a:ext>
                  </a:extLst>
                </a:gridCol>
                <a:gridCol w="822960">
                  <a:extLst>
                    <a:ext uri="{9D8B030D-6E8A-4147-A177-3AD203B41FA5}">
                      <a16:colId xmlns:a16="http://schemas.microsoft.com/office/drawing/2014/main" val="137395637"/>
                    </a:ext>
                  </a:extLst>
                </a:gridCol>
                <a:gridCol w="822960">
                  <a:extLst>
                    <a:ext uri="{9D8B030D-6E8A-4147-A177-3AD203B41FA5}">
                      <a16:colId xmlns:a16="http://schemas.microsoft.com/office/drawing/2014/main" val="2041001030"/>
                    </a:ext>
                  </a:extLst>
                </a:gridCol>
                <a:gridCol w="822960">
                  <a:extLst>
                    <a:ext uri="{9D8B030D-6E8A-4147-A177-3AD203B41FA5}">
                      <a16:colId xmlns:a16="http://schemas.microsoft.com/office/drawing/2014/main" val="3414655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5479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- 2020-09-11 13:05:28</a:t>
                      </a:r>
                      <a:r>
                        <a:rPr kumimoji="0" lang="en-US" sz="1000" b="0" i="0" u="none" strike="noStrike" kern="1200" cap="none" spc="0" normalizeH="0" baseline="0" noProof="0">
                          <a:ln>
                            <a:noFill/>
                          </a:ln>
                          <a:solidFill>
                            <a:prstClr val="black"/>
                          </a:solidFill>
                          <a:effectLst/>
                          <a:uLnTx/>
                          <a:uFillTx/>
                          <a:latin typeface="+mn-lt"/>
                          <a:ea typeface="+mn-ea"/>
                          <a:cs typeface="+mn-cs"/>
                        </a:rPr>
                        <a:t>
 Discover crystal clear skin with the powerful combination of Sekkisei Clear Whitening Mask and Herbal Gel! The Clear Whitening Mask helps strip off white/blackheads and minimise pores, while the Herbal Gel offers hydration and moisturising effect for a natural glow from within. Add them to your daily skincare routine and watch yourself sparkle and shine just like a crystal! 🔮✨
With every Save the Blue product sold, we will donate to Reef Check Malaysia to survey and monitor the health levels of coral reefs at Terengganu’s islands.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24129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- 2020-09-09 17:53:08</a:t>
                      </a:r>
                      <a:r>
                        <a:rPr kumimoji="0" lang="en-US" sz="1000" b="0" i="0" u="none" strike="noStrike" kern="1200" cap="none" spc="0" normalizeH="0" baseline="0" noProof="0">
                          <a:ln>
                            <a:noFill/>
                          </a:ln>
                          <a:solidFill>
                            <a:prstClr val="black"/>
                          </a:solidFill>
                          <a:effectLst/>
                          <a:uLnTx/>
                          <a:uFillTx/>
                          <a:latin typeface="+mn-lt"/>
                          <a:ea typeface="+mn-ea"/>
                          <a:cs typeface="+mn-cs"/>
                        </a:rPr>
                        <a:t>
 'Coral reefs play a vital role in the underwater ecosystem and also essential for providing food, employment, and coastal protection to communities around the world. However, they are slowly dying out due to several factors such as overfishing, pollution, and climate change.
Join us to make a change with Save the Blue! For every bottle of Save the Blue sold, we will donate to Reef Check Malaysia to survey and monitor the health levels of coral reefs in islands in Terengganu. When you help save your skin, you save the blue!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56440279"/>
                  </a:ext>
                </a:extLst>
              </a:tr>
            </a:tbl>
          </a:graphicData>
        </a:graphic>
      </p:graphicFrame>
      <p:sp>
        <p:nvSpPr>
          <p:cNvPr id="4" name="Text Placeholder 3">
            <a:extLst>
              <a:ext uri="{FF2B5EF4-FFF2-40B4-BE49-F238E27FC236}">
                <a16:creationId xmlns:a16="http://schemas.microsoft.com/office/drawing/2014/main" id="{C2D30E40-FB8A-4DF3-9843-123EF1535F2B}"/>
              </a:ext>
            </a:extLst>
          </p:cNvPr>
          <p:cNvSpPr>
            <a:spLocks noGrp="1"/>
          </p:cNvSpPr>
          <p:nvPr>
            <p:ph type="body" sz="quarter" idx="14"/>
          </p:nvPr>
        </p:nvSpPr>
        <p:spPr/>
        <p:txBody>
          <a:bodyPr/>
          <a:lstStyle/>
          <a:p>
            <a:r>
              <a:rPr lang="en-US"/>
              <a:t>07/02/2020 - 09/18/2020</a:t>
            </a:r>
          </a:p>
        </p:txBody>
      </p:sp>
    </p:spTree>
    <p:extLst>
      <p:ext uri="{BB962C8B-B14F-4D97-AF65-F5344CB8AC3E}">
        <p14:creationId xmlns:p14="http://schemas.microsoft.com/office/powerpoint/2010/main" val="12160828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0285A-4E42-4B79-8333-E49CBA7982C0}"/>
              </a:ext>
            </a:extLst>
          </p:cNvPr>
          <p:cNvSpPr>
            <a:spLocks noGrp="1"/>
          </p:cNvSpPr>
          <p:nvPr>
            <p:ph type="title"/>
          </p:nvPr>
        </p:nvSpPr>
        <p:spPr/>
        <p:txBody>
          <a:bodyPr/>
          <a:lstStyle/>
          <a:p>
            <a:r>
              <a:rPr lang="en-US"/>
              <a:t>Facebook Own Posts Table | KOSÉ - 4 of 13</a:t>
            </a:r>
          </a:p>
        </p:txBody>
      </p:sp>
      <p:graphicFrame>
        <p:nvGraphicFramePr>
          <p:cNvPr id="5" name="Table Placeholder 4">
            <a:extLst>
              <a:ext uri="{FF2B5EF4-FFF2-40B4-BE49-F238E27FC236}">
                <a16:creationId xmlns:a16="http://schemas.microsoft.com/office/drawing/2014/main" id="{0C3A9DDF-BEEC-4270-93EA-98244D27577F}"/>
              </a:ext>
            </a:extLst>
          </p:cNvPr>
          <p:cNvGraphicFramePr>
            <a:graphicFrameLocks noGrp="1"/>
          </p:cNvGraphicFramePr>
          <p:nvPr>
            <p:ph type="tbl" sz="quarter" idx="13"/>
            <p:extLst>
              <p:ext uri="{D42A27DB-BD31-4B8C-83A1-F6EECF244321}">
                <p14:modId xmlns:p14="http://schemas.microsoft.com/office/powerpoint/2010/main" val="319399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66871479"/>
                    </a:ext>
                  </a:extLst>
                </a:gridCol>
                <a:gridCol w="822960">
                  <a:extLst>
                    <a:ext uri="{9D8B030D-6E8A-4147-A177-3AD203B41FA5}">
                      <a16:colId xmlns:a16="http://schemas.microsoft.com/office/drawing/2014/main" val="1948961743"/>
                    </a:ext>
                  </a:extLst>
                </a:gridCol>
                <a:gridCol w="822960">
                  <a:extLst>
                    <a:ext uri="{9D8B030D-6E8A-4147-A177-3AD203B41FA5}">
                      <a16:colId xmlns:a16="http://schemas.microsoft.com/office/drawing/2014/main" val="193408054"/>
                    </a:ext>
                  </a:extLst>
                </a:gridCol>
                <a:gridCol w="822960">
                  <a:extLst>
                    <a:ext uri="{9D8B030D-6E8A-4147-A177-3AD203B41FA5}">
                      <a16:colId xmlns:a16="http://schemas.microsoft.com/office/drawing/2014/main" val="2670778071"/>
                    </a:ext>
                  </a:extLst>
                </a:gridCol>
                <a:gridCol w="822960">
                  <a:extLst>
                    <a:ext uri="{9D8B030D-6E8A-4147-A177-3AD203B41FA5}">
                      <a16:colId xmlns:a16="http://schemas.microsoft.com/office/drawing/2014/main" val="2178406807"/>
                    </a:ext>
                  </a:extLst>
                </a:gridCol>
                <a:gridCol w="822960">
                  <a:extLst>
                    <a:ext uri="{9D8B030D-6E8A-4147-A177-3AD203B41FA5}">
                      <a16:colId xmlns:a16="http://schemas.microsoft.com/office/drawing/2014/main" val="4003226705"/>
                    </a:ext>
                  </a:extLst>
                </a:gridCol>
                <a:gridCol w="822960">
                  <a:extLst>
                    <a:ext uri="{9D8B030D-6E8A-4147-A177-3AD203B41FA5}">
                      <a16:colId xmlns:a16="http://schemas.microsoft.com/office/drawing/2014/main" val="3942835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9446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- 2020-09-07 18:26:06</a:t>
                      </a:r>
                      <a:r>
                        <a:rPr kumimoji="0" lang="en-US" sz="1000" b="0" i="0" u="none" strike="noStrike" kern="1200" cap="none" spc="0" normalizeH="0" baseline="0" noProof="0">
                          <a:ln>
                            <a:noFill/>
                          </a:ln>
                          <a:solidFill>
                            <a:prstClr val="black"/>
                          </a:solidFill>
                          <a:effectLst/>
                          <a:uLnTx/>
                          <a:uFillTx/>
                          <a:latin typeface="+mn-lt"/>
                          <a:ea typeface="+mn-ea"/>
                          <a:cs typeface="+mn-cs"/>
                        </a:rPr>
                        <a:t>
 'Power up your skin’s radiance✨ with Sekkisei Lotion &amp; Herbal Esthetic! Our Lotion provides moisture, brightens and rejuvenates skin while our Herbal Esthetic helps improve your skin’s appearance and minimises dark spots. With this powerful duo, you can experience what it’s like to be a glowing goddess. 👸🌟
Be beautiful inside and out with Save the Blue. Proceeds will go to Reef Check Malaysia for every Save the Blue product sold.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57487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- 2020-09-04 17:16:00</a:t>
                      </a:r>
                      <a:r>
                        <a:rPr kumimoji="0" lang="en-US" sz="1000" b="0" i="0" u="none" strike="noStrike" kern="1200" cap="none" spc="0" normalizeH="0" baseline="0" noProof="0">
                          <a:ln>
                            <a:noFill/>
                          </a:ln>
                          <a:solidFill>
                            <a:prstClr val="black"/>
                          </a:solidFill>
                          <a:effectLst/>
                          <a:uLnTx/>
                          <a:uFillTx/>
                          <a:latin typeface="+mn-lt"/>
                          <a:ea typeface="+mn-ea"/>
                          <a:cs typeface="+mn-cs"/>
                        </a:rPr>
                        <a:t>
 With each Save the Blue product sold, we’re working together to make a positive impact towards the environment. 🌟 Learn how your support helps Reef Check Malaysia in conservation and management efforts of coral reefs at Terengganu’s islands! 🏝️🐚
#kosemy #kosemalaysia #sekkisei #EverythingSkincareWithSekkisei #SAVEtheBLUE #beauty #beautytips #beautydeals #skincare #dealoftheday #skincaremalaysia #smoothskin #beautifulskin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24894944"/>
                  </a:ext>
                </a:extLst>
              </a:tr>
            </a:tbl>
          </a:graphicData>
        </a:graphic>
      </p:graphicFrame>
      <p:sp>
        <p:nvSpPr>
          <p:cNvPr id="4" name="Text Placeholder 3">
            <a:extLst>
              <a:ext uri="{FF2B5EF4-FFF2-40B4-BE49-F238E27FC236}">
                <a16:creationId xmlns:a16="http://schemas.microsoft.com/office/drawing/2014/main" id="{7FE5F6C3-343A-4685-9CA9-878B891B9503}"/>
              </a:ext>
            </a:extLst>
          </p:cNvPr>
          <p:cNvSpPr>
            <a:spLocks noGrp="1"/>
          </p:cNvSpPr>
          <p:nvPr>
            <p:ph type="body" sz="quarter" idx="14"/>
          </p:nvPr>
        </p:nvSpPr>
        <p:spPr/>
        <p:txBody>
          <a:bodyPr/>
          <a:lstStyle/>
          <a:p>
            <a:r>
              <a:rPr lang="en-US"/>
              <a:t>07/02/2020 - 09/18/2020</a:t>
            </a:r>
          </a:p>
        </p:txBody>
      </p:sp>
    </p:spTree>
    <p:extLst>
      <p:ext uri="{BB962C8B-B14F-4D97-AF65-F5344CB8AC3E}">
        <p14:creationId xmlns:p14="http://schemas.microsoft.com/office/powerpoint/2010/main" val="11416472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B55CA-23BF-41E0-9A04-1391B9698750}"/>
              </a:ext>
            </a:extLst>
          </p:cNvPr>
          <p:cNvSpPr>
            <a:spLocks noGrp="1"/>
          </p:cNvSpPr>
          <p:nvPr>
            <p:ph type="title"/>
          </p:nvPr>
        </p:nvSpPr>
        <p:spPr/>
        <p:txBody>
          <a:bodyPr/>
          <a:lstStyle/>
          <a:p>
            <a:r>
              <a:rPr lang="en-US"/>
              <a:t>Facebook Own Posts Table | KOSÉ - 5 of 13</a:t>
            </a:r>
          </a:p>
        </p:txBody>
      </p:sp>
      <p:graphicFrame>
        <p:nvGraphicFramePr>
          <p:cNvPr id="5" name="Table Placeholder 4">
            <a:extLst>
              <a:ext uri="{FF2B5EF4-FFF2-40B4-BE49-F238E27FC236}">
                <a16:creationId xmlns:a16="http://schemas.microsoft.com/office/drawing/2014/main" id="{9BB9A680-2075-4377-BBFE-13524DBA2E50}"/>
              </a:ext>
            </a:extLst>
          </p:cNvPr>
          <p:cNvGraphicFramePr>
            <a:graphicFrameLocks noGrp="1"/>
          </p:cNvGraphicFramePr>
          <p:nvPr>
            <p:ph type="tbl" sz="quarter" idx="13"/>
            <p:extLst>
              <p:ext uri="{D42A27DB-BD31-4B8C-83A1-F6EECF244321}">
                <p14:modId xmlns:p14="http://schemas.microsoft.com/office/powerpoint/2010/main" val="3289982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30800054"/>
                    </a:ext>
                  </a:extLst>
                </a:gridCol>
                <a:gridCol w="822960">
                  <a:extLst>
                    <a:ext uri="{9D8B030D-6E8A-4147-A177-3AD203B41FA5}">
                      <a16:colId xmlns:a16="http://schemas.microsoft.com/office/drawing/2014/main" val="2427250835"/>
                    </a:ext>
                  </a:extLst>
                </a:gridCol>
                <a:gridCol w="822960">
                  <a:extLst>
                    <a:ext uri="{9D8B030D-6E8A-4147-A177-3AD203B41FA5}">
                      <a16:colId xmlns:a16="http://schemas.microsoft.com/office/drawing/2014/main" val="3429714670"/>
                    </a:ext>
                  </a:extLst>
                </a:gridCol>
                <a:gridCol w="822960">
                  <a:extLst>
                    <a:ext uri="{9D8B030D-6E8A-4147-A177-3AD203B41FA5}">
                      <a16:colId xmlns:a16="http://schemas.microsoft.com/office/drawing/2014/main" val="2172570940"/>
                    </a:ext>
                  </a:extLst>
                </a:gridCol>
                <a:gridCol w="822960">
                  <a:extLst>
                    <a:ext uri="{9D8B030D-6E8A-4147-A177-3AD203B41FA5}">
                      <a16:colId xmlns:a16="http://schemas.microsoft.com/office/drawing/2014/main" val="4227817053"/>
                    </a:ext>
                  </a:extLst>
                </a:gridCol>
                <a:gridCol w="822960">
                  <a:extLst>
                    <a:ext uri="{9D8B030D-6E8A-4147-A177-3AD203B41FA5}">
                      <a16:colId xmlns:a16="http://schemas.microsoft.com/office/drawing/2014/main" val="2491207056"/>
                    </a:ext>
                  </a:extLst>
                </a:gridCol>
                <a:gridCol w="822960">
                  <a:extLst>
                    <a:ext uri="{9D8B030D-6E8A-4147-A177-3AD203B41FA5}">
                      <a16:colId xmlns:a16="http://schemas.microsoft.com/office/drawing/2014/main" val="4006712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5612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- 2020-09-03 15:13:11</a:t>
                      </a:r>
                      <a:r>
                        <a:rPr kumimoji="0" lang="en-US" sz="1000" b="0" i="0" u="none" strike="noStrike" kern="1200" cap="none" spc="0" normalizeH="0" baseline="0" noProof="0">
                          <a:ln>
                            <a:noFill/>
                          </a:ln>
                          <a:solidFill>
                            <a:prstClr val="black"/>
                          </a:solidFill>
                          <a:effectLst/>
                          <a:uLnTx/>
                          <a:uFillTx/>
                          <a:latin typeface="+mn-lt"/>
                          <a:ea typeface="+mn-ea"/>
                          <a:cs typeface="+mn-cs"/>
                        </a:rPr>
                        <a:t>
 Wishing you had a spa session right now? 💆  Well, you can have one right at home  🏡 with our Sekkisei Herbal Esthetic, a 2-minute face spa that helps revitalize and reduce dark spots! Gently apply this over your face, leave it on for a minute, and rinse it off to reveal fresher-looking skin. It’s that simple. 😉
A bluer world is a cooler place. For every Save the Blue product sold, proceeds will go towards Reef Check Malaysia.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813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- 2020-09-01 15:31:54</a:t>
                      </a:r>
                      <a:r>
                        <a:rPr kumimoji="0" lang="en-US" sz="1000" b="0" i="0" u="none" strike="noStrike" kern="1200" cap="none" spc="0" normalizeH="0" baseline="0" noProof="0">
                          <a:ln>
                            <a:noFill/>
                          </a:ln>
                          <a:solidFill>
                            <a:prstClr val="black"/>
                          </a:solidFill>
                          <a:effectLst/>
                          <a:uLnTx/>
                          <a:uFillTx/>
                          <a:latin typeface="+mn-lt"/>
                          <a:ea typeface="+mn-ea"/>
                          <a:cs typeface="+mn-cs"/>
                        </a:rPr>
                        <a:t>
 Thank you to our beautiful fans for supporting Save the Blue! 💙 With every purchase of Save the Blue products, you are helping to conserve the beauty of our coral reefs with Reef Check Malaysia as well. 🌱
Find out how your contributions promote Reef Check Malaysia’s efforts to conserving this underwater ecosystem, watch below! 📺
*Reef Check Malaysia is a non-profit organization that focuses on sustainable management of coral reefs in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83604179"/>
                  </a:ext>
                </a:extLst>
              </a:tr>
            </a:tbl>
          </a:graphicData>
        </a:graphic>
      </p:graphicFrame>
      <p:sp>
        <p:nvSpPr>
          <p:cNvPr id="4" name="Text Placeholder 3">
            <a:extLst>
              <a:ext uri="{FF2B5EF4-FFF2-40B4-BE49-F238E27FC236}">
                <a16:creationId xmlns:a16="http://schemas.microsoft.com/office/drawing/2014/main" id="{82667ED5-399C-4349-970E-0B3B1EDB0EFB}"/>
              </a:ext>
            </a:extLst>
          </p:cNvPr>
          <p:cNvSpPr>
            <a:spLocks noGrp="1"/>
          </p:cNvSpPr>
          <p:nvPr>
            <p:ph type="body" sz="quarter" idx="14"/>
          </p:nvPr>
        </p:nvSpPr>
        <p:spPr/>
        <p:txBody>
          <a:bodyPr/>
          <a:lstStyle/>
          <a:p>
            <a:r>
              <a:rPr lang="en-US"/>
              <a:t>07/02/2020 - 09/18/2020</a:t>
            </a:r>
          </a:p>
        </p:txBody>
      </p:sp>
    </p:spTree>
    <p:extLst>
      <p:ext uri="{BB962C8B-B14F-4D97-AF65-F5344CB8AC3E}">
        <p14:creationId xmlns:p14="http://schemas.microsoft.com/office/powerpoint/2010/main" val="39964458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3F02B-47F8-4132-B6D6-7645B869BE41}"/>
              </a:ext>
            </a:extLst>
          </p:cNvPr>
          <p:cNvSpPr>
            <a:spLocks noGrp="1"/>
          </p:cNvSpPr>
          <p:nvPr>
            <p:ph type="title"/>
          </p:nvPr>
        </p:nvSpPr>
        <p:spPr/>
        <p:txBody>
          <a:bodyPr/>
          <a:lstStyle/>
          <a:p>
            <a:r>
              <a:rPr lang="en-US"/>
              <a:t>Facebook Own Posts Table | KOSÉ - 6 of 13</a:t>
            </a:r>
          </a:p>
        </p:txBody>
      </p:sp>
      <p:graphicFrame>
        <p:nvGraphicFramePr>
          <p:cNvPr id="5" name="Table Placeholder 4">
            <a:extLst>
              <a:ext uri="{FF2B5EF4-FFF2-40B4-BE49-F238E27FC236}">
                <a16:creationId xmlns:a16="http://schemas.microsoft.com/office/drawing/2014/main" id="{26D53BA6-A55C-4DD9-AE5B-C47C4B26C452}"/>
              </a:ext>
            </a:extLst>
          </p:cNvPr>
          <p:cNvGraphicFramePr>
            <a:graphicFrameLocks noGrp="1"/>
          </p:cNvGraphicFramePr>
          <p:nvPr>
            <p:ph type="tbl" sz="quarter" idx="13"/>
            <p:extLst>
              <p:ext uri="{D42A27DB-BD31-4B8C-83A1-F6EECF244321}">
                <p14:modId xmlns:p14="http://schemas.microsoft.com/office/powerpoint/2010/main" val="4049312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23055"/>
                    </a:ext>
                  </a:extLst>
                </a:gridCol>
                <a:gridCol w="822960">
                  <a:extLst>
                    <a:ext uri="{9D8B030D-6E8A-4147-A177-3AD203B41FA5}">
                      <a16:colId xmlns:a16="http://schemas.microsoft.com/office/drawing/2014/main" val="2965471761"/>
                    </a:ext>
                  </a:extLst>
                </a:gridCol>
                <a:gridCol w="822960">
                  <a:extLst>
                    <a:ext uri="{9D8B030D-6E8A-4147-A177-3AD203B41FA5}">
                      <a16:colId xmlns:a16="http://schemas.microsoft.com/office/drawing/2014/main" val="2635007613"/>
                    </a:ext>
                  </a:extLst>
                </a:gridCol>
                <a:gridCol w="822960">
                  <a:extLst>
                    <a:ext uri="{9D8B030D-6E8A-4147-A177-3AD203B41FA5}">
                      <a16:colId xmlns:a16="http://schemas.microsoft.com/office/drawing/2014/main" val="2206284716"/>
                    </a:ext>
                  </a:extLst>
                </a:gridCol>
                <a:gridCol w="822960">
                  <a:extLst>
                    <a:ext uri="{9D8B030D-6E8A-4147-A177-3AD203B41FA5}">
                      <a16:colId xmlns:a16="http://schemas.microsoft.com/office/drawing/2014/main" val="3625471780"/>
                    </a:ext>
                  </a:extLst>
                </a:gridCol>
                <a:gridCol w="822960">
                  <a:extLst>
                    <a:ext uri="{9D8B030D-6E8A-4147-A177-3AD203B41FA5}">
                      <a16:colId xmlns:a16="http://schemas.microsoft.com/office/drawing/2014/main" val="464780993"/>
                    </a:ext>
                  </a:extLst>
                </a:gridCol>
                <a:gridCol w="822960">
                  <a:extLst>
                    <a:ext uri="{9D8B030D-6E8A-4147-A177-3AD203B41FA5}">
                      <a16:colId xmlns:a16="http://schemas.microsoft.com/office/drawing/2014/main" val="3068398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9218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- 2020-08-31 08:31:00</a:t>
                      </a:r>
                      <a:r>
                        <a:rPr kumimoji="0" lang="en-US" sz="1000" b="0" i="0" u="none" strike="noStrike" kern="1200" cap="none" spc="0" normalizeH="0" baseline="0" noProof="0">
                          <a:ln>
                            <a:noFill/>
                          </a:ln>
                          <a:solidFill>
                            <a:prstClr val="black"/>
                          </a:solidFill>
                          <a:effectLst/>
                          <a:uLnTx/>
                          <a:uFillTx/>
                          <a:latin typeface="+mn-lt"/>
                          <a:ea typeface="+mn-ea"/>
                          <a:cs typeface="+mn-cs"/>
                        </a:rPr>
                        <a:t>
 From all of us at KOSÉ, we wish all Malaysians a Happy National Day! May our hearts continue to stay united as one. 🇲🇾 💪 Hope your skin is well prepared with our SEKKISEI masks and get ready to kick start September!😉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97170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- 2020-08-28 13:24:59</a:t>
                      </a:r>
                      <a:r>
                        <a:rPr kumimoji="0" lang="en-US" sz="1000" b="0" i="0" u="none" strike="noStrike" kern="1200" cap="none" spc="0" normalizeH="0" baseline="0" noProof="0">
                          <a:ln>
                            <a:noFill/>
                          </a:ln>
                          <a:solidFill>
                            <a:prstClr val="black"/>
                          </a:solidFill>
                          <a:effectLst/>
                          <a:uLnTx/>
                          <a:uFillTx/>
                          <a:latin typeface="+mn-lt"/>
                          <a:ea typeface="+mn-ea"/>
                          <a:cs typeface="+mn-cs"/>
                        </a:rPr>
                        <a:t>
 Clear out your pores from those pesky white/blackheads using our Sekkisei Clear Whitening Mask! What’s more, it helps tighten pores and controls excessive sebum as well! With this clear whitening mask, the answer to your troubled skin has never been any clearer! 🤩
When you become beautiful, the earth becomes beautiful. With every Save the Blue product sold, we will donate to Reef Check Malaysia to survey and monitor the health levels of coral reefs at Terengganu’s islands.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49810509"/>
                  </a:ext>
                </a:extLst>
              </a:tr>
            </a:tbl>
          </a:graphicData>
        </a:graphic>
      </p:graphicFrame>
      <p:sp>
        <p:nvSpPr>
          <p:cNvPr id="4" name="Text Placeholder 3">
            <a:extLst>
              <a:ext uri="{FF2B5EF4-FFF2-40B4-BE49-F238E27FC236}">
                <a16:creationId xmlns:a16="http://schemas.microsoft.com/office/drawing/2014/main" id="{1646FBAA-A359-4077-832C-10783549CA8D}"/>
              </a:ext>
            </a:extLst>
          </p:cNvPr>
          <p:cNvSpPr>
            <a:spLocks noGrp="1"/>
          </p:cNvSpPr>
          <p:nvPr>
            <p:ph type="body" sz="quarter" idx="14"/>
          </p:nvPr>
        </p:nvSpPr>
        <p:spPr/>
        <p:txBody>
          <a:bodyPr/>
          <a:lstStyle/>
          <a:p>
            <a:r>
              <a:rPr lang="en-US"/>
              <a:t>07/02/2020 - 09/18/2020</a:t>
            </a:r>
          </a:p>
        </p:txBody>
      </p:sp>
    </p:spTree>
    <p:extLst>
      <p:ext uri="{BB962C8B-B14F-4D97-AF65-F5344CB8AC3E}">
        <p14:creationId xmlns:p14="http://schemas.microsoft.com/office/powerpoint/2010/main" val="42388297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39442-067A-4017-B429-61330EAA1262}"/>
              </a:ext>
            </a:extLst>
          </p:cNvPr>
          <p:cNvSpPr>
            <a:spLocks noGrp="1"/>
          </p:cNvSpPr>
          <p:nvPr>
            <p:ph type="title"/>
          </p:nvPr>
        </p:nvSpPr>
        <p:spPr/>
        <p:txBody>
          <a:bodyPr/>
          <a:lstStyle/>
          <a:p>
            <a:r>
              <a:rPr lang="en-US"/>
              <a:t>Facebook Own Posts Table | KOSÉ - 7 of 13</a:t>
            </a:r>
          </a:p>
        </p:txBody>
      </p:sp>
      <p:graphicFrame>
        <p:nvGraphicFramePr>
          <p:cNvPr id="5" name="Table Placeholder 4">
            <a:extLst>
              <a:ext uri="{FF2B5EF4-FFF2-40B4-BE49-F238E27FC236}">
                <a16:creationId xmlns:a16="http://schemas.microsoft.com/office/drawing/2014/main" id="{F6455045-0259-4DD3-B258-F84351979D90}"/>
              </a:ext>
            </a:extLst>
          </p:cNvPr>
          <p:cNvGraphicFramePr>
            <a:graphicFrameLocks noGrp="1"/>
          </p:cNvGraphicFramePr>
          <p:nvPr>
            <p:ph type="tbl" sz="quarter" idx="13"/>
            <p:extLst>
              <p:ext uri="{D42A27DB-BD31-4B8C-83A1-F6EECF244321}">
                <p14:modId xmlns:p14="http://schemas.microsoft.com/office/powerpoint/2010/main" val="2263955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08911124"/>
                    </a:ext>
                  </a:extLst>
                </a:gridCol>
                <a:gridCol w="822960">
                  <a:extLst>
                    <a:ext uri="{9D8B030D-6E8A-4147-A177-3AD203B41FA5}">
                      <a16:colId xmlns:a16="http://schemas.microsoft.com/office/drawing/2014/main" val="21119435"/>
                    </a:ext>
                  </a:extLst>
                </a:gridCol>
                <a:gridCol w="822960">
                  <a:extLst>
                    <a:ext uri="{9D8B030D-6E8A-4147-A177-3AD203B41FA5}">
                      <a16:colId xmlns:a16="http://schemas.microsoft.com/office/drawing/2014/main" val="3716073603"/>
                    </a:ext>
                  </a:extLst>
                </a:gridCol>
                <a:gridCol w="822960">
                  <a:extLst>
                    <a:ext uri="{9D8B030D-6E8A-4147-A177-3AD203B41FA5}">
                      <a16:colId xmlns:a16="http://schemas.microsoft.com/office/drawing/2014/main" val="2815889644"/>
                    </a:ext>
                  </a:extLst>
                </a:gridCol>
                <a:gridCol w="822960">
                  <a:extLst>
                    <a:ext uri="{9D8B030D-6E8A-4147-A177-3AD203B41FA5}">
                      <a16:colId xmlns:a16="http://schemas.microsoft.com/office/drawing/2014/main" val="3073862511"/>
                    </a:ext>
                  </a:extLst>
                </a:gridCol>
                <a:gridCol w="822960">
                  <a:extLst>
                    <a:ext uri="{9D8B030D-6E8A-4147-A177-3AD203B41FA5}">
                      <a16:colId xmlns:a16="http://schemas.microsoft.com/office/drawing/2014/main" val="3488103503"/>
                    </a:ext>
                  </a:extLst>
                </a:gridCol>
                <a:gridCol w="822960">
                  <a:extLst>
                    <a:ext uri="{9D8B030D-6E8A-4147-A177-3AD203B41FA5}">
                      <a16:colId xmlns:a16="http://schemas.microsoft.com/office/drawing/2014/main" val="1206765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5834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- 2020-08-26 20:23:09</a:t>
                      </a:r>
                      <a:r>
                        <a:rPr kumimoji="0" lang="en-US" sz="1000" b="0" i="0" u="none" strike="noStrike" kern="1200" cap="none" spc="0" normalizeH="0" baseline="0" noProof="0">
                          <a:ln>
                            <a:noFill/>
                          </a:ln>
                          <a:solidFill>
                            <a:prstClr val="black"/>
                          </a:solidFill>
                          <a:effectLst/>
                          <a:uLnTx/>
                          <a:uFillTx/>
                          <a:latin typeface="+mn-lt"/>
                          <a:ea typeface="+mn-ea"/>
                          <a:cs typeface="+mn-cs"/>
                        </a:rPr>
                        <a:t>
 Checking our coral reefs 🐠 is akin to checking the condition of our skin, and it’s vital that we care for them properly. For every Save the Blue product sold, we will donate
 to Reef Check Malaysia to survey and monitor the health levels of coral reefs at Terengganu’s islands. 
Let’s do our part and help preserve our coral reefs for many years to come. 💪
*Reef Check Malaysia is a non-profit organization that focuses on sustainable management of coral reefs in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90170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- 2020-08-24 19:21:27</a:t>
                      </a:r>
                      <a:r>
                        <a:rPr kumimoji="0" lang="en-US" sz="1000" b="0" i="0" u="none" strike="noStrike" kern="1200" cap="none" spc="0" normalizeH="0" baseline="0" noProof="0">
                          <a:ln>
                            <a:noFill/>
                          </a:ln>
                          <a:solidFill>
                            <a:prstClr val="black"/>
                          </a:solidFill>
                          <a:effectLst/>
                          <a:uLnTx/>
                          <a:uFillTx/>
                          <a:latin typeface="+mn-lt"/>
                          <a:ea typeface="+mn-ea"/>
                          <a:cs typeface="+mn-cs"/>
                        </a:rPr>
                        <a:t>
 Nourish your skin with five benefits all in a single jar of Sekkisei Herbal Gel! It's not only a sleeping mask, but it also functions as an emulsion, serum, cream, and massage gel! Our Herbal Gel is the ultimate all-in-one product that supplies all the nutrients your skin needs at night to reveal the radiant glow within the next day. 🌟
As part of our Save the Blue initiative, proceeds from every Save the Blue product sold will go to Reef Check Malaysia. Saving the blue begins with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73474505"/>
                  </a:ext>
                </a:extLst>
              </a:tr>
            </a:tbl>
          </a:graphicData>
        </a:graphic>
      </p:graphicFrame>
      <p:sp>
        <p:nvSpPr>
          <p:cNvPr id="4" name="Text Placeholder 3">
            <a:extLst>
              <a:ext uri="{FF2B5EF4-FFF2-40B4-BE49-F238E27FC236}">
                <a16:creationId xmlns:a16="http://schemas.microsoft.com/office/drawing/2014/main" id="{A7BA935E-3775-4D46-B6B4-582D09FB707E}"/>
              </a:ext>
            </a:extLst>
          </p:cNvPr>
          <p:cNvSpPr>
            <a:spLocks noGrp="1"/>
          </p:cNvSpPr>
          <p:nvPr>
            <p:ph type="body" sz="quarter" idx="14"/>
          </p:nvPr>
        </p:nvSpPr>
        <p:spPr/>
        <p:txBody>
          <a:bodyPr/>
          <a:lstStyle/>
          <a:p>
            <a:r>
              <a:rPr lang="en-US"/>
              <a:t>07/02/2020 - 09/18/2020</a:t>
            </a:r>
          </a:p>
        </p:txBody>
      </p:sp>
    </p:spTree>
    <p:extLst>
      <p:ext uri="{BB962C8B-B14F-4D97-AF65-F5344CB8AC3E}">
        <p14:creationId xmlns:p14="http://schemas.microsoft.com/office/powerpoint/2010/main" val="6329431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E5419-58D5-43D1-ACE4-2A6AD2803B29}"/>
              </a:ext>
            </a:extLst>
          </p:cNvPr>
          <p:cNvSpPr>
            <a:spLocks noGrp="1"/>
          </p:cNvSpPr>
          <p:nvPr>
            <p:ph type="title"/>
          </p:nvPr>
        </p:nvSpPr>
        <p:spPr/>
        <p:txBody>
          <a:bodyPr/>
          <a:lstStyle/>
          <a:p>
            <a:r>
              <a:rPr lang="en-US"/>
              <a:t>Facebook Own Posts Table | KOSÉ - 8 of 13</a:t>
            </a:r>
          </a:p>
        </p:txBody>
      </p:sp>
      <p:graphicFrame>
        <p:nvGraphicFramePr>
          <p:cNvPr id="5" name="Table Placeholder 4">
            <a:extLst>
              <a:ext uri="{FF2B5EF4-FFF2-40B4-BE49-F238E27FC236}">
                <a16:creationId xmlns:a16="http://schemas.microsoft.com/office/drawing/2014/main" id="{8C92733E-67A5-49AB-86FB-2B317677CC9C}"/>
              </a:ext>
            </a:extLst>
          </p:cNvPr>
          <p:cNvGraphicFramePr>
            <a:graphicFrameLocks noGrp="1"/>
          </p:cNvGraphicFramePr>
          <p:nvPr>
            <p:ph type="tbl" sz="quarter" idx="13"/>
            <p:extLst>
              <p:ext uri="{D42A27DB-BD31-4B8C-83A1-F6EECF244321}">
                <p14:modId xmlns:p14="http://schemas.microsoft.com/office/powerpoint/2010/main" val="1765468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65462338"/>
                    </a:ext>
                  </a:extLst>
                </a:gridCol>
                <a:gridCol w="822960">
                  <a:extLst>
                    <a:ext uri="{9D8B030D-6E8A-4147-A177-3AD203B41FA5}">
                      <a16:colId xmlns:a16="http://schemas.microsoft.com/office/drawing/2014/main" val="4105716031"/>
                    </a:ext>
                  </a:extLst>
                </a:gridCol>
                <a:gridCol w="822960">
                  <a:extLst>
                    <a:ext uri="{9D8B030D-6E8A-4147-A177-3AD203B41FA5}">
                      <a16:colId xmlns:a16="http://schemas.microsoft.com/office/drawing/2014/main" val="3663481399"/>
                    </a:ext>
                  </a:extLst>
                </a:gridCol>
                <a:gridCol w="822960">
                  <a:extLst>
                    <a:ext uri="{9D8B030D-6E8A-4147-A177-3AD203B41FA5}">
                      <a16:colId xmlns:a16="http://schemas.microsoft.com/office/drawing/2014/main" val="3739768498"/>
                    </a:ext>
                  </a:extLst>
                </a:gridCol>
                <a:gridCol w="822960">
                  <a:extLst>
                    <a:ext uri="{9D8B030D-6E8A-4147-A177-3AD203B41FA5}">
                      <a16:colId xmlns:a16="http://schemas.microsoft.com/office/drawing/2014/main" val="922917043"/>
                    </a:ext>
                  </a:extLst>
                </a:gridCol>
                <a:gridCol w="822960">
                  <a:extLst>
                    <a:ext uri="{9D8B030D-6E8A-4147-A177-3AD203B41FA5}">
                      <a16:colId xmlns:a16="http://schemas.microsoft.com/office/drawing/2014/main" val="3368479868"/>
                    </a:ext>
                  </a:extLst>
                </a:gridCol>
                <a:gridCol w="822960">
                  <a:extLst>
                    <a:ext uri="{9D8B030D-6E8A-4147-A177-3AD203B41FA5}">
                      <a16:colId xmlns:a16="http://schemas.microsoft.com/office/drawing/2014/main" val="3935614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74748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- 2020-08-21 17:19:07</a:t>
                      </a:r>
                      <a:r>
                        <a:rPr kumimoji="0" lang="en-US" sz="1000" b="0" i="0" u="none" strike="noStrike" kern="1200" cap="none" spc="0" normalizeH="0" baseline="0" noProof="0">
                          <a:ln>
                            <a:noFill/>
                          </a:ln>
                          <a:solidFill>
                            <a:prstClr val="black"/>
                          </a:solidFill>
                          <a:effectLst/>
                          <a:uLnTx/>
                          <a:uFillTx/>
                          <a:latin typeface="+mn-lt"/>
                          <a:ea typeface="+mn-ea"/>
                          <a:cs typeface="+mn-cs"/>
                        </a:rPr>
                        <a:t>
 Anyone here made vacation plans to visit our beautiful local beaches? 🙋 Maybe you’ll get a chance to see the beauty of coral reefs while you’re there! Coral reefs are filled with diverse life and play a vital role in providing food, employment, and coastal protection to communities around the world. To preserve the beauty of this underwater ecosystem, we’re working with Reef Check Malaysia for our Save the Blue initiative this year.
For every Save the Blue product sold, we will donate to the non-profit organization for surveying and monitoring the health levels of coral reefs at Terengganu’s islands. 
Be part of the cause, join us in saving the blue.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97732212"/>
                  </a:ext>
                </a:extLst>
              </a:tr>
            </a:tbl>
          </a:graphicData>
        </a:graphic>
      </p:graphicFrame>
      <p:sp>
        <p:nvSpPr>
          <p:cNvPr id="4" name="Text Placeholder 3">
            <a:extLst>
              <a:ext uri="{FF2B5EF4-FFF2-40B4-BE49-F238E27FC236}">
                <a16:creationId xmlns:a16="http://schemas.microsoft.com/office/drawing/2014/main" id="{B82EA624-B3E5-4BE3-8ABC-B4F055B26DED}"/>
              </a:ext>
            </a:extLst>
          </p:cNvPr>
          <p:cNvSpPr>
            <a:spLocks noGrp="1"/>
          </p:cNvSpPr>
          <p:nvPr>
            <p:ph type="body" sz="quarter" idx="14"/>
          </p:nvPr>
        </p:nvSpPr>
        <p:spPr/>
        <p:txBody>
          <a:bodyPr/>
          <a:lstStyle/>
          <a:p>
            <a:r>
              <a:rPr lang="en-US"/>
              <a:t>07/02/2020 - 09/18/2020</a:t>
            </a:r>
          </a:p>
        </p:txBody>
      </p:sp>
    </p:spTree>
    <p:extLst>
      <p:ext uri="{BB962C8B-B14F-4D97-AF65-F5344CB8AC3E}">
        <p14:creationId xmlns:p14="http://schemas.microsoft.com/office/powerpoint/2010/main" val="7899029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17032-C8CB-413F-A758-0559AD2D8AEA}"/>
              </a:ext>
            </a:extLst>
          </p:cNvPr>
          <p:cNvSpPr>
            <a:spLocks noGrp="1"/>
          </p:cNvSpPr>
          <p:nvPr>
            <p:ph type="title"/>
          </p:nvPr>
        </p:nvSpPr>
        <p:spPr/>
        <p:txBody>
          <a:bodyPr/>
          <a:lstStyle/>
          <a:p>
            <a:r>
              <a:rPr lang="en-US"/>
              <a:t>Facebook Own Posts Table | KOSÉ - 9 of 13</a:t>
            </a:r>
          </a:p>
        </p:txBody>
      </p:sp>
      <p:graphicFrame>
        <p:nvGraphicFramePr>
          <p:cNvPr id="5" name="Table Placeholder 4">
            <a:extLst>
              <a:ext uri="{FF2B5EF4-FFF2-40B4-BE49-F238E27FC236}">
                <a16:creationId xmlns:a16="http://schemas.microsoft.com/office/drawing/2014/main" id="{F665C495-002D-4086-953B-61E3E47B752A}"/>
              </a:ext>
            </a:extLst>
          </p:cNvPr>
          <p:cNvGraphicFramePr>
            <a:graphicFrameLocks noGrp="1"/>
          </p:cNvGraphicFramePr>
          <p:nvPr>
            <p:ph type="tbl" sz="quarter" idx="13"/>
            <p:extLst>
              <p:ext uri="{D42A27DB-BD31-4B8C-83A1-F6EECF244321}">
                <p14:modId xmlns:p14="http://schemas.microsoft.com/office/powerpoint/2010/main" val="3111990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10717839"/>
                    </a:ext>
                  </a:extLst>
                </a:gridCol>
                <a:gridCol w="822960">
                  <a:extLst>
                    <a:ext uri="{9D8B030D-6E8A-4147-A177-3AD203B41FA5}">
                      <a16:colId xmlns:a16="http://schemas.microsoft.com/office/drawing/2014/main" val="25295399"/>
                    </a:ext>
                  </a:extLst>
                </a:gridCol>
                <a:gridCol w="822960">
                  <a:extLst>
                    <a:ext uri="{9D8B030D-6E8A-4147-A177-3AD203B41FA5}">
                      <a16:colId xmlns:a16="http://schemas.microsoft.com/office/drawing/2014/main" val="4034628002"/>
                    </a:ext>
                  </a:extLst>
                </a:gridCol>
                <a:gridCol w="822960">
                  <a:extLst>
                    <a:ext uri="{9D8B030D-6E8A-4147-A177-3AD203B41FA5}">
                      <a16:colId xmlns:a16="http://schemas.microsoft.com/office/drawing/2014/main" val="2131499588"/>
                    </a:ext>
                  </a:extLst>
                </a:gridCol>
                <a:gridCol w="822960">
                  <a:extLst>
                    <a:ext uri="{9D8B030D-6E8A-4147-A177-3AD203B41FA5}">
                      <a16:colId xmlns:a16="http://schemas.microsoft.com/office/drawing/2014/main" val="3166563090"/>
                    </a:ext>
                  </a:extLst>
                </a:gridCol>
                <a:gridCol w="822960">
                  <a:extLst>
                    <a:ext uri="{9D8B030D-6E8A-4147-A177-3AD203B41FA5}">
                      <a16:colId xmlns:a16="http://schemas.microsoft.com/office/drawing/2014/main" val="4219250885"/>
                    </a:ext>
                  </a:extLst>
                </a:gridCol>
                <a:gridCol w="822960">
                  <a:extLst>
                    <a:ext uri="{9D8B030D-6E8A-4147-A177-3AD203B41FA5}">
                      <a16:colId xmlns:a16="http://schemas.microsoft.com/office/drawing/2014/main" val="324521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8368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- 2020-08-19 17:17:23</a:t>
                      </a:r>
                      <a:r>
                        <a:rPr kumimoji="0" lang="en-US" sz="1000" b="0" i="0" u="none" strike="noStrike" kern="1200" cap="none" spc="0" normalizeH="0" baseline="0" noProof="0">
                          <a:ln>
                            <a:noFill/>
                          </a:ln>
                          <a:solidFill>
                            <a:prstClr val="black"/>
                          </a:solidFill>
                          <a:effectLst/>
                          <a:uLnTx/>
                          <a:uFillTx/>
                          <a:latin typeface="+mn-lt"/>
                          <a:ea typeface="+mn-ea"/>
                          <a:cs typeface="+mn-cs"/>
                        </a:rPr>
                        <a:t>
 Give your skin a hydration boost with our Sekkisei Lotion! You can apply the lotion using a cotton pad or even use it as a mask (by soaking the Bihadagoyomi mask)! Whichever application you prefer, our lotion provides 10x the moisture and helps to brighten and rejuvenate your skin. Reaping its benefits will definitely bring out the glow in you. 🌟
In conjunction with our Save the Blue initiative, we’ll be donating to Reef Check Malaysia for every Save the Blue product sold. A beautiful world starts with the beauty in you.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2366034"/>
                  </a:ext>
                </a:extLst>
              </a:tr>
            </a:tbl>
          </a:graphicData>
        </a:graphic>
      </p:graphicFrame>
      <p:sp>
        <p:nvSpPr>
          <p:cNvPr id="4" name="Text Placeholder 3">
            <a:extLst>
              <a:ext uri="{FF2B5EF4-FFF2-40B4-BE49-F238E27FC236}">
                <a16:creationId xmlns:a16="http://schemas.microsoft.com/office/drawing/2014/main" id="{38F1CC89-9724-4FF0-9D65-D579BE266E82}"/>
              </a:ext>
            </a:extLst>
          </p:cNvPr>
          <p:cNvSpPr>
            <a:spLocks noGrp="1"/>
          </p:cNvSpPr>
          <p:nvPr>
            <p:ph type="body" sz="quarter" idx="14"/>
          </p:nvPr>
        </p:nvSpPr>
        <p:spPr/>
        <p:txBody>
          <a:bodyPr/>
          <a:lstStyle/>
          <a:p>
            <a:r>
              <a:rPr lang="en-US"/>
              <a:t>07/02/2020 - 09/18/2020</a:t>
            </a:r>
          </a:p>
        </p:txBody>
      </p:sp>
    </p:spTree>
    <p:extLst>
      <p:ext uri="{BB962C8B-B14F-4D97-AF65-F5344CB8AC3E}">
        <p14:creationId xmlns:p14="http://schemas.microsoft.com/office/powerpoint/2010/main" val="21682144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6634D-B722-4F3A-9B50-65519C4516B6}"/>
              </a:ext>
            </a:extLst>
          </p:cNvPr>
          <p:cNvSpPr>
            <a:spLocks noGrp="1"/>
          </p:cNvSpPr>
          <p:nvPr>
            <p:ph type="title"/>
          </p:nvPr>
        </p:nvSpPr>
        <p:spPr/>
        <p:txBody>
          <a:bodyPr/>
          <a:lstStyle/>
          <a:p>
            <a:r>
              <a:rPr lang="en-US"/>
              <a:t>Facebook Own Posts Table | KOSÉ - 10 of 13</a:t>
            </a:r>
          </a:p>
        </p:txBody>
      </p:sp>
      <p:graphicFrame>
        <p:nvGraphicFramePr>
          <p:cNvPr id="5" name="Table Placeholder 4">
            <a:extLst>
              <a:ext uri="{FF2B5EF4-FFF2-40B4-BE49-F238E27FC236}">
                <a16:creationId xmlns:a16="http://schemas.microsoft.com/office/drawing/2014/main" id="{3D525FF7-C986-49B4-B67E-2AC18C130DE1}"/>
              </a:ext>
            </a:extLst>
          </p:cNvPr>
          <p:cNvGraphicFramePr>
            <a:graphicFrameLocks noGrp="1"/>
          </p:cNvGraphicFramePr>
          <p:nvPr>
            <p:ph type="tbl" sz="quarter" idx="13"/>
            <p:extLst>
              <p:ext uri="{D42A27DB-BD31-4B8C-83A1-F6EECF244321}">
                <p14:modId xmlns:p14="http://schemas.microsoft.com/office/powerpoint/2010/main" val="2000441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33470013"/>
                    </a:ext>
                  </a:extLst>
                </a:gridCol>
                <a:gridCol w="822960">
                  <a:extLst>
                    <a:ext uri="{9D8B030D-6E8A-4147-A177-3AD203B41FA5}">
                      <a16:colId xmlns:a16="http://schemas.microsoft.com/office/drawing/2014/main" val="128656217"/>
                    </a:ext>
                  </a:extLst>
                </a:gridCol>
                <a:gridCol w="822960">
                  <a:extLst>
                    <a:ext uri="{9D8B030D-6E8A-4147-A177-3AD203B41FA5}">
                      <a16:colId xmlns:a16="http://schemas.microsoft.com/office/drawing/2014/main" val="4020498799"/>
                    </a:ext>
                  </a:extLst>
                </a:gridCol>
                <a:gridCol w="822960">
                  <a:extLst>
                    <a:ext uri="{9D8B030D-6E8A-4147-A177-3AD203B41FA5}">
                      <a16:colId xmlns:a16="http://schemas.microsoft.com/office/drawing/2014/main" val="2614736467"/>
                    </a:ext>
                  </a:extLst>
                </a:gridCol>
                <a:gridCol w="822960">
                  <a:extLst>
                    <a:ext uri="{9D8B030D-6E8A-4147-A177-3AD203B41FA5}">
                      <a16:colId xmlns:a16="http://schemas.microsoft.com/office/drawing/2014/main" val="3679412877"/>
                    </a:ext>
                  </a:extLst>
                </a:gridCol>
                <a:gridCol w="822960">
                  <a:extLst>
                    <a:ext uri="{9D8B030D-6E8A-4147-A177-3AD203B41FA5}">
                      <a16:colId xmlns:a16="http://schemas.microsoft.com/office/drawing/2014/main" val="3607767991"/>
                    </a:ext>
                  </a:extLst>
                </a:gridCol>
                <a:gridCol w="822960">
                  <a:extLst>
                    <a:ext uri="{9D8B030D-6E8A-4147-A177-3AD203B41FA5}">
                      <a16:colId xmlns:a16="http://schemas.microsoft.com/office/drawing/2014/main" val="1859367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6011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- 2020-08-18 17:05:00</a:t>
                      </a:r>
                      <a:r>
                        <a:rPr kumimoji="0" lang="en-US" sz="1000" b="0" i="0" u="none" strike="noStrike" kern="1200" cap="none" spc="0" normalizeH="0" baseline="0" noProof="0">
                          <a:ln>
                            <a:noFill/>
                          </a:ln>
                          <a:solidFill>
                            <a:prstClr val="black"/>
                          </a:solidFill>
                          <a:effectLst/>
                          <a:uLnTx/>
                          <a:uFillTx/>
                          <a:latin typeface="+mn-lt"/>
                          <a:ea typeface="+mn-ea"/>
                          <a:cs typeface="+mn-cs"/>
                        </a:rPr>
                        <a:t>
 In efforts to protect our local coral reefs 🐠, we’re collaborating with Reef Check Malaysia for our Save the Blue initiative. For each Save the Blue product sold, proceeds will go towards Reef Check Malaysia to survey and monitor health levels of coral reefs at Terengganu’s islands.
Join us in our endeavour to save our underwater ecosystem. Let’s care for Mother Nature, just like how we care for our skin. 🌬️
*Reef Check Malaysia is a non-profit organization that focuses on sustainable management of coral reefs in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08053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- 2020-08-18 09:47:59</a:t>
                      </a:r>
                      <a:r>
                        <a:rPr kumimoji="0" lang="en-US" sz="1000" b="0" i="0" u="none" strike="noStrike" kern="1200" cap="none" spc="0" normalizeH="0" baseline="0" noProof="0">
                          <a:ln>
                            <a:noFill/>
                          </a:ln>
                          <a:solidFill>
                            <a:prstClr val="black"/>
                          </a:solidFill>
                          <a:effectLst/>
                          <a:uLnTx/>
                          <a:uFillTx/>
                          <a:latin typeface="+mn-lt"/>
                          <a:ea typeface="+mn-ea"/>
                          <a:cs typeface="+mn-cs"/>
                        </a:rPr>
                        <a:t>
 Self-care starts with loving yourself first. 💙 Comment below with your favourite self-care habit! 
#EverythingSkincareWithSekkisei #KOSEMY #SelfCare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09327184"/>
                  </a:ext>
                </a:extLst>
              </a:tr>
            </a:tbl>
          </a:graphicData>
        </a:graphic>
      </p:graphicFrame>
      <p:sp>
        <p:nvSpPr>
          <p:cNvPr id="4" name="Text Placeholder 3">
            <a:extLst>
              <a:ext uri="{FF2B5EF4-FFF2-40B4-BE49-F238E27FC236}">
                <a16:creationId xmlns:a16="http://schemas.microsoft.com/office/drawing/2014/main" id="{DBC771C2-DD70-4FCA-A1C1-2B4206BFF3EE}"/>
              </a:ext>
            </a:extLst>
          </p:cNvPr>
          <p:cNvSpPr>
            <a:spLocks noGrp="1"/>
          </p:cNvSpPr>
          <p:nvPr>
            <p:ph type="body" sz="quarter" idx="14"/>
          </p:nvPr>
        </p:nvSpPr>
        <p:spPr/>
        <p:txBody>
          <a:bodyPr/>
          <a:lstStyle/>
          <a:p>
            <a:r>
              <a:rPr lang="en-US"/>
              <a:t>07/02/2020 - 09/18/2020</a:t>
            </a:r>
          </a:p>
        </p:txBody>
      </p:sp>
    </p:spTree>
    <p:extLst>
      <p:ext uri="{BB962C8B-B14F-4D97-AF65-F5344CB8AC3E}">
        <p14:creationId xmlns:p14="http://schemas.microsoft.com/office/powerpoint/2010/main" val="33304787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3F94B-9F81-4C49-A863-D3C5D71DE5FB}"/>
              </a:ext>
            </a:extLst>
          </p:cNvPr>
          <p:cNvSpPr>
            <a:spLocks noGrp="1"/>
          </p:cNvSpPr>
          <p:nvPr>
            <p:ph type="title"/>
          </p:nvPr>
        </p:nvSpPr>
        <p:spPr/>
        <p:txBody>
          <a:bodyPr/>
          <a:lstStyle/>
          <a:p>
            <a:r>
              <a:rPr lang="en-US"/>
              <a:t>Facebook Own Posts Table | KOSÉ - 11 of 13</a:t>
            </a:r>
          </a:p>
        </p:txBody>
      </p:sp>
      <p:graphicFrame>
        <p:nvGraphicFramePr>
          <p:cNvPr id="5" name="Table Placeholder 4">
            <a:extLst>
              <a:ext uri="{FF2B5EF4-FFF2-40B4-BE49-F238E27FC236}">
                <a16:creationId xmlns:a16="http://schemas.microsoft.com/office/drawing/2014/main" id="{B6C5D213-9EA7-4E37-A04A-F6E91B043640}"/>
              </a:ext>
            </a:extLst>
          </p:cNvPr>
          <p:cNvGraphicFramePr>
            <a:graphicFrameLocks noGrp="1"/>
          </p:cNvGraphicFramePr>
          <p:nvPr>
            <p:ph type="tbl" sz="quarter" idx="13"/>
            <p:extLst>
              <p:ext uri="{D42A27DB-BD31-4B8C-83A1-F6EECF244321}">
                <p14:modId xmlns:p14="http://schemas.microsoft.com/office/powerpoint/2010/main" val="1775656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2636855"/>
                    </a:ext>
                  </a:extLst>
                </a:gridCol>
                <a:gridCol w="822960">
                  <a:extLst>
                    <a:ext uri="{9D8B030D-6E8A-4147-A177-3AD203B41FA5}">
                      <a16:colId xmlns:a16="http://schemas.microsoft.com/office/drawing/2014/main" val="2554353250"/>
                    </a:ext>
                  </a:extLst>
                </a:gridCol>
                <a:gridCol w="822960">
                  <a:extLst>
                    <a:ext uri="{9D8B030D-6E8A-4147-A177-3AD203B41FA5}">
                      <a16:colId xmlns:a16="http://schemas.microsoft.com/office/drawing/2014/main" val="40107640"/>
                    </a:ext>
                  </a:extLst>
                </a:gridCol>
                <a:gridCol w="822960">
                  <a:extLst>
                    <a:ext uri="{9D8B030D-6E8A-4147-A177-3AD203B41FA5}">
                      <a16:colId xmlns:a16="http://schemas.microsoft.com/office/drawing/2014/main" val="3884669215"/>
                    </a:ext>
                  </a:extLst>
                </a:gridCol>
                <a:gridCol w="822960">
                  <a:extLst>
                    <a:ext uri="{9D8B030D-6E8A-4147-A177-3AD203B41FA5}">
                      <a16:colId xmlns:a16="http://schemas.microsoft.com/office/drawing/2014/main" val="1996064379"/>
                    </a:ext>
                  </a:extLst>
                </a:gridCol>
                <a:gridCol w="822960">
                  <a:extLst>
                    <a:ext uri="{9D8B030D-6E8A-4147-A177-3AD203B41FA5}">
                      <a16:colId xmlns:a16="http://schemas.microsoft.com/office/drawing/2014/main" val="2638117666"/>
                    </a:ext>
                  </a:extLst>
                </a:gridCol>
                <a:gridCol w="822960">
                  <a:extLst>
                    <a:ext uri="{9D8B030D-6E8A-4147-A177-3AD203B41FA5}">
                      <a16:colId xmlns:a16="http://schemas.microsoft.com/office/drawing/2014/main" val="2956494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10607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- 2020-08-17 14:51:18</a:t>
                      </a:r>
                      <a:r>
                        <a:rPr kumimoji="0" lang="en-US" sz="1000" b="0" i="0" u="none" strike="noStrike" kern="1200" cap="none" spc="0" normalizeH="0" baseline="0" noProof="0">
                          <a:ln>
                            <a:noFill/>
                          </a:ln>
                          <a:solidFill>
                            <a:prstClr val="black"/>
                          </a:solidFill>
                          <a:effectLst/>
                          <a:uLnTx/>
                          <a:uFillTx/>
                          <a:latin typeface="+mn-lt"/>
                          <a:ea typeface="+mn-ea"/>
                          <a:cs typeface="+mn-cs"/>
                        </a:rPr>
                        <a:t>
 Taking road trips to rest and rejuvenate? Keep your skin in tip-top condition for flawless makeup like Baby Akiyo. Discover more travel tips and tricks from her at https://youtu.be/VmPbVk3tdgs! 
#EverythingSkincareWithSekkisei #KOSEMY #TravelSkincare #TravelGlow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69881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- 2020-08-13 17:28:01</a:t>
                      </a:r>
                      <a:r>
                        <a:rPr kumimoji="0" lang="en-US" sz="1000" b="0" i="0" u="none" strike="noStrike" kern="1200" cap="none" spc="0" normalizeH="0" baseline="0" noProof="0">
                          <a:ln>
                            <a:noFill/>
                          </a:ln>
                          <a:solidFill>
                            <a:prstClr val="black"/>
                          </a:solidFill>
                          <a:effectLst/>
                          <a:uLnTx/>
                          <a:uFillTx/>
                          <a:latin typeface="+mn-lt"/>
                          <a:ea typeface="+mn-ea"/>
                          <a:cs typeface="+mn-cs"/>
                        </a:rPr>
                        <a:t>
 Enjoy double the benefits by pairing your favourite Sekkisei products in your daily skincare routine. Eager to learn more? Find out below! 🔍
For every Save the Blue product sold, we will donate to Reef Check Malaysia to survey and monitor health levels of coral reefs at Terrengganu’s islands.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66374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- 2020-08-11 11:35:35</a:t>
                      </a:r>
                      <a:r>
                        <a:rPr kumimoji="0" lang="en-US" sz="1000" b="0" i="0" u="none" strike="noStrike" kern="1200" cap="none" spc="0" normalizeH="0" baseline="0" noProof="0">
                          <a:ln>
                            <a:noFill/>
                          </a:ln>
                          <a:solidFill>
                            <a:prstClr val="black"/>
                          </a:solidFill>
                          <a:effectLst/>
                          <a:uLnTx/>
                          <a:uFillTx/>
                          <a:latin typeface="+mn-lt"/>
                          <a:ea typeface="+mn-ea"/>
                          <a:cs typeface="+mn-cs"/>
                        </a:rPr>
                        <a:t>
 It’s time for us to show our appreciation for all your support! 💖Cherish your skin with KOSÉ on our 🎈Annual Member Cherishing Day🎈! 
You can enjoy exclusive beauty treats, 5x snowy points and brilliant deals!😍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45957475"/>
                  </a:ext>
                </a:extLst>
              </a:tr>
            </a:tbl>
          </a:graphicData>
        </a:graphic>
      </p:graphicFrame>
      <p:sp>
        <p:nvSpPr>
          <p:cNvPr id="4" name="Text Placeholder 3">
            <a:extLst>
              <a:ext uri="{FF2B5EF4-FFF2-40B4-BE49-F238E27FC236}">
                <a16:creationId xmlns:a16="http://schemas.microsoft.com/office/drawing/2014/main" id="{9E814D67-50BD-41FE-AABD-846796B8E23E}"/>
              </a:ext>
            </a:extLst>
          </p:cNvPr>
          <p:cNvSpPr>
            <a:spLocks noGrp="1"/>
          </p:cNvSpPr>
          <p:nvPr>
            <p:ph type="body" sz="quarter" idx="14"/>
          </p:nvPr>
        </p:nvSpPr>
        <p:spPr/>
        <p:txBody>
          <a:bodyPr/>
          <a:lstStyle/>
          <a:p>
            <a:r>
              <a:rPr lang="en-US"/>
              <a:t>07/02/2020 - 09/18/2020</a:t>
            </a:r>
          </a:p>
        </p:txBody>
      </p:sp>
    </p:spTree>
    <p:extLst>
      <p:ext uri="{BB962C8B-B14F-4D97-AF65-F5344CB8AC3E}">
        <p14:creationId xmlns:p14="http://schemas.microsoft.com/office/powerpoint/2010/main" val="7779685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929CA-9F06-44DA-9F15-BB345679D939}"/>
              </a:ext>
            </a:extLst>
          </p:cNvPr>
          <p:cNvSpPr>
            <a:spLocks noGrp="1"/>
          </p:cNvSpPr>
          <p:nvPr>
            <p:ph type="title"/>
          </p:nvPr>
        </p:nvSpPr>
        <p:spPr/>
        <p:txBody>
          <a:bodyPr/>
          <a:lstStyle/>
          <a:p>
            <a:r>
              <a:rPr lang="en-US"/>
              <a:t>Facebook Own Posts Table | KOSÉ - 12 of 13</a:t>
            </a:r>
          </a:p>
        </p:txBody>
      </p:sp>
      <p:graphicFrame>
        <p:nvGraphicFramePr>
          <p:cNvPr id="5" name="Table Placeholder 4">
            <a:extLst>
              <a:ext uri="{FF2B5EF4-FFF2-40B4-BE49-F238E27FC236}">
                <a16:creationId xmlns:a16="http://schemas.microsoft.com/office/drawing/2014/main" id="{6B10394B-2E27-467D-BC44-72AC1BF8FE9D}"/>
              </a:ext>
            </a:extLst>
          </p:cNvPr>
          <p:cNvGraphicFramePr>
            <a:graphicFrameLocks noGrp="1"/>
          </p:cNvGraphicFramePr>
          <p:nvPr>
            <p:ph type="tbl" sz="quarter" idx="13"/>
            <p:extLst>
              <p:ext uri="{D42A27DB-BD31-4B8C-83A1-F6EECF244321}">
                <p14:modId xmlns:p14="http://schemas.microsoft.com/office/powerpoint/2010/main" val="3330761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05097767"/>
                    </a:ext>
                  </a:extLst>
                </a:gridCol>
                <a:gridCol w="822960">
                  <a:extLst>
                    <a:ext uri="{9D8B030D-6E8A-4147-A177-3AD203B41FA5}">
                      <a16:colId xmlns:a16="http://schemas.microsoft.com/office/drawing/2014/main" val="3035907454"/>
                    </a:ext>
                  </a:extLst>
                </a:gridCol>
                <a:gridCol w="822960">
                  <a:extLst>
                    <a:ext uri="{9D8B030D-6E8A-4147-A177-3AD203B41FA5}">
                      <a16:colId xmlns:a16="http://schemas.microsoft.com/office/drawing/2014/main" val="3139560265"/>
                    </a:ext>
                  </a:extLst>
                </a:gridCol>
                <a:gridCol w="822960">
                  <a:extLst>
                    <a:ext uri="{9D8B030D-6E8A-4147-A177-3AD203B41FA5}">
                      <a16:colId xmlns:a16="http://schemas.microsoft.com/office/drawing/2014/main" val="2887748866"/>
                    </a:ext>
                  </a:extLst>
                </a:gridCol>
                <a:gridCol w="822960">
                  <a:extLst>
                    <a:ext uri="{9D8B030D-6E8A-4147-A177-3AD203B41FA5}">
                      <a16:colId xmlns:a16="http://schemas.microsoft.com/office/drawing/2014/main" val="3835867865"/>
                    </a:ext>
                  </a:extLst>
                </a:gridCol>
                <a:gridCol w="822960">
                  <a:extLst>
                    <a:ext uri="{9D8B030D-6E8A-4147-A177-3AD203B41FA5}">
                      <a16:colId xmlns:a16="http://schemas.microsoft.com/office/drawing/2014/main" val="4181741193"/>
                    </a:ext>
                  </a:extLst>
                </a:gridCol>
                <a:gridCol w="822960">
                  <a:extLst>
                    <a:ext uri="{9D8B030D-6E8A-4147-A177-3AD203B41FA5}">
                      <a16:colId xmlns:a16="http://schemas.microsoft.com/office/drawing/2014/main" val="2896012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1327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- 2020-08-10 12:42:20</a:t>
                      </a:r>
                      <a:r>
                        <a:rPr kumimoji="0" lang="en-US" sz="1000" b="0" i="0" u="none" strike="noStrike" kern="1200" cap="none" spc="0" normalizeH="0" baseline="0" noProof="0">
                          <a:ln>
                            <a:noFill/>
                          </a:ln>
                          <a:solidFill>
                            <a:prstClr val="black"/>
                          </a:solidFill>
                          <a:effectLst/>
                          <a:uLnTx/>
                          <a:uFillTx/>
                          <a:latin typeface="+mn-lt"/>
                          <a:ea typeface="+mn-ea"/>
                          <a:cs typeface="+mn-cs"/>
                        </a:rPr>
                        <a:t>
 Psst, did you know? The secret to enhancing your skin’s appearance is to keep it well-hydrated! 💧 By doing so, your skin becomes supple, has less appearance of lines, combats oiliness and clears out toxins more effectively! If you want your skin to be at its best, try out our 🌟 top picks below for maximum hydration. 
As part of our Save the Blue initiative, we’ll be donating to Reef Check Malaysia for every Save the Blue product sold. While you’re doing good for your skin, you’re helping the environment 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90297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- 2020-08-06 16:08:05</a:t>
                      </a:r>
                      <a:r>
                        <a:rPr kumimoji="0" lang="en-US" sz="1000" b="0" i="0" u="none" strike="noStrike" kern="1200" cap="none" spc="0" normalizeH="0" baseline="0" noProof="0">
                          <a:ln>
                            <a:noFill/>
                          </a:ln>
                          <a:solidFill>
                            <a:prstClr val="black"/>
                          </a:solidFill>
                          <a:effectLst/>
                          <a:uLnTx/>
                          <a:uFillTx/>
                          <a:latin typeface="+mn-lt"/>
                          <a:ea typeface="+mn-ea"/>
                          <a:cs typeface="+mn-cs"/>
                        </a:rPr>
                        <a:t>
 When you become beautiful, the earth becomes beautiful.” Join us to protect our local coral reefs with Save the Blue. For every Save the Blue product sold, proceeds will go towards Reef Check Malaysia to survey and monitor health levels of coral reefs at islands in Terengganu.
Save your skin, save the blue.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9455979"/>
                  </a:ext>
                </a:extLst>
              </a:tr>
            </a:tbl>
          </a:graphicData>
        </a:graphic>
      </p:graphicFrame>
      <p:sp>
        <p:nvSpPr>
          <p:cNvPr id="4" name="Text Placeholder 3">
            <a:extLst>
              <a:ext uri="{FF2B5EF4-FFF2-40B4-BE49-F238E27FC236}">
                <a16:creationId xmlns:a16="http://schemas.microsoft.com/office/drawing/2014/main" id="{989E3F10-9C14-45D4-93AB-0CB36D167B6A}"/>
              </a:ext>
            </a:extLst>
          </p:cNvPr>
          <p:cNvSpPr>
            <a:spLocks noGrp="1"/>
          </p:cNvSpPr>
          <p:nvPr>
            <p:ph type="body" sz="quarter" idx="14"/>
          </p:nvPr>
        </p:nvSpPr>
        <p:spPr/>
        <p:txBody>
          <a:bodyPr/>
          <a:lstStyle/>
          <a:p>
            <a:r>
              <a:rPr lang="en-US"/>
              <a:t>07/02/2020 - 09/18/2020</a:t>
            </a:r>
          </a:p>
        </p:txBody>
      </p:sp>
    </p:spTree>
    <p:extLst>
      <p:ext uri="{BB962C8B-B14F-4D97-AF65-F5344CB8AC3E}">
        <p14:creationId xmlns:p14="http://schemas.microsoft.com/office/powerpoint/2010/main" val="34067543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A48A8-DC67-4200-91FB-B2EC0858B94E}"/>
              </a:ext>
            </a:extLst>
          </p:cNvPr>
          <p:cNvSpPr>
            <a:spLocks noGrp="1"/>
          </p:cNvSpPr>
          <p:nvPr>
            <p:ph type="title"/>
          </p:nvPr>
        </p:nvSpPr>
        <p:spPr/>
        <p:txBody>
          <a:bodyPr/>
          <a:lstStyle/>
          <a:p>
            <a:r>
              <a:rPr lang="en-US"/>
              <a:t>Facebook Own Posts Table | KOSÉ - 13 of 13</a:t>
            </a:r>
          </a:p>
        </p:txBody>
      </p:sp>
      <p:graphicFrame>
        <p:nvGraphicFramePr>
          <p:cNvPr id="5" name="Table Placeholder 4">
            <a:extLst>
              <a:ext uri="{FF2B5EF4-FFF2-40B4-BE49-F238E27FC236}">
                <a16:creationId xmlns:a16="http://schemas.microsoft.com/office/drawing/2014/main" id="{F727D12D-5F3A-4C1F-80A3-F30B0FF75050}"/>
              </a:ext>
            </a:extLst>
          </p:cNvPr>
          <p:cNvGraphicFramePr>
            <a:graphicFrameLocks noGrp="1"/>
          </p:cNvGraphicFramePr>
          <p:nvPr>
            <p:ph type="tbl" sz="quarter" idx="13"/>
            <p:extLst>
              <p:ext uri="{D42A27DB-BD31-4B8C-83A1-F6EECF244321}">
                <p14:modId xmlns:p14="http://schemas.microsoft.com/office/powerpoint/2010/main" val="561469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62892643"/>
                    </a:ext>
                  </a:extLst>
                </a:gridCol>
                <a:gridCol w="822960">
                  <a:extLst>
                    <a:ext uri="{9D8B030D-6E8A-4147-A177-3AD203B41FA5}">
                      <a16:colId xmlns:a16="http://schemas.microsoft.com/office/drawing/2014/main" val="836905908"/>
                    </a:ext>
                  </a:extLst>
                </a:gridCol>
                <a:gridCol w="822960">
                  <a:extLst>
                    <a:ext uri="{9D8B030D-6E8A-4147-A177-3AD203B41FA5}">
                      <a16:colId xmlns:a16="http://schemas.microsoft.com/office/drawing/2014/main" val="3124132591"/>
                    </a:ext>
                  </a:extLst>
                </a:gridCol>
                <a:gridCol w="822960">
                  <a:extLst>
                    <a:ext uri="{9D8B030D-6E8A-4147-A177-3AD203B41FA5}">
                      <a16:colId xmlns:a16="http://schemas.microsoft.com/office/drawing/2014/main" val="3589905456"/>
                    </a:ext>
                  </a:extLst>
                </a:gridCol>
                <a:gridCol w="822960">
                  <a:extLst>
                    <a:ext uri="{9D8B030D-6E8A-4147-A177-3AD203B41FA5}">
                      <a16:colId xmlns:a16="http://schemas.microsoft.com/office/drawing/2014/main" val="3203578512"/>
                    </a:ext>
                  </a:extLst>
                </a:gridCol>
                <a:gridCol w="822960">
                  <a:extLst>
                    <a:ext uri="{9D8B030D-6E8A-4147-A177-3AD203B41FA5}">
                      <a16:colId xmlns:a16="http://schemas.microsoft.com/office/drawing/2014/main" val="3135920983"/>
                    </a:ext>
                  </a:extLst>
                </a:gridCol>
                <a:gridCol w="822960">
                  <a:extLst>
                    <a:ext uri="{9D8B030D-6E8A-4147-A177-3AD203B41FA5}">
                      <a16:colId xmlns:a16="http://schemas.microsoft.com/office/drawing/2014/main" val="2947164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16132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- 2020-08-05 16:16:35</a:t>
                      </a:r>
                      <a:r>
                        <a:rPr kumimoji="0" lang="en-US" sz="1000" b="0" i="0" u="none" strike="noStrike" kern="1200" cap="none" spc="0" normalizeH="0" baseline="0" noProof="0">
                          <a:ln>
                            <a:noFill/>
                          </a:ln>
                          <a:solidFill>
                            <a:prstClr val="black"/>
                          </a:solidFill>
                          <a:effectLst/>
                          <a:uLnTx/>
                          <a:uFillTx/>
                          <a:latin typeface="+mn-lt"/>
                          <a:ea typeface="+mn-ea"/>
                          <a:cs typeface="+mn-cs"/>
                        </a:rPr>
                        <a:t>
 Help your makeup look better and get glowing from within with great skin! Discover Ainaa’s dewy secret in the link in bio.
#EverythingSkincareWithSekkisei #KOSEMY #FlawlessMakeup #Makeup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94034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- 2020-08-03 20:06:55</a:t>
                      </a:r>
                      <a:r>
                        <a:rPr kumimoji="0" lang="en-US" sz="1000" b="0" i="0" u="none" strike="noStrike" kern="1200" cap="none" spc="0" normalizeH="0" baseline="0" noProof="0">
                          <a:ln>
                            <a:noFill/>
                          </a:ln>
                          <a:solidFill>
                            <a:prstClr val="black"/>
                          </a:solidFill>
                          <a:effectLst/>
                          <a:uLnTx/>
                          <a:uFillTx/>
                          <a:latin typeface="+mn-lt"/>
                          <a:ea typeface="+mn-ea"/>
                          <a:cs typeface="+mn-cs"/>
                        </a:rPr>
                        <a:t>
 Sweat, cleanse, nourish, repeat! Are you maintaining that post-workout glow with a proper skincare routine? Find out how Firzanah stays dewy with Sekkisei: https://www.youtube.com/watch?v=BiO4z06dvzI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75082660"/>
                  </a:ext>
                </a:extLst>
              </a:tr>
            </a:tbl>
          </a:graphicData>
        </a:graphic>
      </p:graphicFrame>
      <p:sp>
        <p:nvSpPr>
          <p:cNvPr id="4" name="Text Placeholder 3">
            <a:extLst>
              <a:ext uri="{FF2B5EF4-FFF2-40B4-BE49-F238E27FC236}">
                <a16:creationId xmlns:a16="http://schemas.microsoft.com/office/drawing/2014/main" id="{2BDF77AF-1C78-4855-B46C-831B206CCE3D}"/>
              </a:ext>
            </a:extLst>
          </p:cNvPr>
          <p:cNvSpPr>
            <a:spLocks noGrp="1"/>
          </p:cNvSpPr>
          <p:nvPr>
            <p:ph type="body" sz="quarter" idx="14"/>
          </p:nvPr>
        </p:nvSpPr>
        <p:spPr/>
        <p:txBody>
          <a:bodyPr/>
          <a:lstStyle/>
          <a:p>
            <a:r>
              <a:rPr lang="en-US"/>
              <a:t>07/02/2020 - 09/18/2020</a:t>
            </a:r>
          </a:p>
        </p:txBody>
      </p:sp>
    </p:spTree>
    <p:extLst>
      <p:ext uri="{BB962C8B-B14F-4D97-AF65-F5344CB8AC3E}">
        <p14:creationId xmlns:p14="http://schemas.microsoft.com/office/powerpoint/2010/main" val="17845290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80E73-33A0-486C-B2A3-3ED6401C2836}"/>
              </a:ext>
            </a:extLst>
          </p:cNvPr>
          <p:cNvSpPr>
            <a:spLocks noGrp="1"/>
          </p:cNvSpPr>
          <p:nvPr>
            <p:ph type="title"/>
          </p:nvPr>
        </p:nvSpPr>
        <p:spPr/>
        <p:txBody>
          <a:bodyPr/>
          <a:lstStyle/>
          <a:p>
            <a:r>
              <a:rPr lang="en-US"/>
              <a:t>Facebook Total Engagements | KOSÉ</a:t>
            </a:r>
          </a:p>
        </p:txBody>
      </p:sp>
      <p:graphicFrame>
        <p:nvGraphicFramePr>
          <p:cNvPr id="6" name="Chart Placeholder 5">
            <a:extLst>
              <a:ext uri="{FF2B5EF4-FFF2-40B4-BE49-F238E27FC236}">
                <a16:creationId xmlns:a16="http://schemas.microsoft.com/office/drawing/2014/main" id="{A170D3F1-CDE3-4130-AC24-1B5A58D6037E}"/>
              </a:ext>
            </a:extLst>
          </p:cNvPr>
          <p:cNvGraphicFramePr>
            <a:graphicFrameLocks noGrp="1"/>
          </p:cNvGraphicFramePr>
          <p:nvPr>
            <p:ph type="chart" sz="quarter" idx="13"/>
            <p:extLst>
              <p:ext uri="{D42A27DB-BD31-4B8C-83A1-F6EECF244321}">
                <p14:modId xmlns:p14="http://schemas.microsoft.com/office/powerpoint/2010/main" val="19117327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47E806-FFF5-45A6-84EC-1EFA93D0C0DF}"/>
              </a:ext>
            </a:extLst>
          </p:cNvPr>
          <p:cNvSpPr>
            <a:spLocks noGrp="1"/>
          </p:cNvSpPr>
          <p:nvPr>
            <p:ph type="body" sz="quarter" idx="14"/>
          </p:nvPr>
        </p:nvSpPr>
        <p:spPr/>
        <p:txBody>
          <a:bodyPr/>
          <a:lstStyle/>
          <a:p>
            <a:r>
              <a:rPr lang="en-US"/>
              <a:t>07/02/2020 - 09/18/2020</a:t>
            </a:r>
          </a:p>
        </p:txBody>
      </p:sp>
      <p:sp>
        <p:nvSpPr>
          <p:cNvPr id="5" name="Footer Placeholder 4">
            <a:extLst>
              <a:ext uri="{FF2B5EF4-FFF2-40B4-BE49-F238E27FC236}">
                <a16:creationId xmlns:a16="http://schemas.microsoft.com/office/drawing/2014/main" id="{3E735236-AC92-4FA4-884D-EE92F24831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9853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6AF92-0617-402D-B5C4-3CB9D4BD2DF6}"/>
              </a:ext>
            </a:extLst>
          </p:cNvPr>
          <p:cNvSpPr>
            <a:spLocks noGrp="1"/>
          </p:cNvSpPr>
          <p:nvPr>
            <p:ph type="title"/>
          </p:nvPr>
        </p:nvSpPr>
        <p:spPr/>
        <p:txBody>
          <a:bodyPr/>
          <a:lstStyle/>
          <a:p>
            <a:r>
              <a:rPr lang="en-US"/>
              <a:t>Facebook Impressions &amp; Reach | KOSÉ</a:t>
            </a:r>
          </a:p>
        </p:txBody>
      </p:sp>
      <p:graphicFrame>
        <p:nvGraphicFramePr>
          <p:cNvPr id="6" name="Chart Placeholder 5">
            <a:extLst>
              <a:ext uri="{FF2B5EF4-FFF2-40B4-BE49-F238E27FC236}">
                <a16:creationId xmlns:a16="http://schemas.microsoft.com/office/drawing/2014/main" id="{07539255-C475-4DA6-9F80-5070B6708A54}"/>
              </a:ext>
            </a:extLst>
          </p:cNvPr>
          <p:cNvGraphicFramePr>
            <a:graphicFrameLocks noGrp="1"/>
          </p:cNvGraphicFramePr>
          <p:nvPr>
            <p:ph type="chart" sz="quarter" idx="13"/>
            <p:extLst>
              <p:ext uri="{D42A27DB-BD31-4B8C-83A1-F6EECF244321}">
                <p14:modId xmlns:p14="http://schemas.microsoft.com/office/powerpoint/2010/main" val="24526385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E04166-DA35-4AAD-BBC8-2E91CD4174F8}"/>
              </a:ext>
            </a:extLst>
          </p:cNvPr>
          <p:cNvSpPr>
            <a:spLocks noGrp="1"/>
          </p:cNvSpPr>
          <p:nvPr>
            <p:ph type="body" sz="quarter" idx="14"/>
          </p:nvPr>
        </p:nvSpPr>
        <p:spPr/>
        <p:txBody>
          <a:bodyPr/>
          <a:lstStyle/>
          <a:p>
            <a:r>
              <a:rPr lang="en-US"/>
              <a:t>07/02/2020 - 09/18/2020</a:t>
            </a:r>
          </a:p>
        </p:txBody>
      </p:sp>
      <p:sp>
        <p:nvSpPr>
          <p:cNvPr id="5" name="Footer Placeholder 4">
            <a:extLst>
              <a:ext uri="{FF2B5EF4-FFF2-40B4-BE49-F238E27FC236}">
                <a16:creationId xmlns:a16="http://schemas.microsoft.com/office/drawing/2014/main" id="{FD3429CE-8C96-419A-A605-51F85760F4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2737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A9503-66DE-4C0E-8E72-087A843C9A68}"/>
              </a:ext>
            </a:extLst>
          </p:cNvPr>
          <p:cNvSpPr>
            <a:spLocks noGrp="1"/>
          </p:cNvSpPr>
          <p:nvPr>
            <p:ph type="title"/>
          </p:nvPr>
        </p:nvSpPr>
        <p:spPr/>
        <p:txBody>
          <a:bodyPr/>
          <a:lstStyle/>
          <a:p>
            <a:r>
              <a:rPr lang="en-US"/>
              <a:t>Facebook Engagement | KOSÉ</a:t>
            </a:r>
          </a:p>
        </p:txBody>
      </p:sp>
      <p:graphicFrame>
        <p:nvGraphicFramePr>
          <p:cNvPr id="6" name="Chart Placeholder 5">
            <a:extLst>
              <a:ext uri="{FF2B5EF4-FFF2-40B4-BE49-F238E27FC236}">
                <a16:creationId xmlns:a16="http://schemas.microsoft.com/office/drawing/2014/main" id="{49543741-E199-4CD1-92E2-40EAB3B2A82D}"/>
              </a:ext>
            </a:extLst>
          </p:cNvPr>
          <p:cNvGraphicFramePr>
            <a:graphicFrameLocks noGrp="1"/>
          </p:cNvGraphicFramePr>
          <p:nvPr>
            <p:ph type="chart" sz="quarter" idx="13"/>
            <p:extLst>
              <p:ext uri="{D42A27DB-BD31-4B8C-83A1-F6EECF244321}">
                <p14:modId xmlns:p14="http://schemas.microsoft.com/office/powerpoint/2010/main" val="33676511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C621B0-C300-4F29-BC2C-5702621D26E7}"/>
              </a:ext>
            </a:extLst>
          </p:cNvPr>
          <p:cNvSpPr>
            <a:spLocks noGrp="1"/>
          </p:cNvSpPr>
          <p:nvPr>
            <p:ph type="body" sz="quarter" idx="14"/>
          </p:nvPr>
        </p:nvSpPr>
        <p:spPr/>
        <p:txBody>
          <a:bodyPr/>
          <a:lstStyle/>
          <a:p>
            <a:r>
              <a:rPr lang="en-US"/>
              <a:t>07/02/2020 - 09/18/2020</a:t>
            </a:r>
          </a:p>
        </p:txBody>
      </p:sp>
      <p:sp>
        <p:nvSpPr>
          <p:cNvPr id="5" name="Footer Placeholder 4">
            <a:extLst>
              <a:ext uri="{FF2B5EF4-FFF2-40B4-BE49-F238E27FC236}">
                <a16:creationId xmlns:a16="http://schemas.microsoft.com/office/drawing/2014/main" id="{87403531-2564-4312-8651-24FDA6EB6B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997014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952</Words>
  <Application>Microsoft Office PowerPoint</Application>
  <PresentationFormat>On-screen Show (4:3)</PresentationFormat>
  <Paragraphs>474</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master template1</vt:lpstr>
      <vt:lpstr>Facebook Key Metrics Table | KOSÉ</vt:lpstr>
      <vt:lpstr>Facebook Fans Total | KOSÉ</vt:lpstr>
      <vt:lpstr>Facebook Fan Demographics | KOSÉ</vt:lpstr>
      <vt:lpstr>Facebook Reach | KOSÉ</vt:lpstr>
      <vt:lpstr>Facebook Page Views | KOSÉ</vt:lpstr>
      <vt:lpstr>Facebook Engaged Users | KOSÉ</vt:lpstr>
      <vt:lpstr>Facebook Interaction Rate | KOSÉ</vt:lpstr>
      <vt:lpstr>Facebook Average Reactions Per Post | KOSÉ</vt:lpstr>
      <vt:lpstr>Facebook Interactions Distribution | KOSÉ</vt:lpstr>
      <vt:lpstr>Facebook Interaction Rate By Weekday | KOSÉ</vt:lpstr>
      <vt:lpstr>Facebook Fans By City Table | KOSÉ - 1 of 3</vt:lpstr>
      <vt:lpstr>Facebook Fans By City Table | KOSÉ - 2 of 3</vt:lpstr>
      <vt:lpstr>Facebook Fans By City Table | KOSÉ - 3 of 3</vt:lpstr>
      <vt:lpstr>Facebook (FB) Custom Own Posts Table (new) | KOSÉ</vt:lpstr>
      <vt:lpstr>Facebook Own Posts Table | KOSÉ - 1 of 13</vt:lpstr>
      <vt:lpstr>Facebook Own Posts Table | KOSÉ - 2 of 13</vt:lpstr>
      <vt:lpstr>Facebook Own Posts Table | KOSÉ - 3 of 13</vt:lpstr>
      <vt:lpstr>Facebook Own Posts Table | KOSÉ - 4 of 13</vt:lpstr>
      <vt:lpstr>Facebook Own Posts Table | KOSÉ - 5 of 13</vt:lpstr>
      <vt:lpstr>Facebook Own Posts Table | KOSÉ - 6 of 13</vt:lpstr>
      <vt:lpstr>Facebook Own Posts Table | KOSÉ - 7 of 13</vt:lpstr>
      <vt:lpstr>Facebook Own Posts Table | KOSÉ - 8 of 13</vt:lpstr>
      <vt:lpstr>Facebook Own Posts Table | KOSÉ - 9 of 13</vt:lpstr>
      <vt:lpstr>Facebook Own Posts Table | KOSÉ - 10 of 13</vt:lpstr>
      <vt:lpstr>Facebook Own Posts Table | KOSÉ - 11 of 13</vt:lpstr>
      <vt:lpstr>Facebook Own Posts Table | KOSÉ - 12 of 13</vt:lpstr>
      <vt:lpstr>Facebook Own Posts Table | KOSÉ - 13 of 13</vt:lpstr>
      <vt:lpstr>Facebook Total Engagements | KOSÉ</vt:lpstr>
      <vt:lpstr>Facebook Impressions &amp; Reach | KOSÉ</vt:lpstr>
      <vt:lpstr>Facebook Engagement | KOSÉ</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template1</dc:title>
  <dc:creator>Frederik Peiniger</dc:creator>
  <cp:lastModifiedBy>Frederik Peiniger</cp:lastModifiedBy>
  <cp:revision>1</cp:revision>
  <dcterms:created xsi:type="dcterms:W3CDTF">2020-11-13T04:07:59Z</dcterms:created>
  <dcterms:modified xsi:type="dcterms:W3CDTF">2020-11-13T04:08:58Z</dcterms:modified>
</cp:coreProperties>
</file>