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Sheet1!$B$2:$B$53</c:f>
              <c:numCache>
                <c:formatCode>General</c:formatCode>
                <c:ptCount val="52"/>
                <c:pt idx="0">
                  <c:v>195597</c:v>
                </c:pt>
                <c:pt idx="1">
                  <c:v>195621</c:v>
                </c:pt>
                <c:pt idx="2">
                  <c:v>195641</c:v>
                </c:pt>
                <c:pt idx="3">
                  <c:v>195635</c:v>
                </c:pt>
                <c:pt idx="4">
                  <c:v>195627</c:v>
                </c:pt>
                <c:pt idx="5">
                  <c:v>195622</c:v>
                </c:pt>
                <c:pt idx="6">
                  <c:v>195618</c:v>
                </c:pt>
                <c:pt idx="7">
                  <c:v>195617</c:v>
                </c:pt>
                <c:pt idx="8">
                  <c:v>195607</c:v>
                </c:pt>
                <c:pt idx="9">
                  <c:v>195602</c:v>
                </c:pt>
                <c:pt idx="10">
                  <c:v>195595</c:v>
                </c:pt>
                <c:pt idx="11">
                  <c:v>195592</c:v>
                </c:pt>
                <c:pt idx="12">
                  <c:v>195591</c:v>
                </c:pt>
                <c:pt idx="13">
                  <c:v>195585</c:v>
                </c:pt>
                <c:pt idx="14">
                  <c:v>195586</c:v>
                </c:pt>
                <c:pt idx="15">
                  <c:v>195589</c:v>
                </c:pt>
                <c:pt idx="16">
                  <c:v>195592</c:v>
                </c:pt>
                <c:pt idx="17">
                  <c:v>195593</c:v>
                </c:pt>
                <c:pt idx="18">
                  <c:v>195589</c:v>
                </c:pt>
                <c:pt idx="19">
                  <c:v>195593</c:v>
                </c:pt>
                <c:pt idx="20">
                  <c:v>195591</c:v>
                </c:pt>
                <c:pt idx="21">
                  <c:v>195589</c:v>
                </c:pt>
                <c:pt idx="22">
                  <c:v>195582</c:v>
                </c:pt>
                <c:pt idx="23">
                  <c:v>195577</c:v>
                </c:pt>
                <c:pt idx="24">
                  <c:v>195570</c:v>
                </c:pt>
                <c:pt idx="25">
                  <c:v>195580</c:v>
                </c:pt>
                <c:pt idx="26">
                  <c:v>195588</c:v>
                </c:pt>
                <c:pt idx="27">
                  <c:v>195605</c:v>
                </c:pt>
                <c:pt idx="28">
                  <c:v>195612</c:v>
                </c:pt>
                <c:pt idx="29">
                  <c:v>195639</c:v>
                </c:pt>
                <c:pt idx="30">
                  <c:v>195674</c:v>
                </c:pt>
                <c:pt idx="31">
                  <c:v>195680</c:v>
                </c:pt>
                <c:pt idx="32">
                  <c:v>195678</c:v>
                </c:pt>
                <c:pt idx="33">
                  <c:v>195685</c:v>
                </c:pt>
                <c:pt idx="34">
                  <c:v>195684</c:v>
                </c:pt>
                <c:pt idx="35">
                  <c:v>195685</c:v>
                </c:pt>
                <c:pt idx="36">
                  <c:v>195682</c:v>
                </c:pt>
                <c:pt idx="37">
                  <c:v>195680</c:v>
                </c:pt>
                <c:pt idx="38">
                  <c:v>195680</c:v>
                </c:pt>
                <c:pt idx="39">
                  <c:v>195678</c:v>
                </c:pt>
                <c:pt idx="40">
                  <c:v>195674</c:v>
                </c:pt>
                <c:pt idx="41">
                  <c:v>195671</c:v>
                </c:pt>
                <c:pt idx="42">
                  <c:v>195673</c:v>
                </c:pt>
                <c:pt idx="43">
                  <c:v>195669</c:v>
                </c:pt>
                <c:pt idx="44">
                  <c:v>195673</c:v>
                </c:pt>
                <c:pt idx="45">
                  <c:v>195656</c:v>
                </c:pt>
                <c:pt idx="46">
                  <c:v>195658</c:v>
                </c:pt>
                <c:pt idx="47">
                  <c:v>195660</c:v>
                </c:pt>
                <c:pt idx="48">
                  <c:v>195657</c:v>
                </c:pt>
                <c:pt idx="49">
                  <c:v>195657</c:v>
                </c:pt>
                <c:pt idx="50">
                  <c:v>195653</c:v>
                </c:pt>
                <c:pt idx="51">
                  <c:v>195652</c:v>
                </c:pt>
              </c:numCache>
            </c:numRef>
          </c:val>
          <c:smooth val="0"/>
          <c:extLst>
            <c:ext xmlns:c16="http://schemas.microsoft.com/office/drawing/2014/chart" uri="{C3380CC4-5D6E-409C-BE32-E72D297353CC}">
              <c16:uniqueId val="{00000000-90AE-4341-80BD-7970EF5389B7}"/>
            </c:ext>
          </c:extLst>
        </c:ser>
        <c:dLbls>
          <c:showLegendKey val="0"/>
          <c:showVal val="0"/>
          <c:showCatName val="0"/>
          <c:showSerName val="0"/>
          <c:showPercent val="0"/>
          <c:showBubbleSize val="0"/>
        </c:dLbls>
        <c:smooth val="0"/>
        <c:axId val="269874608"/>
        <c:axId val="269875592"/>
      </c:lineChart>
      <c:dateAx>
        <c:axId val="26987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5592"/>
        <c:crosses val="autoZero"/>
        <c:auto val="1"/>
        <c:lblOffset val="100"/>
        <c:baseTimeUnit val="days"/>
      </c:dateAx>
      <c:valAx>
        <c:axId val="26987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60</c:v>
                </c:pt>
                <c:pt idx="1">
                  <c:v>4937</c:v>
                </c:pt>
                <c:pt idx="2">
                  <c:v>10846</c:v>
                </c:pt>
                <c:pt idx="3">
                  <c:v>4738</c:v>
                </c:pt>
                <c:pt idx="4">
                  <c:v>1449</c:v>
                </c:pt>
                <c:pt idx="5">
                  <c:v>547</c:v>
                </c:pt>
                <c:pt idx="6">
                  <c:v>359</c:v>
                </c:pt>
              </c:numCache>
            </c:numRef>
          </c:val>
          <c:extLst>
            <c:ext xmlns:c16="http://schemas.microsoft.com/office/drawing/2014/chart" uri="{C3380CC4-5D6E-409C-BE32-E72D297353CC}">
              <c16:uniqueId val="{00000000-BA26-4686-BAFE-34E05349355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592</c:v>
                </c:pt>
                <c:pt idx="1">
                  <c:v>25318</c:v>
                </c:pt>
                <c:pt idx="2">
                  <c:v>82966</c:v>
                </c:pt>
                <c:pt idx="3">
                  <c:v>46953</c:v>
                </c:pt>
                <c:pt idx="4">
                  <c:v>11488</c:v>
                </c:pt>
                <c:pt idx="5">
                  <c:v>3123</c:v>
                </c:pt>
                <c:pt idx="6">
                  <c:v>1548</c:v>
                </c:pt>
              </c:numCache>
            </c:numRef>
          </c:val>
          <c:extLst>
            <c:ext xmlns:c16="http://schemas.microsoft.com/office/drawing/2014/chart" uri="{C3380CC4-5D6E-409C-BE32-E72D297353CC}">
              <c16:uniqueId val="{00000001-BA26-4686-BAFE-34E053493558}"/>
            </c:ext>
          </c:extLst>
        </c:ser>
        <c:dLbls>
          <c:showLegendKey val="0"/>
          <c:showVal val="0"/>
          <c:showCatName val="0"/>
          <c:showSerName val="0"/>
          <c:showPercent val="0"/>
          <c:showBubbleSize val="0"/>
        </c:dLbls>
        <c:gapWidth val="219"/>
        <c:overlap val="-27"/>
        <c:axId val="315845400"/>
        <c:axId val="315838840"/>
      </c:barChart>
      <c:catAx>
        <c:axId val="31584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38840"/>
        <c:crosses val="autoZero"/>
        <c:auto val="1"/>
        <c:lblAlgn val="ctr"/>
        <c:lblOffset val="100"/>
        <c:noMultiLvlLbl val="0"/>
      </c:catAx>
      <c:valAx>
        <c:axId val="31583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4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Sheet1!$B$2:$B$53</c:f>
              <c:numCache>
                <c:formatCode>General</c:formatCode>
                <c:ptCount val="52"/>
                <c:pt idx="0">
                  <c:v>478037</c:v>
                </c:pt>
                <c:pt idx="1">
                  <c:v>715603</c:v>
                </c:pt>
                <c:pt idx="2">
                  <c:v>407363</c:v>
                </c:pt>
                <c:pt idx="3">
                  <c:v>289023</c:v>
                </c:pt>
                <c:pt idx="4">
                  <c:v>195301</c:v>
                </c:pt>
                <c:pt idx="5">
                  <c:v>179357</c:v>
                </c:pt>
                <c:pt idx="6">
                  <c:v>182251</c:v>
                </c:pt>
                <c:pt idx="7">
                  <c:v>205644</c:v>
                </c:pt>
                <c:pt idx="8">
                  <c:v>252928</c:v>
                </c:pt>
                <c:pt idx="9">
                  <c:v>102636</c:v>
                </c:pt>
                <c:pt idx="10">
                  <c:v>50374</c:v>
                </c:pt>
                <c:pt idx="11">
                  <c:v>38012</c:v>
                </c:pt>
                <c:pt idx="12">
                  <c:v>11943</c:v>
                </c:pt>
                <c:pt idx="13">
                  <c:v>19044</c:v>
                </c:pt>
                <c:pt idx="14">
                  <c:v>16912</c:v>
                </c:pt>
                <c:pt idx="15">
                  <c:v>17907</c:v>
                </c:pt>
                <c:pt idx="16">
                  <c:v>11392</c:v>
                </c:pt>
                <c:pt idx="17">
                  <c:v>11702</c:v>
                </c:pt>
                <c:pt idx="18">
                  <c:v>9385</c:v>
                </c:pt>
                <c:pt idx="19">
                  <c:v>10383</c:v>
                </c:pt>
                <c:pt idx="20">
                  <c:v>4434</c:v>
                </c:pt>
                <c:pt idx="21">
                  <c:v>219</c:v>
                </c:pt>
                <c:pt idx="22">
                  <c:v>128</c:v>
                </c:pt>
                <c:pt idx="23">
                  <c:v>32767</c:v>
                </c:pt>
                <c:pt idx="24">
                  <c:v>73688</c:v>
                </c:pt>
                <c:pt idx="25">
                  <c:v>189667</c:v>
                </c:pt>
                <c:pt idx="26">
                  <c:v>371682</c:v>
                </c:pt>
                <c:pt idx="27">
                  <c:v>363597</c:v>
                </c:pt>
                <c:pt idx="28">
                  <c:v>432672</c:v>
                </c:pt>
                <c:pt idx="29">
                  <c:v>806865</c:v>
                </c:pt>
                <c:pt idx="30">
                  <c:v>407142</c:v>
                </c:pt>
                <c:pt idx="31">
                  <c:v>302426</c:v>
                </c:pt>
                <c:pt idx="32">
                  <c:v>323106</c:v>
                </c:pt>
                <c:pt idx="33">
                  <c:v>328684</c:v>
                </c:pt>
                <c:pt idx="34">
                  <c:v>289399</c:v>
                </c:pt>
                <c:pt idx="35">
                  <c:v>306289</c:v>
                </c:pt>
                <c:pt idx="36">
                  <c:v>305270</c:v>
                </c:pt>
                <c:pt idx="37">
                  <c:v>305004</c:v>
                </c:pt>
                <c:pt idx="38">
                  <c:v>295582</c:v>
                </c:pt>
                <c:pt idx="39">
                  <c:v>268413</c:v>
                </c:pt>
                <c:pt idx="40">
                  <c:v>266262</c:v>
                </c:pt>
                <c:pt idx="41">
                  <c:v>270965</c:v>
                </c:pt>
                <c:pt idx="42">
                  <c:v>307456</c:v>
                </c:pt>
                <c:pt idx="43">
                  <c:v>283744</c:v>
                </c:pt>
                <c:pt idx="44">
                  <c:v>272704</c:v>
                </c:pt>
                <c:pt idx="45">
                  <c:v>249213</c:v>
                </c:pt>
                <c:pt idx="46">
                  <c:v>264704</c:v>
                </c:pt>
                <c:pt idx="47">
                  <c:v>226054</c:v>
                </c:pt>
                <c:pt idx="48">
                  <c:v>182612</c:v>
                </c:pt>
                <c:pt idx="49">
                  <c:v>232574</c:v>
                </c:pt>
                <c:pt idx="50">
                  <c:v>345572</c:v>
                </c:pt>
                <c:pt idx="51">
                  <c:v>246046</c:v>
                </c:pt>
              </c:numCache>
            </c:numRef>
          </c:val>
          <c:smooth val="0"/>
          <c:extLst>
            <c:ext xmlns:c16="http://schemas.microsoft.com/office/drawing/2014/chart" uri="{C3380CC4-5D6E-409C-BE32-E72D297353CC}">
              <c16:uniqueId val="{00000000-6A38-4AEB-A4D2-CEB30984C7BF}"/>
            </c:ext>
          </c:extLst>
        </c:ser>
        <c:dLbls>
          <c:showLegendKey val="0"/>
          <c:showVal val="0"/>
          <c:showCatName val="0"/>
          <c:showSerName val="0"/>
          <c:showPercent val="0"/>
          <c:showBubbleSize val="0"/>
        </c:dLbls>
        <c:smooth val="0"/>
        <c:axId val="314304200"/>
        <c:axId val="315841464"/>
      </c:lineChart>
      <c:dateAx>
        <c:axId val="31430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41464"/>
        <c:crosses val="autoZero"/>
        <c:auto val="1"/>
        <c:lblOffset val="100"/>
        <c:baseTimeUnit val="days"/>
      </c:dateAx>
      <c:valAx>
        <c:axId val="31584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0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Sheet1!$B$2:$B$53</c:f>
              <c:numCache>
                <c:formatCode>General</c:formatCode>
                <c:ptCount val="52"/>
                <c:pt idx="0">
                  <c:v>256</c:v>
                </c:pt>
                <c:pt idx="1">
                  <c:v>359</c:v>
                </c:pt>
                <c:pt idx="2">
                  <c:v>275</c:v>
                </c:pt>
                <c:pt idx="3">
                  <c:v>131</c:v>
                </c:pt>
                <c:pt idx="4">
                  <c:v>142</c:v>
                </c:pt>
                <c:pt idx="5">
                  <c:v>87</c:v>
                </c:pt>
                <c:pt idx="6">
                  <c:v>73</c:v>
                </c:pt>
                <c:pt idx="7">
                  <c:v>50</c:v>
                </c:pt>
                <c:pt idx="8">
                  <c:v>80</c:v>
                </c:pt>
                <c:pt idx="9">
                  <c:v>106</c:v>
                </c:pt>
                <c:pt idx="10">
                  <c:v>105</c:v>
                </c:pt>
                <c:pt idx="11">
                  <c:v>75</c:v>
                </c:pt>
                <c:pt idx="12">
                  <c:v>36</c:v>
                </c:pt>
                <c:pt idx="13">
                  <c:v>72</c:v>
                </c:pt>
                <c:pt idx="14">
                  <c:v>73</c:v>
                </c:pt>
                <c:pt idx="15">
                  <c:v>35</c:v>
                </c:pt>
                <c:pt idx="16">
                  <c:v>51</c:v>
                </c:pt>
                <c:pt idx="17">
                  <c:v>32</c:v>
                </c:pt>
                <c:pt idx="18">
                  <c:v>47</c:v>
                </c:pt>
                <c:pt idx="19">
                  <c:v>53</c:v>
                </c:pt>
                <c:pt idx="20">
                  <c:v>31</c:v>
                </c:pt>
                <c:pt idx="21">
                  <c:v>27</c:v>
                </c:pt>
                <c:pt idx="22">
                  <c:v>50</c:v>
                </c:pt>
                <c:pt idx="23">
                  <c:v>99</c:v>
                </c:pt>
                <c:pt idx="24">
                  <c:v>173</c:v>
                </c:pt>
                <c:pt idx="25">
                  <c:v>137</c:v>
                </c:pt>
                <c:pt idx="26">
                  <c:v>206</c:v>
                </c:pt>
                <c:pt idx="27">
                  <c:v>196</c:v>
                </c:pt>
                <c:pt idx="28">
                  <c:v>301</c:v>
                </c:pt>
                <c:pt idx="29">
                  <c:v>434</c:v>
                </c:pt>
                <c:pt idx="30">
                  <c:v>241</c:v>
                </c:pt>
                <c:pt idx="31">
                  <c:v>177</c:v>
                </c:pt>
                <c:pt idx="32">
                  <c:v>201</c:v>
                </c:pt>
                <c:pt idx="33">
                  <c:v>162</c:v>
                </c:pt>
                <c:pt idx="34">
                  <c:v>189</c:v>
                </c:pt>
                <c:pt idx="35">
                  <c:v>149</c:v>
                </c:pt>
                <c:pt idx="36">
                  <c:v>99</c:v>
                </c:pt>
                <c:pt idx="37">
                  <c:v>118</c:v>
                </c:pt>
                <c:pt idx="38">
                  <c:v>87</c:v>
                </c:pt>
                <c:pt idx="39">
                  <c:v>84</c:v>
                </c:pt>
                <c:pt idx="40">
                  <c:v>82</c:v>
                </c:pt>
                <c:pt idx="41">
                  <c:v>56</c:v>
                </c:pt>
                <c:pt idx="42">
                  <c:v>91</c:v>
                </c:pt>
                <c:pt idx="43">
                  <c:v>86</c:v>
                </c:pt>
                <c:pt idx="44">
                  <c:v>68</c:v>
                </c:pt>
                <c:pt idx="45">
                  <c:v>93</c:v>
                </c:pt>
                <c:pt idx="46">
                  <c:v>95</c:v>
                </c:pt>
                <c:pt idx="47">
                  <c:v>80</c:v>
                </c:pt>
                <c:pt idx="48">
                  <c:v>80</c:v>
                </c:pt>
                <c:pt idx="49">
                  <c:v>100</c:v>
                </c:pt>
                <c:pt idx="50">
                  <c:v>122</c:v>
                </c:pt>
                <c:pt idx="51">
                  <c:v>143</c:v>
                </c:pt>
              </c:numCache>
            </c:numRef>
          </c:val>
          <c:smooth val="0"/>
          <c:extLst>
            <c:ext xmlns:c16="http://schemas.microsoft.com/office/drawing/2014/chart" uri="{C3380CC4-5D6E-409C-BE32-E72D297353CC}">
              <c16:uniqueId val="{00000000-E53E-478C-A1E8-1CF5D58F6186}"/>
            </c:ext>
          </c:extLst>
        </c:ser>
        <c:dLbls>
          <c:showLegendKey val="0"/>
          <c:showVal val="0"/>
          <c:showCatName val="0"/>
          <c:showSerName val="0"/>
          <c:showPercent val="0"/>
          <c:showBubbleSize val="0"/>
        </c:dLbls>
        <c:smooth val="0"/>
        <c:axId val="317813248"/>
        <c:axId val="317814888"/>
      </c:lineChart>
      <c:dateAx>
        <c:axId val="31781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14888"/>
        <c:crosses val="autoZero"/>
        <c:auto val="1"/>
        <c:lblOffset val="100"/>
        <c:baseTimeUnit val="days"/>
      </c:dateAx>
      <c:valAx>
        <c:axId val="31781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1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Sheet1!$B$2:$B$53</c:f>
              <c:numCache>
                <c:formatCode>General</c:formatCode>
                <c:ptCount val="52"/>
                <c:pt idx="0">
                  <c:v>3907</c:v>
                </c:pt>
                <c:pt idx="1">
                  <c:v>7328</c:v>
                </c:pt>
                <c:pt idx="2">
                  <c:v>3255</c:v>
                </c:pt>
                <c:pt idx="3">
                  <c:v>1008</c:v>
                </c:pt>
                <c:pt idx="4">
                  <c:v>822</c:v>
                </c:pt>
                <c:pt idx="5">
                  <c:v>589</c:v>
                </c:pt>
                <c:pt idx="6">
                  <c:v>453</c:v>
                </c:pt>
                <c:pt idx="7">
                  <c:v>542</c:v>
                </c:pt>
                <c:pt idx="8">
                  <c:v>791</c:v>
                </c:pt>
                <c:pt idx="9">
                  <c:v>1068</c:v>
                </c:pt>
                <c:pt idx="10">
                  <c:v>800</c:v>
                </c:pt>
                <c:pt idx="11">
                  <c:v>429</c:v>
                </c:pt>
                <c:pt idx="12">
                  <c:v>68</c:v>
                </c:pt>
                <c:pt idx="13">
                  <c:v>68</c:v>
                </c:pt>
                <c:pt idx="14">
                  <c:v>40</c:v>
                </c:pt>
                <c:pt idx="15">
                  <c:v>30</c:v>
                </c:pt>
                <c:pt idx="16">
                  <c:v>15</c:v>
                </c:pt>
                <c:pt idx="17">
                  <c:v>63</c:v>
                </c:pt>
                <c:pt idx="18">
                  <c:v>22</c:v>
                </c:pt>
                <c:pt idx="19">
                  <c:v>78</c:v>
                </c:pt>
                <c:pt idx="20">
                  <c:v>23</c:v>
                </c:pt>
                <c:pt idx="21">
                  <c:v>13</c:v>
                </c:pt>
                <c:pt idx="22">
                  <c:v>10</c:v>
                </c:pt>
                <c:pt idx="23">
                  <c:v>1623</c:v>
                </c:pt>
                <c:pt idx="24">
                  <c:v>3624</c:v>
                </c:pt>
                <c:pt idx="25">
                  <c:v>5159</c:v>
                </c:pt>
                <c:pt idx="26">
                  <c:v>12048</c:v>
                </c:pt>
                <c:pt idx="27">
                  <c:v>13663</c:v>
                </c:pt>
                <c:pt idx="28">
                  <c:v>14320</c:v>
                </c:pt>
                <c:pt idx="29">
                  <c:v>18813</c:v>
                </c:pt>
                <c:pt idx="30">
                  <c:v>13227</c:v>
                </c:pt>
                <c:pt idx="31">
                  <c:v>10172</c:v>
                </c:pt>
                <c:pt idx="32">
                  <c:v>9510</c:v>
                </c:pt>
                <c:pt idx="33">
                  <c:v>10840</c:v>
                </c:pt>
                <c:pt idx="34">
                  <c:v>9195</c:v>
                </c:pt>
                <c:pt idx="35">
                  <c:v>10154</c:v>
                </c:pt>
                <c:pt idx="36">
                  <c:v>10921</c:v>
                </c:pt>
                <c:pt idx="37">
                  <c:v>11931</c:v>
                </c:pt>
                <c:pt idx="38">
                  <c:v>11211</c:v>
                </c:pt>
                <c:pt idx="39">
                  <c:v>9998</c:v>
                </c:pt>
                <c:pt idx="40">
                  <c:v>9420</c:v>
                </c:pt>
                <c:pt idx="41">
                  <c:v>9440</c:v>
                </c:pt>
                <c:pt idx="42">
                  <c:v>9359</c:v>
                </c:pt>
                <c:pt idx="43">
                  <c:v>9406</c:v>
                </c:pt>
                <c:pt idx="44">
                  <c:v>7524</c:v>
                </c:pt>
                <c:pt idx="45">
                  <c:v>7083</c:v>
                </c:pt>
                <c:pt idx="46">
                  <c:v>7141</c:v>
                </c:pt>
                <c:pt idx="47">
                  <c:v>6188</c:v>
                </c:pt>
                <c:pt idx="48">
                  <c:v>4635</c:v>
                </c:pt>
                <c:pt idx="49">
                  <c:v>6749</c:v>
                </c:pt>
                <c:pt idx="50">
                  <c:v>11573</c:v>
                </c:pt>
                <c:pt idx="51">
                  <c:v>8975</c:v>
                </c:pt>
              </c:numCache>
            </c:numRef>
          </c:val>
          <c:smooth val="0"/>
          <c:extLst>
            <c:ext xmlns:c16="http://schemas.microsoft.com/office/drawing/2014/chart" uri="{C3380CC4-5D6E-409C-BE32-E72D297353CC}">
              <c16:uniqueId val="{00000000-D8DB-4ED5-B578-EE651729378A}"/>
            </c:ext>
          </c:extLst>
        </c:ser>
        <c:dLbls>
          <c:showLegendKey val="0"/>
          <c:showVal val="0"/>
          <c:showCatName val="0"/>
          <c:showSerName val="0"/>
          <c:showPercent val="0"/>
          <c:showBubbleSize val="0"/>
        </c:dLbls>
        <c:smooth val="0"/>
        <c:axId val="317668744"/>
        <c:axId val="317669072"/>
      </c:lineChart>
      <c:dateAx>
        <c:axId val="31766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9072"/>
        <c:crosses val="autoZero"/>
        <c:auto val="1"/>
        <c:lblOffset val="100"/>
        <c:baseTimeUnit val="days"/>
      </c:dateAx>
      <c:valAx>
        <c:axId val="31766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Sheet1!$B$2:$B$53</c:f>
              <c:numCache>
                <c:formatCode>General</c:formatCode>
                <c:ptCount val="52"/>
                <c:pt idx="0">
                  <c:v>1.9939058058447E-2</c:v>
                </c:pt>
                <c:pt idx="1">
                  <c:v>1.4825493714501901E-2</c:v>
                </c:pt>
                <c:pt idx="2">
                  <c:v>7.1563300294943E-3</c:v>
                </c:pt>
                <c:pt idx="3">
                  <c:v>1.72086540787918E-2</c:v>
                </c:pt>
                <c:pt idx="4">
                  <c:v>1.48238264896668E-2</c:v>
                </c:pt>
                <c:pt idx="5">
                  <c:v>1.3290802764487001E-2</c:v>
                </c:pt>
                <c:pt idx="6">
                  <c:v>0</c:v>
                </c:pt>
                <c:pt idx="7">
                  <c:v>0</c:v>
                </c:pt>
                <c:pt idx="8">
                  <c:v>2.19822914749606E-2</c:v>
                </c:pt>
                <c:pt idx="9">
                  <c:v>0</c:v>
                </c:pt>
                <c:pt idx="10">
                  <c:v>9.2025480833137392E-3</c:v>
                </c:pt>
                <c:pt idx="11">
                  <c:v>0</c:v>
                </c:pt>
                <c:pt idx="12">
                  <c:v>1.2781774212514901E-2</c:v>
                </c:pt>
                <c:pt idx="13">
                  <c:v>0</c:v>
                </c:pt>
                <c:pt idx="14">
                  <c:v>6.6467264872050501E-3</c:v>
                </c:pt>
                <c:pt idx="15">
                  <c:v>0</c:v>
                </c:pt>
                <c:pt idx="16">
                  <c:v>0</c:v>
                </c:pt>
                <c:pt idx="17">
                  <c:v>8.1802936725428408E-3</c:v>
                </c:pt>
                <c:pt idx="18">
                  <c:v>0</c:v>
                </c:pt>
                <c:pt idx="19">
                  <c:v>1.68719419605197E-2</c:v>
                </c:pt>
                <c:pt idx="20">
                  <c:v>0</c:v>
                </c:pt>
                <c:pt idx="21">
                  <c:v>0</c:v>
                </c:pt>
                <c:pt idx="22">
                  <c:v>0</c:v>
                </c:pt>
                <c:pt idx="23">
                  <c:v>0</c:v>
                </c:pt>
                <c:pt idx="24">
                  <c:v>0.39853587735964102</c:v>
                </c:pt>
                <c:pt idx="25">
                  <c:v>0</c:v>
                </c:pt>
                <c:pt idx="26">
                  <c:v>1.0225785340314099E-2</c:v>
                </c:pt>
                <c:pt idx="27">
                  <c:v>0</c:v>
                </c:pt>
                <c:pt idx="28">
                  <c:v>0</c:v>
                </c:pt>
                <c:pt idx="29">
                  <c:v>0</c:v>
                </c:pt>
                <c:pt idx="30">
                  <c:v>1.6866336836079601E-2</c:v>
                </c:pt>
                <c:pt idx="31">
                  <c:v>0</c:v>
                </c:pt>
                <c:pt idx="32">
                  <c:v>1.37981081260636E-2</c:v>
                </c:pt>
                <c:pt idx="33">
                  <c:v>0</c:v>
                </c:pt>
                <c:pt idx="34">
                  <c:v>0</c:v>
                </c:pt>
                <c:pt idx="35">
                  <c:v>0</c:v>
                </c:pt>
                <c:pt idx="36">
                  <c:v>0</c:v>
                </c:pt>
                <c:pt idx="37">
                  <c:v>1.12427880070114E-2</c:v>
                </c:pt>
                <c:pt idx="38">
                  <c:v>0</c:v>
                </c:pt>
                <c:pt idx="39">
                  <c:v>9.70977979241513E-3</c:v>
                </c:pt>
                <c:pt idx="40">
                  <c:v>0</c:v>
                </c:pt>
                <c:pt idx="41">
                  <c:v>0</c:v>
                </c:pt>
                <c:pt idx="42">
                  <c:v>1.22654237703913E-2</c:v>
                </c:pt>
                <c:pt idx="43">
                  <c:v>0</c:v>
                </c:pt>
                <c:pt idx="44">
                  <c:v>1.48207961322833E-2</c:v>
                </c:pt>
                <c:pt idx="45">
                  <c:v>0</c:v>
                </c:pt>
                <c:pt idx="46">
                  <c:v>9.4553223242715596E-3</c:v>
                </c:pt>
                <c:pt idx="47">
                  <c:v>0</c:v>
                </c:pt>
                <c:pt idx="48">
                  <c:v>0</c:v>
                </c:pt>
                <c:pt idx="49">
                  <c:v>0</c:v>
                </c:pt>
                <c:pt idx="50">
                  <c:v>0</c:v>
                </c:pt>
                <c:pt idx="51">
                  <c:v>1.9933351051867599E-2</c:v>
                </c:pt>
              </c:numCache>
            </c:numRef>
          </c:val>
          <c:smooth val="0"/>
          <c:extLst>
            <c:ext xmlns:c16="http://schemas.microsoft.com/office/drawing/2014/chart" uri="{C3380CC4-5D6E-409C-BE32-E72D297353CC}">
              <c16:uniqueId val="{00000000-E187-4F81-AB6F-0576834B6459}"/>
            </c:ext>
          </c:extLst>
        </c:ser>
        <c:dLbls>
          <c:showLegendKey val="0"/>
          <c:showVal val="0"/>
          <c:showCatName val="0"/>
          <c:showSerName val="0"/>
          <c:showPercent val="0"/>
          <c:showBubbleSize val="0"/>
        </c:dLbls>
        <c:smooth val="0"/>
        <c:axId val="315880456"/>
        <c:axId val="315881768"/>
      </c:lineChart>
      <c:dateAx>
        <c:axId val="315880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81768"/>
        <c:crosses val="autoZero"/>
        <c:auto val="1"/>
        <c:lblOffset val="100"/>
        <c:baseTimeUnit val="days"/>
      </c:dateAx>
      <c:valAx>
        <c:axId val="31588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8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Sheet1!$B$2:$B$53</c:f>
              <c:numCache>
                <c:formatCode>General</c:formatCode>
                <c:ptCount val="52"/>
                <c:pt idx="0">
                  <c:v>33</c:v>
                </c:pt>
                <c:pt idx="1">
                  <c:v>25</c:v>
                </c:pt>
                <c:pt idx="2">
                  <c:v>12</c:v>
                </c:pt>
                <c:pt idx="3">
                  <c:v>25</c:v>
                </c:pt>
                <c:pt idx="4">
                  <c:v>27</c:v>
                </c:pt>
                <c:pt idx="5">
                  <c:v>23</c:v>
                </c:pt>
                <c:pt idx="6">
                  <c:v>0</c:v>
                </c:pt>
                <c:pt idx="7">
                  <c:v>0</c:v>
                </c:pt>
                <c:pt idx="8">
                  <c:v>35</c:v>
                </c:pt>
                <c:pt idx="9">
                  <c:v>0</c:v>
                </c:pt>
                <c:pt idx="10">
                  <c:v>17</c:v>
                </c:pt>
                <c:pt idx="11">
                  <c:v>0</c:v>
                </c:pt>
                <c:pt idx="12">
                  <c:v>20</c:v>
                </c:pt>
                <c:pt idx="13">
                  <c:v>0</c:v>
                </c:pt>
                <c:pt idx="14">
                  <c:v>12</c:v>
                </c:pt>
                <c:pt idx="15">
                  <c:v>0</c:v>
                </c:pt>
                <c:pt idx="16">
                  <c:v>0</c:v>
                </c:pt>
                <c:pt idx="17">
                  <c:v>16</c:v>
                </c:pt>
                <c:pt idx="18">
                  <c:v>0</c:v>
                </c:pt>
                <c:pt idx="19">
                  <c:v>32</c:v>
                </c:pt>
                <c:pt idx="20">
                  <c:v>0</c:v>
                </c:pt>
                <c:pt idx="21">
                  <c:v>0</c:v>
                </c:pt>
                <c:pt idx="22">
                  <c:v>0</c:v>
                </c:pt>
                <c:pt idx="23">
                  <c:v>0</c:v>
                </c:pt>
                <c:pt idx="24">
                  <c:v>738</c:v>
                </c:pt>
                <c:pt idx="25">
                  <c:v>0</c:v>
                </c:pt>
                <c:pt idx="26">
                  <c:v>14</c:v>
                </c:pt>
                <c:pt idx="27">
                  <c:v>0</c:v>
                </c:pt>
                <c:pt idx="28">
                  <c:v>0</c:v>
                </c:pt>
                <c:pt idx="29">
                  <c:v>0</c:v>
                </c:pt>
                <c:pt idx="30">
                  <c:v>31</c:v>
                </c:pt>
                <c:pt idx="31">
                  <c:v>0</c:v>
                </c:pt>
                <c:pt idx="32">
                  <c:v>25</c:v>
                </c:pt>
                <c:pt idx="33">
                  <c:v>0</c:v>
                </c:pt>
                <c:pt idx="34">
                  <c:v>0</c:v>
                </c:pt>
                <c:pt idx="35">
                  <c:v>0</c:v>
                </c:pt>
                <c:pt idx="36">
                  <c:v>0</c:v>
                </c:pt>
                <c:pt idx="37">
                  <c:v>19</c:v>
                </c:pt>
                <c:pt idx="38">
                  <c:v>0</c:v>
                </c:pt>
                <c:pt idx="39">
                  <c:v>17</c:v>
                </c:pt>
                <c:pt idx="40">
                  <c:v>0</c:v>
                </c:pt>
                <c:pt idx="41">
                  <c:v>0</c:v>
                </c:pt>
                <c:pt idx="42">
                  <c:v>23</c:v>
                </c:pt>
                <c:pt idx="43">
                  <c:v>0</c:v>
                </c:pt>
                <c:pt idx="44">
                  <c:v>26</c:v>
                </c:pt>
                <c:pt idx="45">
                  <c:v>0</c:v>
                </c:pt>
                <c:pt idx="46">
                  <c:v>17</c:v>
                </c:pt>
                <c:pt idx="47">
                  <c:v>0</c:v>
                </c:pt>
                <c:pt idx="48">
                  <c:v>0</c:v>
                </c:pt>
                <c:pt idx="49">
                  <c:v>0</c:v>
                </c:pt>
                <c:pt idx="50">
                  <c:v>0</c:v>
                </c:pt>
                <c:pt idx="51">
                  <c:v>34</c:v>
                </c:pt>
              </c:numCache>
            </c:numRef>
          </c:val>
          <c:smooth val="0"/>
          <c:extLst>
            <c:ext xmlns:c16="http://schemas.microsoft.com/office/drawing/2014/chart" uri="{C3380CC4-5D6E-409C-BE32-E72D297353CC}">
              <c16:uniqueId val="{00000000-9ADD-484D-8730-FA346AB6BA8F}"/>
            </c:ext>
          </c:extLst>
        </c:ser>
        <c:dLbls>
          <c:showLegendKey val="0"/>
          <c:showVal val="0"/>
          <c:showCatName val="0"/>
          <c:showSerName val="0"/>
          <c:showPercent val="0"/>
          <c:showBubbleSize val="0"/>
        </c:dLbls>
        <c:smooth val="0"/>
        <c:axId val="315885376"/>
        <c:axId val="315885704"/>
      </c:lineChart>
      <c:dateAx>
        <c:axId val="31588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85704"/>
        <c:crosses val="autoZero"/>
        <c:auto val="1"/>
        <c:lblOffset val="100"/>
        <c:baseTimeUnit val="days"/>
      </c:dateAx>
      <c:valAx>
        <c:axId val="31588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8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5487</c:v>
                </c:pt>
              </c:numCache>
            </c:numRef>
          </c:val>
          <c:extLst>
            <c:ext xmlns:c16="http://schemas.microsoft.com/office/drawing/2014/chart" uri="{C3380CC4-5D6E-409C-BE32-E72D297353CC}">
              <c16:uniqueId val="{00000000-B288-4FE2-8628-F0F896D2466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186</c:v>
                </c:pt>
              </c:numCache>
            </c:numRef>
          </c:val>
          <c:extLst>
            <c:ext xmlns:c16="http://schemas.microsoft.com/office/drawing/2014/chart" uri="{C3380CC4-5D6E-409C-BE32-E72D297353CC}">
              <c16:uniqueId val="{00000001-B288-4FE2-8628-F0F896D2466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39</c:v>
                </c:pt>
              </c:numCache>
            </c:numRef>
          </c:val>
          <c:extLst>
            <c:ext xmlns:c16="http://schemas.microsoft.com/office/drawing/2014/chart" uri="{C3380CC4-5D6E-409C-BE32-E72D297353CC}">
              <c16:uniqueId val="{00000002-B288-4FE2-8628-F0F896D2466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12</c:v>
                </c:pt>
              </c:numCache>
            </c:numRef>
          </c:val>
          <c:extLst>
            <c:ext xmlns:c16="http://schemas.microsoft.com/office/drawing/2014/chart" uri="{C3380CC4-5D6E-409C-BE32-E72D297353CC}">
              <c16:uniqueId val="{00000003-B288-4FE2-8628-F0F896D2466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5</c:v>
                </c:pt>
              </c:numCache>
            </c:numRef>
          </c:val>
          <c:extLst>
            <c:ext xmlns:c16="http://schemas.microsoft.com/office/drawing/2014/chart" uri="{C3380CC4-5D6E-409C-BE32-E72D297353CC}">
              <c16:uniqueId val="{00000004-B288-4FE2-8628-F0F896D2466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3</c:v>
                </c:pt>
              </c:numCache>
            </c:numRef>
          </c:val>
          <c:extLst>
            <c:ext xmlns:c16="http://schemas.microsoft.com/office/drawing/2014/chart" uri="{C3380CC4-5D6E-409C-BE32-E72D297353CC}">
              <c16:uniqueId val="{00000005-B288-4FE2-8628-F0F896D2466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92</c:v>
                </c:pt>
              </c:numCache>
            </c:numRef>
          </c:val>
          <c:extLst>
            <c:ext xmlns:c16="http://schemas.microsoft.com/office/drawing/2014/chart" uri="{C3380CC4-5D6E-409C-BE32-E72D297353CC}">
              <c16:uniqueId val="{00000006-B288-4FE2-8628-F0F896D2466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281</c:v>
                </c:pt>
              </c:numCache>
            </c:numRef>
          </c:val>
          <c:extLst>
            <c:ext xmlns:c16="http://schemas.microsoft.com/office/drawing/2014/chart" uri="{C3380CC4-5D6E-409C-BE32-E72D297353CC}">
              <c16:uniqueId val="{00000007-B288-4FE2-8628-F0F896D2466C}"/>
            </c:ext>
          </c:extLst>
        </c:ser>
        <c:dLbls>
          <c:showLegendKey val="0"/>
          <c:showVal val="0"/>
          <c:showCatName val="0"/>
          <c:showSerName val="0"/>
          <c:showPercent val="0"/>
          <c:showBubbleSize val="0"/>
        </c:dLbls>
        <c:gapWidth val="150"/>
        <c:overlap val="100"/>
        <c:axId val="65267920"/>
        <c:axId val="65261032"/>
      </c:barChart>
      <c:catAx>
        <c:axId val="6526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61032"/>
        <c:crosses val="autoZero"/>
        <c:auto val="1"/>
        <c:lblAlgn val="ctr"/>
        <c:lblOffset val="100"/>
        <c:noMultiLvlLbl val="0"/>
      </c:catAx>
      <c:valAx>
        <c:axId val="65261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6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1.84026499815973E-2</c:v>
                </c:pt>
                <c:pt idx="1">
                  <c:v>1.4006461374882401E-2</c:v>
                </c:pt>
                <c:pt idx="2">
                  <c:v>0.238169481590534</c:v>
                </c:pt>
                <c:pt idx="3">
                  <c:v>1.14505377663272E-2</c:v>
                </c:pt>
                <c:pt idx="4">
                  <c:v>1.3290802764487001E-2</c:v>
                </c:pt>
                <c:pt idx="6">
                  <c:v>1.13738600580706E-2</c:v>
                </c:pt>
              </c:numCache>
            </c:numRef>
          </c:val>
          <c:extLst>
            <c:ext xmlns:c16="http://schemas.microsoft.com/office/drawing/2014/chart" uri="{C3380CC4-5D6E-409C-BE32-E72D297353CC}">
              <c16:uniqueId val="{00000000-781B-4F27-8D99-12AAB8411A0A}"/>
            </c:ext>
          </c:extLst>
        </c:ser>
        <c:dLbls>
          <c:showLegendKey val="0"/>
          <c:showVal val="0"/>
          <c:showCatName val="0"/>
          <c:showSerName val="0"/>
          <c:showPercent val="0"/>
          <c:showBubbleSize val="0"/>
        </c:dLbls>
        <c:gapWidth val="219"/>
        <c:overlap val="-27"/>
        <c:axId val="65263328"/>
        <c:axId val="65262344"/>
      </c:barChart>
      <c:catAx>
        <c:axId val="6526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62344"/>
        <c:crosses val="autoZero"/>
        <c:auto val="1"/>
        <c:lblAlgn val="ctr"/>
        <c:lblOffset val="100"/>
        <c:noMultiLvlLbl val="0"/>
      </c:catAx>
      <c:valAx>
        <c:axId val="6526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26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405936</c:v>
                </c:pt>
              </c:numCache>
            </c:numRef>
          </c:val>
          <c:extLst>
            <c:ext xmlns:c16="http://schemas.microsoft.com/office/drawing/2014/chart" uri="{C3380CC4-5D6E-409C-BE32-E72D297353CC}">
              <c16:uniqueId val="{00000000-238D-423C-B13D-1C3190AB8F94}"/>
            </c:ext>
          </c:extLst>
        </c:ser>
        <c:dLbls>
          <c:showLegendKey val="0"/>
          <c:showVal val="0"/>
          <c:showCatName val="0"/>
          <c:showSerName val="0"/>
          <c:showPercent val="0"/>
          <c:showBubbleSize val="0"/>
        </c:dLbls>
        <c:gapWidth val="219"/>
        <c:overlap val="-27"/>
        <c:axId val="433001056"/>
        <c:axId val="432998760"/>
      </c:barChart>
      <c:catAx>
        <c:axId val="43300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998760"/>
        <c:crosses val="autoZero"/>
        <c:auto val="1"/>
        <c:lblAlgn val="ctr"/>
        <c:lblOffset val="100"/>
        <c:noMultiLvlLbl val="0"/>
      </c:catAx>
      <c:valAx>
        <c:axId val="43299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00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Sheet1!$B$2:$B$53</c:f>
              <c:numCache>
                <c:formatCode>General</c:formatCode>
                <c:ptCount val="52"/>
                <c:pt idx="0">
                  <c:v>3907</c:v>
                </c:pt>
                <c:pt idx="1">
                  <c:v>7328</c:v>
                </c:pt>
                <c:pt idx="2">
                  <c:v>3255</c:v>
                </c:pt>
                <c:pt idx="3">
                  <c:v>1008</c:v>
                </c:pt>
                <c:pt idx="4">
                  <c:v>822</c:v>
                </c:pt>
                <c:pt idx="5">
                  <c:v>589</c:v>
                </c:pt>
                <c:pt idx="6">
                  <c:v>453</c:v>
                </c:pt>
                <c:pt idx="7">
                  <c:v>542</c:v>
                </c:pt>
                <c:pt idx="8">
                  <c:v>791</c:v>
                </c:pt>
                <c:pt idx="9">
                  <c:v>1068</c:v>
                </c:pt>
                <c:pt idx="10">
                  <c:v>800</c:v>
                </c:pt>
                <c:pt idx="11">
                  <c:v>429</c:v>
                </c:pt>
                <c:pt idx="12">
                  <c:v>68</c:v>
                </c:pt>
                <c:pt idx="13">
                  <c:v>68</c:v>
                </c:pt>
                <c:pt idx="14">
                  <c:v>40</c:v>
                </c:pt>
                <c:pt idx="15">
                  <c:v>30</c:v>
                </c:pt>
                <c:pt idx="16">
                  <c:v>15</c:v>
                </c:pt>
                <c:pt idx="17">
                  <c:v>63</c:v>
                </c:pt>
                <c:pt idx="18">
                  <c:v>22</c:v>
                </c:pt>
                <c:pt idx="19">
                  <c:v>78</c:v>
                </c:pt>
                <c:pt idx="20">
                  <c:v>23</c:v>
                </c:pt>
                <c:pt idx="21">
                  <c:v>13</c:v>
                </c:pt>
                <c:pt idx="22">
                  <c:v>10</c:v>
                </c:pt>
                <c:pt idx="23">
                  <c:v>1623</c:v>
                </c:pt>
                <c:pt idx="24">
                  <c:v>3624</c:v>
                </c:pt>
                <c:pt idx="25">
                  <c:v>5159</c:v>
                </c:pt>
                <c:pt idx="26">
                  <c:v>12048</c:v>
                </c:pt>
                <c:pt idx="27">
                  <c:v>13663</c:v>
                </c:pt>
                <c:pt idx="28">
                  <c:v>14320</c:v>
                </c:pt>
                <c:pt idx="29">
                  <c:v>18813</c:v>
                </c:pt>
                <c:pt idx="30">
                  <c:v>13227</c:v>
                </c:pt>
                <c:pt idx="31">
                  <c:v>10172</c:v>
                </c:pt>
                <c:pt idx="32">
                  <c:v>9510</c:v>
                </c:pt>
                <c:pt idx="33">
                  <c:v>10840</c:v>
                </c:pt>
                <c:pt idx="34">
                  <c:v>9195</c:v>
                </c:pt>
                <c:pt idx="35">
                  <c:v>10154</c:v>
                </c:pt>
                <c:pt idx="36">
                  <c:v>10921</c:v>
                </c:pt>
                <c:pt idx="37">
                  <c:v>11931</c:v>
                </c:pt>
                <c:pt idx="38">
                  <c:v>11211</c:v>
                </c:pt>
                <c:pt idx="39">
                  <c:v>9998</c:v>
                </c:pt>
                <c:pt idx="40">
                  <c:v>9420</c:v>
                </c:pt>
                <c:pt idx="41">
                  <c:v>9440</c:v>
                </c:pt>
                <c:pt idx="42">
                  <c:v>9359</c:v>
                </c:pt>
                <c:pt idx="43">
                  <c:v>9406</c:v>
                </c:pt>
                <c:pt idx="44">
                  <c:v>7524</c:v>
                </c:pt>
                <c:pt idx="45">
                  <c:v>7083</c:v>
                </c:pt>
                <c:pt idx="46">
                  <c:v>7141</c:v>
                </c:pt>
                <c:pt idx="47">
                  <c:v>6188</c:v>
                </c:pt>
                <c:pt idx="48">
                  <c:v>4635</c:v>
                </c:pt>
                <c:pt idx="49">
                  <c:v>6749</c:v>
                </c:pt>
                <c:pt idx="50">
                  <c:v>11573</c:v>
                </c:pt>
                <c:pt idx="51">
                  <c:v>8975</c:v>
                </c:pt>
              </c:numCache>
            </c:numRef>
          </c:val>
          <c:smooth val="0"/>
          <c:extLst>
            <c:ext xmlns:c16="http://schemas.microsoft.com/office/drawing/2014/chart" uri="{C3380CC4-5D6E-409C-BE32-E72D297353CC}">
              <c16:uniqueId val="{00000000-C8EF-4725-9E40-409E6906FF4B}"/>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Sheet1!$C$2:$C$53</c:f>
              <c:numCache>
                <c:formatCode>General</c:formatCode>
                <c:ptCount val="52"/>
                <c:pt idx="0">
                  <c:v>5637</c:v>
                </c:pt>
                <c:pt idx="1">
                  <c:v>10655</c:v>
                </c:pt>
                <c:pt idx="2">
                  <c:v>4603</c:v>
                </c:pt>
                <c:pt idx="3">
                  <c:v>1053</c:v>
                </c:pt>
                <c:pt idx="4">
                  <c:v>850</c:v>
                </c:pt>
                <c:pt idx="5">
                  <c:v>618</c:v>
                </c:pt>
                <c:pt idx="6">
                  <c:v>494</c:v>
                </c:pt>
                <c:pt idx="7">
                  <c:v>587</c:v>
                </c:pt>
                <c:pt idx="8">
                  <c:v>841</c:v>
                </c:pt>
                <c:pt idx="9">
                  <c:v>1402</c:v>
                </c:pt>
                <c:pt idx="10">
                  <c:v>1019</c:v>
                </c:pt>
                <c:pt idx="11">
                  <c:v>512</c:v>
                </c:pt>
                <c:pt idx="12">
                  <c:v>54</c:v>
                </c:pt>
                <c:pt idx="13">
                  <c:v>38</c:v>
                </c:pt>
                <c:pt idx="14">
                  <c:v>26</c:v>
                </c:pt>
                <c:pt idx="15">
                  <c:v>20</c:v>
                </c:pt>
                <c:pt idx="16">
                  <c:v>9</c:v>
                </c:pt>
                <c:pt idx="17">
                  <c:v>54</c:v>
                </c:pt>
                <c:pt idx="18">
                  <c:v>9</c:v>
                </c:pt>
                <c:pt idx="19">
                  <c:v>50</c:v>
                </c:pt>
                <c:pt idx="20">
                  <c:v>10</c:v>
                </c:pt>
                <c:pt idx="21">
                  <c:v>7</c:v>
                </c:pt>
                <c:pt idx="22">
                  <c:v>4</c:v>
                </c:pt>
                <c:pt idx="23">
                  <c:v>2730</c:v>
                </c:pt>
                <c:pt idx="24">
                  <c:v>6825</c:v>
                </c:pt>
                <c:pt idx="25">
                  <c:v>7937</c:v>
                </c:pt>
                <c:pt idx="26">
                  <c:v>18722</c:v>
                </c:pt>
                <c:pt idx="27">
                  <c:v>19476</c:v>
                </c:pt>
                <c:pt idx="28">
                  <c:v>20440</c:v>
                </c:pt>
                <c:pt idx="29">
                  <c:v>25201</c:v>
                </c:pt>
                <c:pt idx="30">
                  <c:v>18634</c:v>
                </c:pt>
                <c:pt idx="31">
                  <c:v>12708</c:v>
                </c:pt>
                <c:pt idx="32">
                  <c:v>12253</c:v>
                </c:pt>
                <c:pt idx="33">
                  <c:v>13928</c:v>
                </c:pt>
                <c:pt idx="34">
                  <c:v>11934</c:v>
                </c:pt>
                <c:pt idx="35">
                  <c:v>13048</c:v>
                </c:pt>
                <c:pt idx="36">
                  <c:v>13647</c:v>
                </c:pt>
                <c:pt idx="37">
                  <c:v>15555</c:v>
                </c:pt>
                <c:pt idx="38">
                  <c:v>14879</c:v>
                </c:pt>
                <c:pt idx="39">
                  <c:v>12308</c:v>
                </c:pt>
                <c:pt idx="40">
                  <c:v>11923</c:v>
                </c:pt>
                <c:pt idx="41">
                  <c:v>11888</c:v>
                </c:pt>
                <c:pt idx="42">
                  <c:v>12105</c:v>
                </c:pt>
                <c:pt idx="43">
                  <c:v>12324</c:v>
                </c:pt>
                <c:pt idx="44">
                  <c:v>9797</c:v>
                </c:pt>
                <c:pt idx="45">
                  <c:v>8840</c:v>
                </c:pt>
                <c:pt idx="46">
                  <c:v>9632</c:v>
                </c:pt>
                <c:pt idx="47">
                  <c:v>7702</c:v>
                </c:pt>
                <c:pt idx="48">
                  <c:v>6131</c:v>
                </c:pt>
                <c:pt idx="49">
                  <c:v>8782</c:v>
                </c:pt>
                <c:pt idx="50">
                  <c:v>16812</c:v>
                </c:pt>
                <c:pt idx="51">
                  <c:v>12585</c:v>
                </c:pt>
              </c:numCache>
            </c:numRef>
          </c:val>
          <c:smooth val="0"/>
          <c:extLst>
            <c:ext xmlns:c16="http://schemas.microsoft.com/office/drawing/2014/chart" uri="{C3380CC4-5D6E-409C-BE32-E72D297353CC}">
              <c16:uniqueId val="{00000001-C8EF-4725-9E40-409E6906FF4B}"/>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Sheet1!$D$2:$D$53</c:f>
              <c:numCache>
                <c:formatCode>General</c:formatCode>
                <c:ptCount val="52"/>
                <c:pt idx="0">
                  <c:v>181</c:v>
                </c:pt>
                <c:pt idx="1">
                  <c:v>323</c:v>
                </c:pt>
                <c:pt idx="2">
                  <c:v>134</c:v>
                </c:pt>
                <c:pt idx="3">
                  <c:v>89</c:v>
                </c:pt>
                <c:pt idx="4">
                  <c:v>68</c:v>
                </c:pt>
                <c:pt idx="5">
                  <c:v>42</c:v>
                </c:pt>
                <c:pt idx="6">
                  <c:v>39</c:v>
                </c:pt>
                <c:pt idx="7">
                  <c:v>35</c:v>
                </c:pt>
                <c:pt idx="8">
                  <c:v>86</c:v>
                </c:pt>
                <c:pt idx="9">
                  <c:v>62</c:v>
                </c:pt>
                <c:pt idx="10">
                  <c:v>40</c:v>
                </c:pt>
                <c:pt idx="11">
                  <c:v>26</c:v>
                </c:pt>
                <c:pt idx="12">
                  <c:v>38</c:v>
                </c:pt>
                <c:pt idx="13">
                  <c:v>42</c:v>
                </c:pt>
                <c:pt idx="14">
                  <c:v>17</c:v>
                </c:pt>
                <c:pt idx="15">
                  <c:v>14</c:v>
                </c:pt>
                <c:pt idx="16">
                  <c:v>8</c:v>
                </c:pt>
                <c:pt idx="17">
                  <c:v>17</c:v>
                </c:pt>
                <c:pt idx="18">
                  <c:v>15</c:v>
                </c:pt>
                <c:pt idx="19">
                  <c:v>37</c:v>
                </c:pt>
                <c:pt idx="20">
                  <c:v>13</c:v>
                </c:pt>
                <c:pt idx="21">
                  <c:v>9</c:v>
                </c:pt>
                <c:pt idx="22">
                  <c:v>8</c:v>
                </c:pt>
                <c:pt idx="23">
                  <c:v>86</c:v>
                </c:pt>
                <c:pt idx="24">
                  <c:v>220</c:v>
                </c:pt>
                <c:pt idx="25">
                  <c:v>247</c:v>
                </c:pt>
                <c:pt idx="26">
                  <c:v>567</c:v>
                </c:pt>
                <c:pt idx="27">
                  <c:v>485</c:v>
                </c:pt>
                <c:pt idx="28">
                  <c:v>612</c:v>
                </c:pt>
                <c:pt idx="29">
                  <c:v>749</c:v>
                </c:pt>
                <c:pt idx="30">
                  <c:v>396</c:v>
                </c:pt>
                <c:pt idx="31">
                  <c:v>433</c:v>
                </c:pt>
                <c:pt idx="32">
                  <c:v>471</c:v>
                </c:pt>
                <c:pt idx="33">
                  <c:v>321</c:v>
                </c:pt>
                <c:pt idx="34">
                  <c:v>288</c:v>
                </c:pt>
                <c:pt idx="35">
                  <c:v>339</c:v>
                </c:pt>
                <c:pt idx="36">
                  <c:v>240</c:v>
                </c:pt>
                <c:pt idx="37">
                  <c:v>238</c:v>
                </c:pt>
                <c:pt idx="38">
                  <c:v>213</c:v>
                </c:pt>
                <c:pt idx="39">
                  <c:v>217</c:v>
                </c:pt>
                <c:pt idx="40">
                  <c:v>177</c:v>
                </c:pt>
                <c:pt idx="41">
                  <c:v>170</c:v>
                </c:pt>
                <c:pt idx="42">
                  <c:v>177</c:v>
                </c:pt>
                <c:pt idx="43">
                  <c:v>142</c:v>
                </c:pt>
                <c:pt idx="44">
                  <c:v>149</c:v>
                </c:pt>
                <c:pt idx="45">
                  <c:v>132</c:v>
                </c:pt>
                <c:pt idx="46">
                  <c:v>168</c:v>
                </c:pt>
                <c:pt idx="47">
                  <c:v>98</c:v>
                </c:pt>
                <c:pt idx="48">
                  <c:v>74</c:v>
                </c:pt>
                <c:pt idx="49">
                  <c:v>98</c:v>
                </c:pt>
                <c:pt idx="50">
                  <c:v>221</c:v>
                </c:pt>
                <c:pt idx="51">
                  <c:v>262</c:v>
                </c:pt>
              </c:numCache>
            </c:numRef>
          </c:val>
          <c:smooth val="0"/>
          <c:extLst>
            <c:ext xmlns:c16="http://schemas.microsoft.com/office/drawing/2014/chart" uri="{C3380CC4-5D6E-409C-BE32-E72D297353CC}">
              <c16:uniqueId val="{00000002-C8EF-4725-9E40-409E6906FF4B}"/>
            </c:ext>
          </c:extLst>
        </c:ser>
        <c:dLbls>
          <c:showLegendKey val="0"/>
          <c:showVal val="0"/>
          <c:showCatName val="0"/>
          <c:showSerName val="0"/>
          <c:showPercent val="0"/>
          <c:showBubbleSize val="0"/>
        </c:dLbls>
        <c:smooth val="0"/>
        <c:axId val="432999744"/>
        <c:axId val="317812920"/>
      </c:lineChart>
      <c:dateAx>
        <c:axId val="43299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12920"/>
        <c:crosses val="autoZero"/>
        <c:auto val="1"/>
        <c:lblOffset val="100"/>
        <c:baseTimeUnit val="days"/>
      </c:dateAx>
      <c:valAx>
        <c:axId val="31781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99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Sheet1!$B$2:$B$53</c:f>
              <c:numCache>
                <c:formatCode>General</c:formatCode>
                <c:ptCount val="52"/>
                <c:pt idx="0">
                  <c:v>558187</c:v>
                </c:pt>
                <c:pt idx="1">
                  <c:v>919144</c:v>
                </c:pt>
                <c:pt idx="2">
                  <c:v>432888</c:v>
                </c:pt>
                <c:pt idx="3">
                  <c:v>287149</c:v>
                </c:pt>
                <c:pt idx="4">
                  <c:v>207229</c:v>
                </c:pt>
                <c:pt idx="5">
                  <c:v>182729</c:v>
                </c:pt>
                <c:pt idx="6">
                  <c:v>187261</c:v>
                </c:pt>
                <c:pt idx="7">
                  <c:v>213441</c:v>
                </c:pt>
                <c:pt idx="8">
                  <c:v>247688</c:v>
                </c:pt>
                <c:pt idx="9">
                  <c:v>125564</c:v>
                </c:pt>
                <c:pt idx="10">
                  <c:v>70257</c:v>
                </c:pt>
                <c:pt idx="11">
                  <c:v>47009</c:v>
                </c:pt>
                <c:pt idx="12">
                  <c:v>12767</c:v>
                </c:pt>
                <c:pt idx="13">
                  <c:v>21919</c:v>
                </c:pt>
                <c:pt idx="14">
                  <c:v>18799</c:v>
                </c:pt>
                <c:pt idx="15">
                  <c:v>18665</c:v>
                </c:pt>
                <c:pt idx="16">
                  <c:v>12467</c:v>
                </c:pt>
                <c:pt idx="17">
                  <c:v>12430</c:v>
                </c:pt>
                <c:pt idx="18">
                  <c:v>9970</c:v>
                </c:pt>
                <c:pt idx="19">
                  <c:v>11921</c:v>
                </c:pt>
                <c:pt idx="20">
                  <c:v>4978</c:v>
                </c:pt>
                <c:pt idx="21">
                  <c:v>923</c:v>
                </c:pt>
                <c:pt idx="22">
                  <c:v>926</c:v>
                </c:pt>
                <c:pt idx="23">
                  <c:v>43918</c:v>
                </c:pt>
                <c:pt idx="24">
                  <c:v>128266</c:v>
                </c:pt>
                <c:pt idx="25">
                  <c:v>252324</c:v>
                </c:pt>
                <c:pt idx="26">
                  <c:v>512964</c:v>
                </c:pt>
                <c:pt idx="27">
                  <c:v>486008</c:v>
                </c:pt>
                <c:pt idx="28">
                  <c:v>554475</c:v>
                </c:pt>
                <c:pt idx="29">
                  <c:v>1042046</c:v>
                </c:pt>
                <c:pt idx="30">
                  <c:v>486676</c:v>
                </c:pt>
                <c:pt idx="31">
                  <c:v>347652</c:v>
                </c:pt>
                <c:pt idx="32">
                  <c:v>380924</c:v>
                </c:pt>
                <c:pt idx="33">
                  <c:v>382290</c:v>
                </c:pt>
                <c:pt idx="34">
                  <c:v>332082</c:v>
                </c:pt>
                <c:pt idx="35">
                  <c:v>364467</c:v>
                </c:pt>
                <c:pt idx="36">
                  <c:v>350451</c:v>
                </c:pt>
                <c:pt idx="37">
                  <c:v>371086</c:v>
                </c:pt>
                <c:pt idx="38">
                  <c:v>348237</c:v>
                </c:pt>
                <c:pt idx="39">
                  <c:v>306734</c:v>
                </c:pt>
                <c:pt idx="40">
                  <c:v>299956</c:v>
                </c:pt>
                <c:pt idx="41">
                  <c:v>306242</c:v>
                </c:pt>
                <c:pt idx="42">
                  <c:v>355575</c:v>
                </c:pt>
                <c:pt idx="43">
                  <c:v>327715</c:v>
                </c:pt>
                <c:pt idx="44">
                  <c:v>305323</c:v>
                </c:pt>
                <c:pt idx="45">
                  <c:v>276300</c:v>
                </c:pt>
                <c:pt idx="46">
                  <c:v>295119</c:v>
                </c:pt>
                <c:pt idx="47">
                  <c:v>244620</c:v>
                </c:pt>
                <c:pt idx="48">
                  <c:v>215598</c:v>
                </c:pt>
                <c:pt idx="49">
                  <c:v>281450</c:v>
                </c:pt>
                <c:pt idx="50">
                  <c:v>421158</c:v>
                </c:pt>
                <c:pt idx="51">
                  <c:v>307328</c:v>
                </c:pt>
              </c:numCache>
            </c:numRef>
          </c:val>
          <c:smooth val="0"/>
          <c:extLst>
            <c:ext xmlns:c16="http://schemas.microsoft.com/office/drawing/2014/chart" uri="{C3380CC4-5D6E-409C-BE32-E72D297353CC}">
              <c16:uniqueId val="{00000000-DA88-46E3-ACBF-8FEA8915961C}"/>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Sheet1!$A$2:$A$53</c:f>
              <c:numCache>
                <c:formatCode>m/d/yyyy</c:formatCode>
                <c:ptCount val="52"/>
                <c:pt idx="0">
                  <c:v>43961</c:v>
                </c:pt>
                <c:pt idx="1">
                  <c:v>43962</c:v>
                </c:pt>
                <c:pt idx="2">
                  <c:v>43963</c:v>
                </c:pt>
                <c:pt idx="3">
                  <c:v>43964</c:v>
                </c:pt>
                <c:pt idx="4">
                  <c:v>43965</c:v>
                </c:pt>
                <c:pt idx="5">
                  <c:v>43966</c:v>
                </c:pt>
                <c:pt idx="6">
                  <c:v>43967</c:v>
                </c:pt>
                <c:pt idx="7">
                  <c:v>43968</c:v>
                </c:pt>
                <c:pt idx="8">
                  <c:v>43969</c:v>
                </c:pt>
                <c:pt idx="9">
                  <c:v>43970</c:v>
                </c:pt>
                <c:pt idx="10">
                  <c:v>43971</c:v>
                </c:pt>
                <c:pt idx="11">
                  <c:v>43972</c:v>
                </c:pt>
                <c:pt idx="12">
                  <c:v>43973</c:v>
                </c:pt>
                <c:pt idx="13">
                  <c:v>43974</c:v>
                </c:pt>
                <c:pt idx="14">
                  <c:v>43975</c:v>
                </c:pt>
                <c:pt idx="15">
                  <c:v>43976</c:v>
                </c:pt>
                <c:pt idx="16">
                  <c:v>43977</c:v>
                </c:pt>
                <c:pt idx="17">
                  <c:v>43978</c:v>
                </c:pt>
                <c:pt idx="18">
                  <c:v>43979</c:v>
                </c:pt>
                <c:pt idx="19">
                  <c:v>43980</c:v>
                </c:pt>
                <c:pt idx="20">
                  <c:v>43981</c:v>
                </c:pt>
                <c:pt idx="21">
                  <c:v>43982</c:v>
                </c:pt>
                <c:pt idx="22">
                  <c:v>43983</c:v>
                </c:pt>
                <c:pt idx="23">
                  <c:v>43984</c:v>
                </c:pt>
                <c:pt idx="24">
                  <c:v>43985</c:v>
                </c:pt>
                <c:pt idx="25">
                  <c:v>43986</c:v>
                </c:pt>
                <c:pt idx="26">
                  <c:v>43987</c:v>
                </c:pt>
                <c:pt idx="27">
                  <c:v>43988</c:v>
                </c:pt>
                <c:pt idx="28">
                  <c:v>43989</c:v>
                </c:pt>
                <c:pt idx="29">
                  <c:v>43990</c:v>
                </c:pt>
                <c:pt idx="30">
                  <c:v>43991</c:v>
                </c:pt>
                <c:pt idx="31">
                  <c:v>43992</c:v>
                </c:pt>
                <c:pt idx="32">
                  <c:v>43993</c:v>
                </c:pt>
                <c:pt idx="33">
                  <c:v>43994</c:v>
                </c:pt>
                <c:pt idx="34">
                  <c:v>43995</c:v>
                </c:pt>
                <c:pt idx="35">
                  <c:v>43996</c:v>
                </c:pt>
                <c:pt idx="36">
                  <c:v>43997</c:v>
                </c:pt>
                <c:pt idx="37">
                  <c:v>43998</c:v>
                </c:pt>
                <c:pt idx="38">
                  <c:v>43999</c:v>
                </c:pt>
                <c:pt idx="39">
                  <c:v>44000</c:v>
                </c:pt>
                <c:pt idx="40">
                  <c:v>44001</c:v>
                </c:pt>
                <c:pt idx="41">
                  <c:v>44002</c:v>
                </c:pt>
                <c:pt idx="42">
                  <c:v>44003</c:v>
                </c:pt>
                <c:pt idx="43">
                  <c:v>44004</c:v>
                </c:pt>
                <c:pt idx="44">
                  <c:v>44005</c:v>
                </c:pt>
                <c:pt idx="45">
                  <c:v>44006</c:v>
                </c:pt>
                <c:pt idx="46">
                  <c:v>44007</c:v>
                </c:pt>
                <c:pt idx="47">
                  <c:v>44008</c:v>
                </c:pt>
                <c:pt idx="48">
                  <c:v>44009</c:v>
                </c:pt>
                <c:pt idx="49">
                  <c:v>44010</c:v>
                </c:pt>
                <c:pt idx="50">
                  <c:v>44011</c:v>
                </c:pt>
                <c:pt idx="51">
                  <c:v>44012</c:v>
                </c:pt>
              </c:numCache>
            </c:numRef>
          </c:cat>
          <c:val>
            <c:numRef>
              <c:f>Sheet1!$C$2:$C$53</c:f>
              <c:numCache>
                <c:formatCode>General</c:formatCode>
                <c:ptCount val="52"/>
                <c:pt idx="0">
                  <c:v>478037</c:v>
                </c:pt>
                <c:pt idx="1">
                  <c:v>715603</c:v>
                </c:pt>
                <c:pt idx="2">
                  <c:v>407363</c:v>
                </c:pt>
                <c:pt idx="3">
                  <c:v>289023</c:v>
                </c:pt>
                <c:pt idx="4">
                  <c:v>195301</c:v>
                </c:pt>
                <c:pt idx="5">
                  <c:v>179357</c:v>
                </c:pt>
                <c:pt idx="6">
                  <c:v>182251</c:v>
                </c:pt>
                <c:pt idx="7">
                  <c:v>205644</c:v>
                </c:pt>
                <c:pt idx="8">
                  <c:v>252928</c:v>
                </c:pt>
                <c:pt idx="9">
                  <c:v>102636</c:v>
                </c:pt>
                <c:pt idx="10">
                  <c:v>50374</c:v>
                </c:pt>
                <c:pt idx="11">
                  <c:v>38012</c:v>
                </c:pt>
                <c:pt idx="12">
                  <c:v>11943</c:v>
                </c:pt>
                <c:pt idx="13">
                  <c:v>19044</c:v>
                </c:pt>
                <c:pt idx="14">
                  <c:v>16912</c:v>
                </c:pt>
                <c:pt idx="15">
                  <c:v>17907</c:v>
                </c:pt>
                <c:pt idx="16">
                  <c:v>11379</c:v>
                </c:pt>
                <c:pt idx="17">
                  <c:v>11688</c:v>
                </c:pt>
                <c:pt idx="18">
                  <c:v>9380</c:v>
                </c:pt>
                <c:pt idx="19">
                  <c:v>10383</c:v>
                </c:pt>
                <c:pt idx="20">
                  <c:v>4425</c:v>
                </c:pt>
                <c:pt idx="21">
                  <c:v>209</c:v>
                </c:pt>
                <c:pt idx="22">
                  <c:v>118</c:v>
                </c:pt>
                <c:pt idx="23">
                  <c:v>32762</c:v>
                </c:pt>
                <c:pt idx="24">
                  <c:v>73688</c:v>
                </c:pt>
                <c:pt idx="25">
                  <c:v>189667</c:v>
                </c:pt>
                <c:pt idx="26">
                  <c:v>371682</c:v>
                </c:pt>
                <c:pt idx="27">
                  <c:v>363597</c:v>
                </c:pt>
                <c:pt idx="28">
                  <c:v>432672</c:v>
                </c:pt>
                <c:pt idx="29">
                  <c:v>806865</c:v>
                </c:pt>
                <c:pt idx="30">
                  <c:v>407142</c:v>
                </c:pt>
                <c:pt idx="31">
                  <c:v>302426</c:v>
                </c:pt>
                <c:pt idx="32">
                  <c:v>323106</c:v>
                </c:pt>
                <c:pt idx="33">
                  <c:v>328684</c:v>
                </c:pt>
                <c:pt idx="34">
                  <c:v>289399</c:v>
                </c:pt>
                <c:pt idx="35">
                  <c:v>306289</c:v>
                </c:pt>
                <c:pt idx="36">
                  <c:v>305270</c:v>
                </c:pt>
                <c:pt idx="37">
                  <c:v>305004</c:v>
                </c:pt>
                <c:pt idx="38">
                  <c:v>295582</c:v>
                </c:pt>
                <c:pt idx="39">
                  <c:v>268413</c:v>
                </c:pt>
                <c:pt idx="40">
                  <c:v>266262</c:v>
                </c:pt>
                <c:pt idx="41">
                  <c:v>270965</c:v>
                </c:pt>
                <c:pt idx="42">
                  <c:v>307456</c:v>
                </c:pt>
                <c:pt idx="43">
                  <c:v>283588</c:v>
                </c:pt>
                <c:pt idx="44">
                  <c:v>272704</c:v>
                </c:pt>
                <c:pt idx="45">
                  <c:v>249213</c:v>
                </c:pt>
                <c:pt idx="46">
                  <c:v>264704</c:v>
                </c:pt>
                <c:pt idx="47">
                  <c:v>226054</c:v>
                </c:pt>
                <c:pt idx="48">
                  <c:v>182612</c:v>
                </c:pt>
                <c:pt idx="49">
                  <c:v>232574</c:v>
                </c:pt>
                <c:pt idx="50">
                  <c:v>345572</c:v>
                </c:pt>
                <c:pt idx="51">
                  <c:v>246046</c:v>
                </c:pt>
              </c:numCache>
            </c:numRef>
          </c:val>
          <c:smooth val="0"/>
          <c:extLst>
            <c:ext xmlns:c16="http://schemas.microsoft.com/office/drawing/2014/chart" uri="{C3380CC4-5D6E-409C-BE32-E72D297353CC}">
              <c16:uniqueId val="{00000001-DA88-46E3-ACBF-8FEA8915961C}"/>
            </c:ext>
          </c:extLst>
        </c:ser>
        <c:dLbls>
          <c:showLegendKey val="0"/>
          <c:showVal val="0"/>
          <c:showCatName val="0"/>
          <c:showSerName val="0"/>
          <c:showPercent val="0"/>
          <c:showBubbleSize val="0"/>
        </c:dLbls>
        <c:smooth val="0"/>
        <c:axId val="444038464"/>
        <c:axId val="444041744"/>
      </c:lineChart>
      <c:dateAx>
        <c:axId val="44403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41744"/>
        <c:crosses val="autoZero"/>
        <c:auto val="1"/>
        <c:lblOffset val="100"/>
        <c:baseTimeUnit val="days"/>
      </c:dateAx>
      <c:valAx>
        <c:axId val="44404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03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873E5-2755-4548-98B8-045B3DB2F061}"/>
              </a:ext>
            </a:extLst>
          </p:cNvPr>
          <p:cNvSpPr>
            <a:spLocks noGrp="1"/>
          </p:cNvSpPr>
          <p:nvPr>
            <p:ph type="ctrTitle"/>
          </p:nvPr>
        </p:nvSpPr>
        <p:spPr/>
        <p:txBody>
          <a:bodyPr/>
          <a:lstStyle/>
          <a:p>
            <a:r>
              <a:rPr lang="en-US"/>
              <a:t>master template1</a:t>
            </a:r>
          </a:p>
        </p:txBody>
      </p:sp>
      <p:sp>
        <p:nvSpPr>
          <p:cNvPr id="3" name="Subtitle 2">
            <a:extLst>
              <a:ext uri="{FF2B5EF4-FFF2-40B4-BE49-F238E27FC236}">
                <a16:creationId xmlns:a16="http://schemas.microsoft.com/office/drawing/2014/main" id="{60C74984-B420-4B33-83B4-8BF129ECE5D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512124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94E75-DC07-4B79-B4FD-389A61E7983E}"/>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E7ED8D0F-77DA-45FB-B502-36C9AAEFFA56}"/>
              </a:ext>
            </a:extLst>
          </p:cNvPr>
          <p:cNvGraphicFramePr>
            <a:graphicFrameLocks noGrp="1"/>
          </p:cNvGraphicFramePr>
          <p:nvPr>
            <p:ph type="tbl" sz="quarter" idx="13"/>
            <p:extLst>
              <p:ext uri="{D42A27DB-BD31-4B8C-83A1-F6EECF244321}">
                <p14:modId xmlns:p14="http://schemas.microsoft.com/office/powerpoint/2010/main" val="3576324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44651971"/>
                    </a:ext>
                  </a:extLst>
                </a:gridCol>
                <a:gridCol w="740664">
                  <a:extLst>
                    <a:ext uri="{9D8B030D-6E8A-4147-A177-3AD203B41FA5}">
                      <a16:colId xmlns:a16="http://schemas.microsoft.com/office/drawing/2014/main" val="348709602"/>
                    </a:ext>
                  </a:extLst>
                </a:gridCol>
                <a:gridCol w="740664">
                  <a:extLst>
                    <a:ext uri="{9D8B030D-6E8A-4147-A177-3AD203B41FA5}">
                      <a16:colId xmlns:a16="http://schemas.microsoft.com/office/drawing/2014/main" val="806640290"/>
                    </a:ext>
                  </a:extLst>
                </a:gridCol>
                <a:gridCol w="740664">
                  <a:extLst>
                    <a:ext uri="{9D8B030D-6E8A-4147-A177-3AD203B41FA5}">
                      <a16:colId xmlns:a16="http://schemas.microsoft.com/office/drawing/2014/main" val="1575757869"/>
                    </a:ext>
                  </a:extLst>
                </a:gridCol>
                <a:gridCol w="740664">
                  <a:extLst>
                    <a:ext uri="{9D8B030D-6E8A-4147-A177-3AD203B41FA5}">
                      <a16:colId xmlns:a16="http://schemas.microsoft.com/office/drawing/2014/main" val="962587141"/>
                    </a:ext>
                  </a:extLst>
                </a:gridCol>
                <a:gridCol w="740664">
                  <a:extLst>
                    <a:ext uri="{9D8B030D-6E8A-4147-A177-3AD203B41FA5}">
                      <a16:colId xmlns:a16="http://schemas.microsoft.com/office/drawing/2014/main" val="1824720066"/>
                    </a:ext>
                  </a:extLst>
                </a:gridCol>
                <a:gridCol w="740664">
                  <a:extLst>
                    <a:ext uri="{9D8B030D-6E8A-4147-A177-3AD203B41FA5}">
                      <a16:colId xmlns:a16="http://schemas.microsoft.com/office/drawing/2014/main" val="4188186250"/>
                    </a:ext>
                  </a:extLst>
                </a:gridCol>
                <a:gridCol w="740664">
                  <a:extLst>
                    <a:ext uri="{9D8B030D-6E8A-4147-A177-3AD203B41FA5}">
                      <a16:colId xmlns:a16="http://schemas.microsoft.com/office/drawing/2014/main" val="1364482984"/>
                    </a:ext>
                  </a:extLst>
                </a:gridCol>
                <a:gridCol w="740664">
                  <a:extLst>
                    <a:ext uri="{9D8B030D-6E8A-4147-A177-3AD203B41FA5}">
                      <a16:colId xmlns:a16="http://schemas.microsoft.com/office/drawing/2014/main" val="215290644"/>
                    </a:ext>
                  </a:extLst>
                </a:gridCol>
                <a:gridCol w="740664">
                  <a:extLst>
                    <a:ext uri="{9D8B030D-6E8A-4147-A177-3AD203B41FA5}">
                      <a16:colId xmlns:a16="http://schemas.microsoft.com/office/drawing/2014/main" val="20421486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81621999"/>
                  </a:ext>
                </a:extLst>
              </a:tr>
              <a:tr h="370840">
                <a:tc>
                  <a:txBody>
                    <a:bodyPr/>
                    <a:lstStyle/>
                    <a:p>
                      <a:r>
                        <a:rPr lang="en-US" sz="1000"/>
                        <a:t>KOSÉ</a:t>
                      </a:r>
                    </a:p>
                  </a:txBody>
                  <a:tcPr/>
                </a:tc>
                <a:tc>
                  <a:txBody>
                    <a:bodyPr/>
                    <a:lstStyle/>
                    <a:p>
                      <a:r>
                        <a:rPr lang="en-US" sz="1000"/>
                        <a:t>195652</a:t>
                      </a:r>
                    </a:p>
                  </a:txBody>
                  <a:tcPr/>
                </a:tc>
                <a:tc>
                  <a:txBody>
                    <a:bodyPr/>
                    <a:lstStyle/>
                    <a:p>
                      <a:r>
                        <a:rPr lang="en-US" sz="1000"/>
                        <a:t>56</a:t>
                      </a:r>
                    </a:p>
                  </a:txBody>
                  <a:tcPr/>
                </a:tc>
                <a:tc>
                  <a:txBody>
                    <a:bodyPr/>
                    <a:lstStyle/>
                    <a:p>
                      <a:r>
                        <a:rPr lang="en-US" sz="1000"/>
                        <a:t>32</a:t>
                      </a:r>
                    </a:p>
                  </a:txBody>
                  <a:tcPr/>
                </a:tc>
                <a:tc>
                  <a:txBody>
                    <a:bodyPr/>
                    <a:lstStyle/>
                    <a:p>
                      <a:r>
                        <a:rPr lang="en-US" sz="1000"/>
                        <a:t>5732</a:t>
                      </a:r>
                    </a:p>
                  </a:txBody>
                  <a:tcPr/>
                </a:tc>
                <a:tc>
                  <a:txBody>
                    <a:bodyPr/>
                    <a:lstStyle/>
                    <a:p>
                      <a:r>
                        <a:rPr lang="en-US" sz="1000"/>
                        <a:t>92</a:t>
                      </a:r>
                    </a:p>
                  </a:txBody>
                  <a:tcPr/>
                </a:tc>
                <a:tc>
                  <a:txBody>
                    <a:bodyPr/>
                    <a:lstStyle/>
                    <a:p>
                      <a:r>
                        <a:rPr lang="en-US" sz="1000"/>
                        <a:t>281</a:t>
                      </a:r>
                    </a:p>
                  </a:txBody>
                  <a:tcPr/>
                </a:tc>
                <a:tc>
                  <a:txBody>
                    <a:bodyPr/>
                    <a:lstStyle/>
                    <a:p>
                      <a:r>
                        <a:rPr lang="en-US" sz="1000"/>
                        <a:t>0</a:t>
                      </a:r>
                    </a:p>
                  </a:txBody>
                  <a:tcPr/>
                </a:tc>
                <a:tc>
                  <a:txBody>
                    <a:bodyPr/>
                    <a:lstStyle/>
                    <a:p>
                      <a:r>
                        <a:rPr lang="en-US" sz="1000"/>
                        <a:t>0.0975 %</a:t>
                      </a:r>
                    </a:p>
                  </a:txBody>
                  <a:tcPr/>
                </a:tc>
                <a:tc>
                  <a:txBody>
                    <a:bodyPr/>
                    <a:lstStyle/>
                    <a:p>
                      <a:r>
                        <a:rPr lang="en-US" sz="1000"/>
                        <a:t>0.0 %</a:t>
                      </a:r>
                    </a:p>
                  </a:txBody>
                  <a:tcPr/>
                </a:tc>
                <a:extLst>
                  <a:ext uri="{0D108BD9-81ED-4DB2-BD59-A6C34878D82A}">
                    <a16:rowId xmlns:a16="http://schemas.microsoft.com/office/drawing/2014/main" val="3602158988"/>
                  </a:ext>
                </a:extLst>
              </a:tr>
            </a:tbl>
          </a:graphicData>
        </a:graphic>
      </p:graphicFrame>
      <p:sp>
        <p:nvSpPr>
          <p:cNvPr id="4" name="Text Placeholder 3">
            <a:extLst>
              <a:ext uri="{FF2B5EF4-FFF2-40B4-BE49-F238E27FC236}">
                <a16:creationId xmlns:a16="http://schemas.microsoft.com/office/drawing/2014/main" id="{AE2483D1-DD9E-4A15-9E1D-EF3736444F24}"/>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838714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7F3E9-99FD-4D6E-BBD1-940CBD576E56}"/>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B06B71FB-DEA8-419A-8676-B7E4BA25DCEF}"/>
              </a:ext>
            </a:extLst>
          </p:cNvPr>
          <p:cNvGraphicFramePr>
            <a:graphicFrameLocks noGrp="1"/>
          </p:cNvGraphicFramePr>
          <p:nvPr>
            <p:ph type="chart" sz="quarter" idx="13"/>
            <p:extLst>
              <p:ext uri="{D42A27DB-BD31-4B8C-83A1-F6EECF244321}">
                <p14:modId xmlns:p14="http://schemas.microsoft.com/office/powerpoint/2010/main" val="180337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FD6991-8A37-4A5D-AD0D-5AFA9889802C}"/>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71728394-C2C3-4C93-BA2A-0BFB4B9D84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0625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3B2B3-13EA-4486-8C70-10E694D1659D}"/>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348D568B-8708-4CD1-8796-1C5FA7645C2A}"/>
              </a:ext>
            </a:extLst>
          </p:cNvPr>
          <p:cNvGraphicFramePr>
            <a:graphicFrameLocks noGrp="1"/>
          </p:cNvGraphicFramePr>
          <p:nvPr>
            <p:ph type="chart" sz="quarter" idx="13"/>
            <p:extLst>
              <p:ext uri="{D42A27DB-BD31-4B8C-83A1-F6EECF244321}">
                <p14:modId xmlns:p14="http://schemas.microsoft.com/office/powerpoint/2010/main" val="941678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F5A6CF-5123-4F80-B704-72F7129B2048}"/>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F36E7CC1-CF6E-4129-A4AF-D5A6E3413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4445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D96EE-6857-45A4-824B-7C16AD224658}"/>
              </a:ext>
            </a:extLst>
          </p:cNvPr>
          <p:cNvSpPr>
            <a:spLocks noGrp="1"/>
          </p:cNvSpPr>
          <p:nvPr>
            <p:ph type="title"/>
          </p:nvPr>
        </p:nvSpPr>
        <p:spPr/>
        <p:txBody>
          <a:bodyPr/>
          <a:lstStyle/>
          <a:p>
            <a:r>
              <a:rPr lang="en-US"/>
              <a:t>Facebook Reach | KOSÉ</a:t>
            </a:r>
          </a:p>
        </p:txBody>
      </p:sp>
      <p:graphicFrame>
        <p:nvGraphicFramePr>
          <p:cNvPr id="6" name="Chart Placeholder 5">
            <a:extLst>
              <a:ext uri="{FF2B5EF4-FFF2-40B4-BE49-F238E27FC236}">
                <a16:creationId xmlns:a16="http://schemas.microsoft.com/office/drawing/2014/main" id="{80C3DCC0-CABA-4C99-9ACC-B69F0D58CA0C}"/>
              </a:ext>
            </a:extLst>
          </p:cNvPr>
          <p:cNvGraphicFramePr>
            <a:graphicFrameLocks noGrp="1"/>
          </p:cNvGraphicFramePr>
          <p:nvPr>
            <p:ph type="chart" sz="quarter" idx="13"/>
            <p:extLst>
              <p:ext uri="{D42A27DB-BD31-4B8C-83A1-F6EECF244321}">
                <p14:modId xmlns:p14="http://schemas.microsoft.com/office/powerpoint/2010/main" val="3945907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1C52A5-86D5-4F33-87FD-3C900AC3AEE8}"/>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39AF9D64-C9DD-45C5-BBB0-B7E702B4D0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738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1AAAF-EF0E-47C8-B346-EC7999AAC5F5}"/>
              </a:ext>
            </a:extLst>
          </p:cNvPr>
          <p:cNvSpPr>
            <a:spLocks noGrp="1"/>
          </p:cNvSpPr>
          <p:nvPr>
            <p:ph type="title"/>
          </p:nvPr>
        </p:nvSpPr>
        <p:spPr/>
        <p:txBody>
          <a:bodyPr/>
          <a:lstStyle/>
          <a:p>
            <a:r>
              <a:rPr lang="en-US"/>
              <a:t>Facebook Page Views | KOSÉ</a:t>
            </a:r>
          </a:p>
        </p:txBody>
      </p:sp>
      <p:graphicFrame>
        <p:nvGraphicFramePr>
          <p:cNvPr id="6" name="Chart Placeholder 5">
            <a:extLst>
              <a:ext uri="{FF2B5EF4-FFF2-40B4-BE49-F238E27FC236}">
                <a16:creationId xmlns:a16="http://schemas.microsoft.com/office/drawing/2014/main" id="{22829CBE-6A9D-4FCC-9930-14AEFFB31AE5}"/>
              </a:ext>
            </a:extLst>
          </p:cNvPr>
          <p:cNvGraphicFramePr>
            <a:graphicFrameLocks noGrp="1"/>
          </p:cNvGraphicFramePr>
          <p:nvPr>
            <p:ph type="chart" sz="quarter" idx="13"/>
            <p:extLst>
              <p:ext uri="{D42A27DB-BD31-4B8C-83A1-F6EECF244321}">
                <p14:modId xmlns:p14="http://schemas.microsoft.com/office/powerpoint/2010/main" val="542753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D1D5D6-EF5B-440E-9164-4029DCE77520}"/>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850E6255-F09C-40D6-9B52-9B4439AFFA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0364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BC0C7-CFF8-410C-90BC-C0CE5ED35092}"/>
              </a:ext>
            </a:extLst>
          </p:cNvPr>
          <p:cNvSpPr>
            <a:spLocks noGrp="1"/>
          </p:cNvSpPr>
          <p:nvPr>
            <p:ph type="title"/>
          </p:nvPr>
        </p:nvSpPr>
        <p:spPr/>
        <p:txBody>
          <a:bodyPr/>
          <a:lstStyle/>
          <a:p>
            <a:r>
              <a:rPr lang="en-US"/>
              <a:t>Facebook Engaged Users | KOSÉ</a:t>
            </a:r>
          </a:p>
        </p:txBody>
      </p:sp>
      <p:graphicFrame>
        <p:nvGraphicFramePr>
          <p:cNvPr id="6" name="Chart Placeholder 5">
            <a:extLst>
              <a:ext uri="{FF2B5EF4-FFF2-40B4-BE49-F238E27FC236}">
                <a16:creationId xmlns:a16="http://schemas.microsoft.com/office/drawing/2014/main" id="{6F735071-4FF0-4ABB-B15D-2C5DF30D236D}"/>
              </a:ext>
            </a:extLst>
          </p:cNvPr>
          <p:cNvGraphicFramePr>
            <a:graphicFrameLocks noGrp="1"/>
          </p:cNvGraphicFramePr>
          <p:nvPr>
            <p:ph type="chart" sz="quarter" idx="13"/>
            <p:extLst>
              <p:ext uri="{D42A27DB-BD31-4B8C-83A1-F6EECF244321}">
                <p14:modId xmlns:p14="http://schemas.microsoft.com/office/powerpoint/2010/main" val="937898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0DB21-1A49-4F21-86CB-E6B34106B028}"/>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0CB9EF2B-68B2-431E-A77E-5735C44C63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4810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AF3D-7E8F-447E-AC67-8BD623884D5A}"/>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EEEA2672-0A27-4E80-B9C9-F15FC7F2B783}"/>
              </a:ext>
            </a:extLst>
          </p:cNvPr>
          <p:cNvGraphicFramePr>
            <a:graphicFrameLocks noGrp="1"/>
          </p:cNvGraphicFramePr>
          <p:nvPr>
            <p:ph type="chart" sz="quarter" idx="13"/>
            <p:extLst>
              <p:ext uri="{D42A27DB-BD31-4B8C-83A1-F6EECF244321}">
                <p14:modId xmlns:p14="http://schemas.microsoft.com/office/powerpoint/2010/main" val="105286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4E876-24E5-4FB2-91E5-A8CAB422E300}"/>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9E0309AA-923A-4F8B-9C39-74B06B3709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382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7AF3-6D28-4F65-8620-FDB9F8F46625}"/>
              </a:ext>
            </a:extLst>
          </p:cNvPr>
          <p:cNvSpPr>
            <a:spLocks noGrp="1"/>
          </p:cNvSpPr>
          <p:nvPr>
            <p:ph type="title"/>
          </p:nvPr>
        </p:nvSpPr>
        <p:spPr/>
        <p:txBody>
          <a:bodyPr/>
          <a:lstStyle/>
          <a:p>
            <a:r>
              <a:rPr lang="en-US"/>
              <a:t>Facebook Average Reactions Per Post | KOSÉ</a:t>
            </a:r>
          </a:p>
        </p:txBody>
      </p:sp>
      <p:graphicFrame>
        <p:nvGraphicFramePr>
          <p:cNvPr id="6" name="Chart Placeholder 5">
            <a:extLst>
              <a:ext uri="{FF2B5EF4-FFF2-40B4-BE49-F238E27FC236}">
                <a16:creationId xmlns:a16="http://schemas.microsoft.com/office/drawing/2014/main" id="{938C2CF4-58E4-49C4-B3E5-26131D67C8CB}"/>
              </a:ext>
            </a:extLst>
          </p:cNvPr>
          <p:cNvGraphicFramePr>
            <a:graphicFrameLocks noGrp="1"/>
          </p:cNvGraphicFramePr>
          <p:nvPr>
            <p:ph type="chart" sz="quarter" idx="13"/>
            <p:extLst>
              <p:ext uri="{D42A27DB-BD31-4B8C-83A1-F6EECF244321}">
                <p14:modId xmlns:p14="http://schemas.microsoft.com/office/powerpoint/2010/main" val="225506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14522B-10DC-447B-9824-1F29D561EB81}"/>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6B4646BD-69F0-4BE8-89B7-51B7DBF1E5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674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8E49-348D-42B7-8088-A2810099A740}"/>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3518A5A5-2075-433A-8C74-4D88209B2C12}"/>
              </a:ext>
            </a:extLst>
          </p:cNvPr>
          <p:cNvGraphicFramePr>
            <a:graphicFrameLocks noGrp="1"/>
          </p:cNvGraphicFramePr>
          <p:nvPr>
            <p:ph type="chart" sz="quarter" idx="13"/>
            <p:extLst>
              <p:ext uri="{D42A27DB-BD31-4B8C-83A1-F6EECF244321}">
                <p14:modId xmlns:p14="http://schemas.microsoft.com/office/powerpoint/2010/main" val="3645281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4FC8F0-49D5-4118-B210-ACCF8B518857}"/>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E43DA1F2-5273-41CF-B9E0-B34E3E4632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3116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8C002-C6B6-42E6-A087-842D02561F65}"/>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46CDA506-D5D4-4D6A-B9B3-35EB8111D567}"/>
              </a:ext>
            </a:extLst>
          </p:cNvPr>
          <p:cNvGraphicFramePr>
            <a:graphicFrameLocks noGrp="1"/>
          </p:cNvGraphicFramePr>
          <p:nvPr>
            <p:ph type="chart" sz="quarter" idx="13"/>
            <p:extLst>
              <p:ext uri="{D42A27DB-BD31-4B8C-83A1-F6EECF244321}">
                <p14:modId xmlns:p14="http://schemas.microsoft.com/office/powerpoint/2010/main" val="2809430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24C074-6452-4C95-891E-BD6F4BFBB51C}"/>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77226C04-21E4-491B-B765-973BE777A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2515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A5EF-AABD-4F60-8967-FBE27E838F0F}"/>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871B2732-2DB6-4819-994A-F479162AC9D6}"/>
              </a:ext>
            </a:extLst>
          </p:cNvPr>
          <p:cNvGraphicFramePr>
            <a:graphicFrameLocks noGrp="1"/>
          </p:cNvGraphicFramePr>
          <p:nvPr>
            <p:ph type="tbl" sz="quarter" idx="13"/>
            <p:extLst>
              <p:ext uri="{D42A27DB-BD31-4B8C-83A1-F6EECF244321}">
                <p14:modId xmlns:p14="http://schemas.microsoft.com/office/powerpoint/2010/main" val="1622619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40504455"/>
                    </a:ext>
                  </a:extLst>
                </a:gridCol>
                <a:gridCol w="1645920">
                  <a:extLst>
                    <a:ext uri="{9D8B030D-6E8A-4147-A177-3AD203B41FA5}">
                      <a16:colId xmlns:a16="http://schemas.microsoft.com/office/drawing/2014/main" val="803339237"/>
                    </a:ext>
                  </a:extLst>
                </a:gridCol>
                <a:gridCol w="1645920">
                  <a:extLst>
                    <a:ext uri="{9D8B030D-6E8A-4147-A177-3AD203B41FA5}">
                      <a16:colId xmlns:a16="http://schemas.microsoft.com/office/drawing/2014/main" val="152769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0455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a:t>
                      </a:r>
                    </a:p>
                  </a:txBody>
                  <a:tcPr/>
                </a:tc>
                <a:extLst>
                  <a:ext uri="{0D108BD9-81ED-4DB2-BD59-A6C34878D82A}">
                    <a16:rowId xmlns:a16="http://schemas.microsoft.com/office/drawing/2014/main" val="92025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360805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84043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125750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431796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07885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63398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3964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33107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168196701"/>
                  </a:ext>
                </a:extLst>
              </a:tr>
            </a:tbl>
          </a:graphicData>
        </a:graphic>
      </p:graphicFrame>
      <p:sp>
        <p:nvSpPr>
          <p:cNvPr id="4" name="Text Placeholder 3">
            <a:extLst>
              <a:ext uri="{FF2B5EF4-FFF2-40B4-BE49-F238E27FC236}">
                <a16:creationId xmlns:a16="http://schemas.microsoft.com/office/drawing/2014/main" id="{B2AA3B10-DC50-4882-8D27-C24C754A78C6}"/>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2402085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CDBD2-EA85-453A-B101-82312872951F}"/>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B4F69423-99D5-4A3C-8090-14CED90670CA}"/>
              </a:ext>
            </a:extLst>
          </p:cNvPr>
          <p:cNvGraphicFramePr>
            <a:graphicFrameLocks noGrp="1"/>
          </p:cNvGraphicFramePr>
          <p:nvPr>
            <p:ph type="tbl" sz="quarter" idx="13"/>
            <p:extLst>
              <p:ext uri="{D42A27DB-BD31-4B8C-83A1-F6EECF244321}">
                <p14:modId xmlns:p14="http://schemas.microsoft.com/office/powerpoint/2010/main" val="2914066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49868521"/>
                    </a:ext>
                  </a:extLst>
                </a:gridCol>
                <a:gridCol w="1645920">
                  <a:extLst>
                    <a:ext uri="{9D8B030D-6E8A-4147-A177-3AD203B41FA5}">
                      <a16:colId xmlns:a16="http://schemas.microsoft.com/office/drawing/2014/main" val="4081834121"/>
                    </a:ext>
                  </a:extLst>
                </a:gridCol>
                <a:gridCol w="1645920">
                  <a:extLst>
                    <a:ext uri="{9D8B030D-6E8A-4147-A177-3AD203B41FA5}">
                      <a16:colId xmlns:a16="http://schemas.microsoft.com/office/drawing/2014/main" val="989010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2441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73804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42007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36298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15252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9254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23034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09057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55048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0719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22399291"/>
                  </a:ext>
                </a:extLst>
              </a:tr>
            </a:tbl>
          </a:graphicData>
        </a:graphic>
      </p:graphicFrame>
      <p:sp>
        <p:nvSpPr>
          <p:cNvPr id="4" name="Text Placeholder 3">
            <a:extLst>
              <a:ext uri="{FF2B5EF4-FFF2-40B4-BE49-F238E27FC236}">
                <a16:creationId xmlns:a16="http://schemas.microsoft.com/office/drawing/2014/main" id="{2E60B807-6984-4FD5-9E4A-F33725F0D03F}"/>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2084874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DB63B-7FC4-4BB1-BDB9-C73D4B6FFD49}"/>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2C571286-368C-4ADD-82D1-EAF34DD51262}"/>
              </a:ext>
            </a:extLst>
          </p:cNvPr>
          <p:cNvGraphicFramePr>
            <a:graphicFrameLocks noGrp="1"/>
          </p:cNvGraphicFramePr>
          <p:nvPr>
            <p:ph type="tbl" sz="quarter" idx="13"/>
            <p:extLst>
              <p:ext uri="{D42A27DB-BD31-4B8C-83A1-F6EECF244321}">
                <p14:modId xmlns:p14="http://schemas.microsoft.com/office/powerpoint/2010/main" val="2052281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20742586"/>
                    </a:ext>
                  </a:extLst>
                </a:gridCol>
                <a:gridCol w="1645920">
                  <a:extLst>
                    <a:ext uri="{9D8B030D-6E8A-4147-A177-3AD203B41FA5}">
                      <a16:colId xmlns:a16="http://schemas.microsoft.com/office/drawing/2014/main" val="4060951665"/>
                    </a:ext>
                  </a:extLst>
                </a:gridCol>
                <a:gridCol w="1645920">
                  <a:extLst>
                    <a:ext uri="{9D8B030D-6E8A-4147-A177-3AD203B41FA5}">
                      <a16:colId xmlns:a16="http://schemas.microsoft.com/office/drawing/2014/main" val="255740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16294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18163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704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82846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3923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714924002"/>
                  </a:ext>
                </a:extLst>
              </a:tr>
            </a:tbl>
          </a:graphicData>
        </a:graphic>
      </p:graphicFrame>
      <p:sp>
        <p:nvSpPr>
          <p:cNvPr id="4" name="Text Placeholder 3">
            <a:extLst>
              <a:ext uri="{FF2B5EF4-FFF2-40B4-BE49-F238E27FC236}">
                <a16:creationId xmlns:a16="http://schemas.microsoft.com/office/drawing/2014/main" id="{92FBB505-C869-4DC1-A25A-68051787E103}"/>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2717254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ADB4-7EDF-44D4-9DFC-AFD0A38BEAD5}"/>
              </a:ext>
            </a:extLst>
          </p:cNvPr>
          <p:cNvSpPr>
            <a:spLocks noGrp="1"/>
          </p:cNvSpPr>
          <p:nvPr>
            <p:ph type="title"/>
          </p:nvPr>
        </p:nvSpPr>
        <p:spPr/>
        <p:txBody>
          <a:bodyPr/>
          <a:lstStyle/>
          <a:p>
            <a:r>
              <a:rPr lang="en-US"/>
              <a:t>Facebook (FB) Custom Own Posts Table (new) | KOSÉ - 1 of 3</a:t>
            </a:r>
          </a:p>
        </p:txBody>
      </p:sp>
      <p:graphicFrame>
        <p:nvGraphicFramePr>
          <p:cNvPr id="5" name="Table Placeholder 4">
            <a:extLst>
              <a:ext uri="{FF2B5EF4-FFF2-40B4-BE49-F238E27FC236}">
                <a16:creationId xmlns:a16="http://schemas.microsoft.com/office/drawing/2014/main" id="{56C21E7E-5A45-4F7A-8B4A-9392BE7947C4}"/>
              </a:ext>
            </a:extLst>
          </p:cNvPr>
          <p:cNvGraphicFramePr>
            <a:graphicFrameLocks noGrp="1"/>
          </p:cNvGraphicFramePr>
          <p:nvPr>
            <p:ph type="tbl" sz="quarter" idx="13"/>
            <p:extLst>
              <p:ext uri="{D42A27DB-BD31-4B8C-83A1-F6EECF244321}">
                <p14:modId xmlns:p14="http://schemas.microsoft.com/office/powerpoint/2010/main" val="115752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94935352"/>
                    </a:ext>
                  </a:extLst>
                </a:gridCol>
                <a:gridCol w="987552">
                  <a:extLst>
                    <a:ext uri="{9D8B030D-6E8A-4147-A177-3AD203B41FA5}">
                      <a16:colId xmlns:a16="http://schemas.microsoft.com/office/drawing/2014/main" val="2465117317"/>
                    </a:ext>
                  </a:extLst>
                </a:gridCol>
                <a:gridCol w="987552">
                  <a:extLst>
                    <a:ext uri="{9D8B030D-6E8A-4147-A177-3AD203B41FA5}">
                      <a16:colId xmlns:a16="http://schemas.microsoft.com/office/drawing/2014/main" val="1679696776"/>
                    </a:ext>
                  </a:extLst>
                </a:gridCol>
                <a:gridCol w="987552">
                  <a:extLst>
                    <a:ext uri="{9D8B030D-6E8A-4147-A177-3AD203B41FA5}">
                      <a16:colId xmlns:a16="http://schemas.microsoft.com/office/drawing/2014/main" val="2032571437"/>
                    </a:ext>
                  </a:extLst>
                </a:gridCol>
                <a:gridCol w="987552">
                  <a:extLst>
                    <a:ext uri="{9D8B030D-6E8A-4147-A177-3AD203B41FA5}">
                      <a16:colId xmlns:a16="http://schemas.microsoft.com/office/drawing/2014/main" val="1473793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1373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10:40:47</a:t>
                      </a:r>
                      <a:r>
                        <a:rPr kumimoji="0" lang="en-US" sz="1000" b="0" i="0" u="none" strike="noStrike" kern="1200" cap="none" spc="0" normalizeH="0" baseline="0" noProof="0">
                          <a:ln>
                            <a:noFill/>
                          </a:ln>
                          <a:solidFill>
                            <a:prstClr val="black"/>
                          </a:solidFill>
                          <a:effectLst/>
                          <a:uLnTx/>
                          <a:uFillTx/>
                          <a:latin typeface="+mn-lt"/>
                          <a:ea typeface="+mn-ea"/>
                          <a:cs typeface="+mn-cs"/>
                        </a:rPr>
                        <a:t>
 ☀️Need UV protection on the go? 😍 Get it with UV Stick, a smooth stick-type sun protector great for easy application and quick touch-ups on light makeup thanks to its light, smooth-spreading oil ingredient. 💧
Visit for more info: 
https://www.lazada.com.my/shop/kose-official-store/ExclusiveLaunchUVProtection.htm?spm=a2o4k.10415192.0.0.f0411810D9st2H&amp;wh_weex=true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0.8156 %</a:t>
                      </a:r>
                    </a:p>
                  </a:txBody>
                  <a:tcPr/>
                </a:tc>
                <a:extLst>
                  <a:ext uri="{0D108BD9-81ED-4DB2-BD59-A6C34878D82A}">
                    <a16:rowId xmlns:a16="http://schemas.microsoft.com/office/drawing/2014/main" val="88696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10:37:40</a:t>
                      </a:r>
                      <a:r>
                        <a:rPr kumimoji="0" lang="en-US" sz="1000" b="0" i="0" u="none" strike="noStrike" kern="1200" cap="none" spc="0" normalizeH="0" baseline="0" noProof="0">
                          <a:ln>
                            <a:noFill/>
                          </a:ln>
                          <a:solidFill>
                            <a:prstClr val="black"/>
                          </a:solidFill>
                          <a:effectLst/>
                          <a:uLnTx/>
                          <a:uFillTx/>
                          <a:latin typeface="+mn-lt"/>
                          <a:ea typeface="+mn-ea"/>
                          <a:cs typeface="+mn-cs"/>
                        </a:rPr>
                        <a:t>
 💧Protect your skin from UV rays and brighten it at the same time. In a smooth gel texture, this spreads easily and feels so light you’ll forget you’re wearing sunscreen. Formulated with 100% minerals to prevent acne. Suitable for sensitive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0.6954 %</a:t>
                      </a:r>
                    </a:p>
                  </a:txBody>
                  <a:tcPr/>
                </a:tc>
                <a:extLst>
                  <a:ext uri="{0D108BD9-81ED-4DB2-BD59-A6C34878D82A}">
                    <a16:rowId xmlns:a16="http://schemas.microsoft.com/office/drawing/2014/main" val="3696236436"/>
                  </a:ext>
                </a:extLst>
              </a:tr>
            </a:tbl>
          </a:graphicData>
        </a:graphic>
      </p:graphicFrame>
      <p:sp>
        <p:nvSpPr>
          <p:cNvPr id="4" name="Text Placeholder 3">
            <a:extLst>
              <a:ext uri="{FF2B5EF4-FFF2-40B4-BE49-F238E27FC236}">
                <a16:creationId xmlns:a16="http://schemas.microsoft.com/office/drawing/2014/main" id="{5FB296CB-929D-4ED8-900E-E28F75D21B0B}"/>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1562712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84DE8-A318-46B8-AA2F-4F2AA793EE18}"/>
              </a:ext>
            </a:extLst>
          </p:cNvPr>
          <p:cNvSpPr>
            <a:spLocks noGrp="1"/>
          </p:cNvSpPr>
          <p:nvPr>
            <p:ph type="title"/>
          </p:nvPr>
        </p:nvSpPr>
        <p:spPr/>
        <p:txBody>
          <a:bodyPr/>
          <a:lstStyle/>
          <a:p>
            <a:r>
              <a:rPr lang="en-US"/>
              <a:t>Facebook (FB) Custom Own Posts Table (new) | KOSÉ - 2 of 3</a:t>
            </a:r>
          </a:p>
        </p:txBody>
      </p:sp>
      <p:graphicFrame>
        <p:nvGraphicFramePr>
          <p:cNvPr id="5" name="Table Placeholder 4">
            <a:extLst>
              <a:ext uri="{FF2B5EF4-FFF2-40B4-BE49-F238E27FC236}">
                <a16:creationId xmlns:a16="http://schemas.microsoft.com/office/drawing/2014/main" id="{1FAC5FF0-F06F-499D-8E5F-C79761DD8D1D}"/>
              </a:ext>
            </a:extLst>
          </p:cNvPr>
          <p:cNvGraphicFramePr>
            <a:graphicFrameLocks noGrp="1"/>
          </p:cNvGraphicFramePr>
          <p:nvPr>
            <p:ph type="tbl" sz="quarter" idx="13"/>
            <p:extLst>
              <p:ext uri="{D42A27DB-BD31-4B8C-83A1-F6EECF244321}">
                <p14:modId xmlns:p14="http://schemas.microsoft.com/office/powerpoint/2010/main" val="3893774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69344922"/>
                    </a:ext>
                  </a:extLst>
                </a:gridCol>
                <a:gridCol w="987552">
                  <a:extLst>
                    <a:ext uri="{9D8B030D-6E8A-4147-A177-3AD203B41FA5}">
                      <a16:colId xmlns:a16="http://schemas.microsoft.com/office/drawing/2014/main" val="3965667190"/>
                    </a:ext>
                  </a:extLst>
                </a:gridCol>
                <a:gridCol w="987552">
                  <a:extLst>
                    <a:ext uri="{9D8B030D-6E8A-4147-A177-3AD203B41FA5}">
                      <a16:colId xmlns:a16="http://schemas.microsoft.com/office/drawing/2014/main" val="2589949095"/>
                    </a:ext>
                  </a:extLst>
                </a:gridCol>
                <a:gridCol w="987552">
                  <a:extLst>
                    <a:ext uri="{9D8B030D-6E8A-4147-A177-3AD203B41FA5}">
                      <a16:colId xmlns:a16="http://schemas.microsoft.com/office/drawing/2014/main" val="1883939379"/>
                    </a:ext>
                  </a:extLst>
                </a:gridCol>
                <a:gridCol w="987552">
                  <a:extLst>
                    <a:ext uri="{9D8B030D-6E8A-4147-A177-3AD203B41FA5}">
                      <a16:colId xmlns:a16="http://schemas.microsoft.com/office/drawing/2014/main" val="211712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7182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10:36:33</a:t>
                      </a:r>
                      <a:r>
                        <a:rPr kumimoji="0" lang="en-US" sz="1000" b="0" i="0" u="none" strike="noStrike" kern="1200" cap="none" spc="0" normalizeH="0" baseline="0" noProof="0">
                          <a:ln>
                            <a:noFill/>
                          </a:ln>
                          <a:solidFill>
                            <a:prstClr val="black"/>
                          </a:solidFill>
                          <a:effectLst/>
                          <a:uLnTx/>
                          <a:uFillTx/>
                          <a:latin typeface="+mn-lt"/>
                          <a:ea typeface="+mn-ea"/>
                          <a:cs typeface="+mn-cs"/>
                        </a:rPr>
                        <a:t>
 ☺️A light water-resistant serum-based UV gel with plant-based🍃 and water-based💧 ingredients to prevent pigmentation damage caused by dryness, roughness, and sun exposure. It penetrates quickly into skin without any stickiness, forming a moisturizing veil that feels light and non-sticky on the skin. 
Visit for more info: 
https://www.lazada.com.my/shop/kose-official-store/ExclusiveLaunchUVProtection.htm?spm=a2o4k.10415192.0.0.f0411810D9st2H&amp;wh_weex=true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0.6294 %</a:t>
                      </a:r>
                    </a:p>
                  </a:txBody>
                  <a:tcPr/>
                </a:tc>
                <a:extLst>
                  <a:ext uri="{0D108BD9-81ED-4DB2-BD59-A6C34878D82A}">
                    <a16:rowId xmlns:a16="http://schemas.microsoft.com/office/drawing/2014/main" val="388104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10:31:13</a:t>
                      </a:r>
                      <a:r>
                        <a:rPr kumimoji="0" lang="en-US" sz="1000" b="0" i="0" u="none" strike="noStrike" kern="1200" cap="none" spc="0" normalizeH="0" baseline="0" noProof="0">
                          <a:ln>
                            <a:noFill/>
                          </a:ln>
                          <a:solidFill>
                            <a:prstClr val="black"/>
                          </a:solidFill>
                          <a:effectLst/>
                          <a:uLnTx/>
                          <a:uFillTx/>
                          <a:latin typeface="+mn-lt"/>
                          <a:ea typeface="+mn-ea"/>
                          <a:cs typeface="+mn-cs"/>
                        </a:rPr>
                        <a:t>
 🤩A waterproof and sweatproof serum-based UV milk prevents pigmentation damage caused by dryness, roughness, and sun exposure. Its Powder UV protection ingredient turns to a rich milk lotion that spreads easily to adhere to the skin. Plant-based🌿 and water-based💧
 ingredients deliver additional moisture to further protect skin as they absorb quickly without any stickiness.
Visit for more info: 
https://www.lazada.com.my/shop/kose-official-store/ExclusiveLaunchUVProtection.htm?spm=a2o4k.10415192.0.0.f0411810D9st2H&amp;wh_weex=true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0.6013 %</a:t>
                      </a:r>
                    </a:p>
                  </a:txBody>
                  <a:tcPr/>
                </a:tc>
                <a:extLst>
                  <a:ext uri="{0D108BD9-81ED-4DB2-BD59-A6C34878D82A}">
                    <a16:rowId xmlns:a16="http://schemas.microsoft.com/office/drawing/2014/main" val="3951655587"/>
                  </a:ext>
                </a:extLst>
              </a:tr>
            </a:tbl>
          </a:graphicData>
        </a:graphic>
      </p:graphicFrame>
      <p:sp>
        <p:nvSpPr>
          <p:cNvPr id="4" name="Text Placeholder 3">
            <a:extLst>
              <a:ext uri="{FF2B5EF4-FFF2-40B4-BE49-F238E27FC236}">
                <a16:creationId xmlns:a16="http://schemas.microsoft.com/office/drawing/2014/main" id="{59268FB7-E772-4D62-9106-44C4E974F5DA}"/>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4135724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443FA-91FC-4DA8-9F93-800F9408BD86}"/>
              </a:ext>
            </a:extLst>
          </p:cNvPr>
          <p:cNvSpPr>
            <a:spLocks noGrp="1"/>
          </p:cNvSpPr>
          <p:nvPr>
            <p:ph type="title"/>
          </p:nvPr>
        </p:nvSpPr>
        <p:spPr/>
        <p:txBody>
          <a:bodyPr/>
          <a:lstStyle/>
          <a:p>
            <a:r>
              <a:rPr lang="en-US"/>
              <a:t>Facebook (FB) Custom Own Posts Table (new) | KOSÉ - 3 of 3</a:t>
            </a:r>
          </a:p>
        </p:txBody>
      </p:sp>
      <p:graphicFrame>
        <p:nvGraphicFramePr>
          <p:cNvPr id="5" name="Table Placeholder 4">
            <a:extLst>
              <a:ext uri="{FF2B5EF4-FFF2-40B4-BE49-F238E27FC236}">
                <a16:creationId xmlns:a16="http://schemas.microsoft.com/office/drawing/2014/main" id="{6CF7571B-38A7-407C-8FC2-0C9B876276F8}"/>
              </a:ext>
            </a:extLst>
          </p:cNvPr>
          <p:cNvGraphicFramePr>
            <a:graphicFrameLocks noGrp="1"/>
          </p:cNvGraphicFramePr>
          <p:nvPr>
            <p:ph type="tbl" sz="quarter" idx="13"/>
            <p:extLst>
              <p:ext uri="{D42A27DB-BD31-4B8C-83A1-F6EECF244321}">
                <p14:modId xmlns:p14="http://schemas.microsoft.com/office/powerpoint/2010/main" val="2184789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77853146"/>
                    </a:ext>
                  </a:extLst>
                </a:gridCol>
                <a:gridCol w="987552">
                  <a:extLst>
                    <a:ext uri="{9D8B030D-6E8A-4147-A177-3AD203B41FA5}">
                      <a16:colId xmlns:a16="http://schemas.microsoft.com/office/drawing/2014/main" val="1570506320"/>
                    </a:ext>
                  </a:extLst>
                </a:gridCol>
                <a:gridCol w="987552">
                  <a:extLst>
                    <a:ext uri="{9D8B030D-6E8A-4147-A177-3AD203B41FA5}">
                      <a16:colId xmlns:a16="http://schemas.microsoft.com/office/drawing/2014/main" val="3651627157"/>
                    </a:ext>
                  </a:extLst>
                </a:gridCol>
                <a:gridCol w="987552">
                  <a:extLst>
                    <a:ext uri="{9D8B030D-6E8A-4147-A177-3AD203B41FA5}">
                      <a16:colId xmlns:a16="http://schemas.microsoft.com/office/drawing/2014/main" val="1882172078"/>
                    </a:ext>
                  </a:extLst>
                </a:gridCol>
                <a:gridCol w="987552">
                  <a:extLst>
                    <a:ext uri="{9D8B030D-6E8A-4147-A177-3AD203B41FA5}">
                      <a16:colId xmlns:a16="http://schemas.microsoft.com/office/drawing/2014/main" val="674109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3707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- 2020-05-13 11:26:31</a:t>
                      </a:r>
                      <a:r>
                        <a:rPr kumimoji="0" lang="en-US" sz="1000" b="0" i="0" u="none" strike="noStrike" kern="1200" cap="none" spc="0" normalizeH="0" baseline="0" noProof="0">
                          <a:ln>
                            <a:noFill/>
                          </a:ln>
                          <a:solidFill>
                            <a:prstClr val="black"/>
                          </a:solidFill>
                          <a:effectLst/>
                          <a:uLnTx/>
                          <a:uFillTx/>
                          <a:latin typeface="+mn-lt"/>
                          <a:ea typeface="+mn-ea"/>
                          <a:cs typeface="+mn-cs"/>
                        </a:rPr>
                        <a:t>
 About to run dry on skincare essence? Remember to keep the bottle once it's empty. 😉 Bring it to us, and you can save RM62 when you purchase our latest brightening serum - ONE BY KOSÉ Melanoshot White D! 🤩 
🎉 Promotion now extended till 12 July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0.0317 %</a:t>
                      </a:r>
                    </a:p>
                  </a:txBody>
                  <a:tcPr/>
                </a:tc>
                <a:extLst>
                  <a:ext uri="{0D108BD9-81ED-4DB2-BD59-A6C34878D82A}">
                    <a16:rowId xmlns:a16="http://schemas.microsoft.com/office/drawing/2014/main" val="2536139186"/>
                  </a:ext>
                </a:extLst>
              </a:tr>
            </a:tbl>
          </a:graphicData>
        </a:graphic>
      </p:graphicFrame>
      <p:sp>
        <p:nvSpPr>
          <p:cNvPr id="4" name="Text Placeholder 3">
            <a:extLst>
              <a:ext uri="{FF2B5EF4-FFF2-40B4-BE49-F238E27FC236}">
                <a16:creationId xmlns:a16="http://schemas.microsoft.com/office/drawing/2014/main" id="{B400322D-A447-4519-962D-29BBE514574A}"/>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2601836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AA3CC-7F75-428E-A9CC-9329C45BE986}"/>
              </a:ext>
            </a:extLst>
          </p:cNvPr>
          <p:cNvSpPr>
            <a:spLocks noGrp="1"/>
          </p:cNvSpPr>
          <p:nvPr>
            <p:ph type="title"/>
          </p:nvPr>
        </p:nvSpPr>
        <p:spPr/>
        <p:txBody>
          <a:bodyPr/>
          <a:lstStyle/>
          <a:p>
            <a:r>
              <a:rPr lang="en-US"/>
              <a:t>Facebook Own Posts Table | KOSÉ - 1 of 15</a:t>
            </a:r>
          </a:p>
        </p:txBody>
      </p:sp>
      <p:graphicFrame>
        <p:nvGraphicFramePr>
          <p:cNvPr id="5" name="Table Placeholder 4">
            <a:extLst>
              <a:ext uri="{FF2B5EF4-FFF2-40B4-BE49-F238E27FC236}">
                <a16:creationId xmlns:a16="http://schemas.microsoft.com/office/drawing/2014/main" id="{4C1F3EAC-31D3-4E04-BAED-2887255A2897}"/>
              </a:ext>
            </a:extLst>
          </p:cNvPr>
          <p:cNvGraphicFramePr>
            <a:graphicFrameLocks noGrp="1"/>
          </p:cNvGraphicFramePr>
          <p:nvPr>
            <p:ph type="tbl" sz="quarter" idx="13"/>
            <p:extLst>
              <p:ext uri="{D42A27DB-BD31-4B8C-83A1-F6EECF244321}">
                <p14:modId xmlns:p14="http://schemas.microsoft.com/office/powerpoint/2010/main" val="3966510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70586048"/>
                    </a:ext>
                  </a:extLst>
                </a:gridCol>
                <a:gridCol w="822960">
                  <a:extLst>
                    <a:ext uri="{9D8B030D-6E8A-4147-A177-3AD203B41FA5}">
                      <a16:colId xmlns:a16="http://schemas.microsoft.com/office/drawing/2014/main" val="1947177662"/>
                    </a:ext>
                  </a:extLst>
                </a:gridCol>
                <a:gridCol w="822960">
                  <a:extLst>
                    <a:ext uri="{9D8B030D-6E8A-4147-A177-3AD203B41FA5}">
                      <a16:colId xmlns:a16="http://schemas.microsoft.com/office/drawing/2014/main" val="4261794858"/>
                    </a:ext>
                  </a:extLst>
                </a:gridCol>
                <a:gridCol w="822960">
                  <a:extLst>
                    <a:ext uri="{9D8B030D-6E8A-4147-A177-3AD203B41FA5}">
                      <a16:colId xmlns:a16="http://schemas.microsoft.com/office/drawing/2014/main" val="3742465506"/>
                    </a:ext>
                  </a:extLst>
                </a:gridCol>
                <a:gridCol w="822960">
                  <a:extLst>
                    <a:ext uri="{9D8B030D-6E8A-4147-A177-3AD203B41FA5}">
                      <a16:colId xmlns:a16="http://schemas.microsoft.com/office/drawing/2014/main" val="2533329431"/>
                    </a:ext>
                  </a:extLst>
                </a:gridCol>
                <a:gridCol w="822960">
                  <a:extLst>
                    <a:ext uri="{9D8B030D-6E8A-4147-A177-3AD203B41FA5}">
                      <a16:colId xmlns:a16="http://schemas.microsoft.com/office/drawing/2014/main" val="1649494187"/>
                    </a:ext>
                  </a:extLst>
                </a:gridCol>
                <a:gridCol w="822960">
                  <a:extLst>
                    <a:ext uri="{9D8B030D-6E8A-4147-A177-3AD203B41FA5}">
                      <a16:colId xmlns:a16="http://schemas.microsoft.com/office/drawing/2014/main" val="3968846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827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- 2020-06-30 17:59:35</a:t>
                      </a:r>
                      <a:r>
                        <a:rPr kumimoji="0" lang="en-US" sz="1000" b="0" i="0" u="none" strike="noStrike" kern="1200" cap="none" spc="0" normalizeH="0" baseline="0" noProof="0">
                          <a:ln>
                            <a:noFill/>
                          </a:ln>
                          <a:solidFill>
                            <a:prstClr val="black"/>
                          </a:solidFill>
                          <a:effectLst/>
                          <a:uLnTx/>
                          <a:uFillTx/>
                          <a:latin typeface="+mn-lt"/>
                          <a:ea typeface="+mn-ea"/>
                          <a:cs typeface="+mn-cs"/>
                        </a:rPr>
                        <a:t>
 No matter where we go, we’ll always need a protective barrier to defend us against harm - such as the masks we wear for our health 😷 and the sunscreen we apply to prevent skin damage from harsh rays of the sun. 🧴☀️
We’ll do the delivery for you. Stay chill at home and get it from us online. 😉
Lazada: https://www.lazada.com.my/shop/kose-official-store/ExclusiveLaunchUVProtection.htm
Hermo: https://www.hermo.my/brand/55-kose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580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- 2020-06-25 16:58:21</a:t>
                      </a:r>
                      <a:r>
                        <a:rPr kumimoji="0" lang="en-US" sz="1000" b="0" i="0" u="none" strike="noStrike" kern="1200" cap="none" spc="0" normalizeH="0" baseline="0" noProof="0">
                          <a:ln>
                            <a:noFill/>
                          </a:ln>
                          <a:solidFill>
                            <a:prstClr val="black"/>
                          </a:solidFill>
                          <a:effectLst/>
                          <a:uLnTx/>
                          <a:uFillTx/>
                          <a:latin typeface="+mn-lt"/>
                          <a:ea typeface="+mn-ea"/>
                          <a:cs typeface="+mn-cs"/>
                        </a:rPr>
                        <a:t>
 Need a quick solution to prevent skin trouble? You can count on our Intelligé Quick Sebum Remover to save the day. 🌟🦸 
Order from Lazada: 
https://www.lazada.com.my/products/kose-intellige-sebum-quick-remove-i1046438673-s2840528581.html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88605421"/>
                  </a:ext>
                </a:extLst>
              </a:tr>
            </a:tbl>
          </a:graphicData>
        </a:graphic>
      </p:graphicFrame>
      <p:sp>
        <p:nvSpPr>
          <p:cNvPr id="4" name="Text Placeholder 3">
            <a:extLst>
              <a:ext uri="{FF2B5EF4-FFF2-40B4-BE49-F238E27FC236}">
                <a16:creationId xmlns:a16="http://schemas.microsoft.com/office/drawing/2014/main" id="{36FD57D8-CD5D-4120-B44C-C36134B2E653}"/>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1621510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65D13-1A09-4B3D-8405-175FF96B56CC}"/>
              </a:ext>
            </a:extLst>
          </p:cNvPr>
          <p:cNvSpPr>
            <a:spLocks noGrp="1"/>
          </p:cNvSpPr>
          <p:nvPr>
            <p:ph type="title"/>
          </p:nvPr>
        </p:nvSpPr>
        <p:spPr/>
        <p:txBody>
          <a:bodyPr/>
          <a:lstStyle/>
          <a:p>
            <a:r>
              <a:rPr lang="en-US"/>
              <a:t>Facebook Own Posts Table | KOSÉ - 2 of 15</a:t>
            </a:r>
          </a:p>
        </p:txBody>
      </p:sp>
      <p:graphicFrame>
        <p:nvGraphicFramePr>
          <p:cNvPr id="5" name="Table Placeholder 4">
            <a:extLst>
              <a:ext uri="{FF2B5EF4-FFF2-40B4-BE49-F238E27FC236}">
                <a16:creationId xmlns:a16="http://schemas.microsoft.com/office/drawing/2014/main" id="{9F4F43EE-BE05-4E28-8A23-8D472F67E7D8}"/>
              </a:ext>
            </a:extLst>
          </p:cNvPr>
          <p:cNvGraphicFramePr>
            <a:graphicFrameLocks noGrp="1"/>
          </p:cNvGraphicFramePr>
          <p:nvPr>
            <p:ph type="tbl" sz="quarter" idx="13"/>
            <p:extLst>
              <p:ext uri="{D42A27DB-BD31-4B8C-83A1-F6EECF244321}">
                <p14:modId xmlns:p14="http://schemas.microsoft.com/office/powerpoint/2010/main" val="3005756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3828130"/>
                    </a:ext>
                  </a:extLst>
                </a:gridCol>
                <a:gridCol w="822960">
                  <a:extLst>
                    <a:ext uri="{9D8B030D-6E8A-4147-A177-3AD203B41FA5}">
                      <a16:colId xmlns:a16="http://schemas.microsoft.com/office/drawing/2014/main" val="1433754579"/>
                    </a:ext>
                  </a:extLst>
                </a:gridCol>
                <a:gridCol w="822960">
                  <a:extLst>
                    <a:ext uri="{9D8B030D-6E8A-4147-A177-3AD203B41FA5}">
                      <a16:colId xmlns:a16="http://schemas.microsoft.com/office/drawing/2014/main" val="1715496106"/>
                    </a:ext>
                  </a:extLst>
                </a:gridCol>
                <a:gridCol w="822960">
                  <a:extLst>
                    <a:ext uri="{9D8B030D-6E8A-4147-A177-3AD203B41FA5}">
                      <a16:colId xmlns:a16="http://schemas.microsoft.com/office/drawing/2014/main" val="2662128603"/>
                    </a:ext>
                  </a:extLst>
                </a:gridCol>
                <a:gridCol w="822960">
                  <a:extLst>
                    <a:ext uri="{9D8B030D-6E8A-4147-A177-3AD203B41FA5}">
                      <a16:colId xmlns:a16="http://schemas.microsoft.com/office/drawing/2014/main" val="2891662744"/>
                    </a:ext>
                  </a:extLst>
                </a:gridCol>
                <a:gridCol w="822960">
                  <a:extLst>
                    <a:ext uri="{9D8B030D-6E8A-4147-A177-3AD203B41FA5}">
                      <a16:colId xmlns:a16="http://schemas.microsoft.com/office/drawing/2014/main" val="2076576399"/>
                    </a:ext>
                  </a:extLst>
                </a:gridCol>
                <a:gridCol w="822960">
                  <a:extLst>
                    <a:ext uri="{9D8B030D-6E8A-4147-A177-3AD203B41FA5}">
                      <a16:colId xmlns:a16="http://schemas.microsoft.com/office/drawing/2014/main" val="18475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510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- 2020-06-25 16:13:47</a:t>
                      </a:r>
                      <a:r>
                        <a:rPr kumimoji="0" lang="en-US" sz="1000" b="0" i="0" u="none" strike="noStrike" kern="1200" cap="none" spc="0" normalizeH="0" baseline="0" noProof="0">
                          <a:ln>
                            <a:noFill/>
                          </a:ln>
                          <a:solidFill>
                            <a:prstClr val="black"/>
                          </a:solidFill>
                          <a:effectLst/>
                          <a:uLnTx/>
                          <a:uFillTx/>
                          <a:latin typeface="+mn-lt"/>
                          <a:ea typeface="+mn-ea"/>
                          <a:cs typeface="+mn-cs"/>
                        </a:rPr>
                        <a:t>
 Join us for our VIP Event🥳 and enjoy some amazing deals at our counters!
Enjoy ✨exclusive beauty treats with 3x snowy points on any purchase, and save up to 40% for our best buy sets!✨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9220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- 2020-06-23 18:55:55</a:t>
                      </a:r>
                      <a:r>
                        <a:rPr kumimoji="0" lang="en-US" sz="1000" b="0" i="0" u="none" strike="noStrike" kern="1200" cap="none" spc="0" normalizeH="0" baseline="0" noProof="0">
                          <a:ln>
                            <a:noFill/>
                          </a:ln>
                          <a:solidFill>
                            <a:prstClr val="black"/>
                          </a:solidFill>
                          <a:effectLst/>
                          <a:uLnTx/>
                          <a:uFillTx/>
                          <a:latin typeface="+mn-lt"/>
                          <a:ea typeface="+mn-ea"/>
                          <a:cs typeface="+mn-cs"/>
                        </a:rPr>
                        <a:t>
 Similar to how we come up with new norms, we’ve also improved our Sekkisei sunscreens formula with 💧 Job’s Tears Extract 💧 to offer even more protection against skin damage for exceptionally beautiful skin. 😍 Between UV Milk, Gel, Tone Up and Stick - choose the product that best fits you!
Stay safe and just order from us online.
Lazada: https://www.lazada.com.my/shop/kose-official-store/ExclusiveLaunchUVProtection.htm?%E2%81%A0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12549875"/>
                  </a:ext>
                </a:extLst>
              </a:tr>
            </a:tbl>
          </a:graphicData>
        </a:graphic>
      </p:graphicFrame>
      <p:sp>
        <p:nvSpPr>
          <p:cNvPr id="4" name="Text Placeholder 3">
            <a:extLst>
              <a:ext uri="{FF2B5EF4-FFF2-40B4-BE49-F238E27FC236}">
                <a16:creationId xmlns:a16="http://schemas.microsoft.com/office/drawing/2014/main" id="{39195DD4-B1D2-499B-9364-49B1F41114F1}"/>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919546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F7CEC-E37F-4101-A8C7-22048402CD87}"/>
              </a:ext>
            </a:extLst>
          </p:cNvPr>
          <p:cNvSpPr>
            <a:spLocks noGrp="1"/>
          </p:cNvSpPr>
          <p:nvPr>
            <p:ph type="title"/>
          </p:nvPr>
        </p:nvSpPr>
        <p:spPr/>
        <p:txBody>
          <a:bodyPr/>
          <a:lstStyle/>
          <a:p>
            <a:r>
              <a:rPr lang="en-US"/>
              <a:t>Facebook Own Posts Table | KOSÉ - 3 of 15</a:t>
            </a:r>
          </a:p>
        </p:txBody>
      </p:sp>
      <p:graphicFrame>
        <p:nvGraphicFramePr>
          <p:cNvPr id="5" name="Table Placeholder 4">
            <a:extLst>
              <a:ext uri="{FF2B5EF4-FFF2-40B4-BE49-F238E27FC236}">
                <a16:creationId xmlns:a16="http://schemas.microsoft.com/office/drawing/2014/main" id="{ADC55341-96DE-4F48-8EDE-A0C61AA78659}"/>
              </a:ext>
            </a:extLst>
          </p:cNvPr>
          <p:cNvGraphicFramePr>
            <a:graphicFrameLocks noGrp="1"/>
          </p:cNvGraphicFramePr>
          <p:nvPr>
            <p:ph type="tbl" sz="quarter" idx="13"/>
            <p:extLst>
              <p:ext uri="{D42A27DB-BD31-4B8C-83A1-F6EECF244321}">
                <p14:modId xmlns:p14="http://schemas.microsoft.com/office/powerpoint/2010/main" val="316912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8792098"/>
                    </a:ext>
                  </a:extLst>
                </a:gridCol>
                <a:gridCol w="822960">
                  <a:extLst>
                    <a:ext uri="{9D8B030D-6E8A-4147-A177-3AD203B41FA5}">
                      <a16:colId xmlns:a16="http://schemas.microsoft.com/office/drawing/2014/main" val="1836833522"/>
                    </a:ext>
                  </a:extLst>
                </a:gridCol>
                <a:gridCol w="822960">
                  <a:extLst>
                    <a:ext uri="{9D8B030D-6E8A-4147-A177-3AD203B41FA5}">
                      <a16:colId xmlns:a16="http://schemas.microsoft.com/office/drawing/2014/main" val="3935388556"/>
                    </a:ext>
                  </a:extLst>
                </a:gridCol>
                <a:gridCol w="822960">
                  <a:extLst>
                    <a:ext uri="{9D8B030D-6E8A-4147-A177-3AD203B41FA5}">
                      <a16:colId xmlns:a16="http://schemas.microsoft.com/office/drawing/2014/main" val="705030441"/>
                    </a:ext>
                  </a:extLst>
                </a:gridCol>
                <a:gridCol w="822960">
                  <a:extLst>
                    <a:ext uri="{9D8B030D-6E8A-4147-A177-3AD203B41FA5}">
                      <a16:colId xmlns:a16="http://schemas.microsoft.com/office/drawing/2014/main" val="1082378864"/>
                    </a:ext>
                  </a:extLst>
                </a:gridCol>
                <a:gridCol w="822960">
                  <a:extLst>
                    <a:ext uri="{9D8B030D-6E8A-4147-A177-3AD203B41FA5}">
                      <a16:colId xmlns:a16="http://schemas.microsoft.com/office/drawing/2014/main" val="884525391"/>
                    </a:ext>
                  </a:extLst>
                </a:gridCol>
                <a:gridCol w="822960">
                  <a:extLst>
                    <a:ext uri="{9D8B030D-6E8A-4147-A177-3AD203B41FA5}">
                      <a16:colId xmlns:a16="http://schemas.microsoft.com/office/drawing/2014/main" val="1006282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215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- 2020-06-21 09:54:26</a:t>
                      </a:r>
                      <a:r>
                        <a:rPr kumimoji="0" lang="en-US" sz="1000" b="0" i="0" u="none" strike="noStrike" kern="1200" cap="none" spc="0" normalizeH="0" baseline="0" noProof="0">
                          <a:ln>
                            <a:noFill/>
                          </a:ln>
                          <a:solidFill>
                            <a:prstClr val="black"/>
                          </a:solidFill>
                          <a:effectLst/>
                          <a:uLnTx/>
                          <a:uFillTx/>
                          <a:latin typeface="+mn-lt"/>
                          <a:ea typeface="+mn-ea"/>
                          <a:cs typeface="+mn-cs"/>
                        </a:rPr>
                        <a:t>
 To all the incredible dads out there, thank you for being the pillar of strength that supports us and the light that guides and protects us. We are always grateful for all your care, and appreciate everything that you do. With all our love, Happy Father's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336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- 2020-06-18 16:54:06</a:t>
                      </a:r>
                      <a:r>
                        <a:rPr kumimoji="0" lang="en-US" sz="1000" b="0" i="0" u="none" strike="noStrike" kern="1200" cap="none" spc="0" normalizeH="0" baseline="0" noProof="0">
                          <a:ln>
                            <a:noFill/>
                          </a:ln>
                          <a:solidFill>
                            <a:prstClr val="black"/>
                          </a:solidFill>
                          <a:effectLst/>
                          <a:uLnTx/>
                          <a:uFillTx/>
                          <a:latin typeface="+mn-lt"/>
                          <a:ea typeface="+mn-ea"/>
                          <a:cs typeface="+mn-cs"/>
                        </a:rPr>
                        <a:t>
 Before you "see-bum", you can start preventing skin trouble with our ✨Intelligé Quick Sebum Remover✨. After cleansing, apply Sebum Quick Up on your T-Zone area then the Sebum Mask Remover. Once the mask is dry, peel it off, and voila - your pores should feel tightened. What’s more, your skin will look softer and silkier too!
No more woes. Grab this from Lazada now: 
https://www.lazada.com.my/products/kose-intellige-sebum-quick-remove-i1046438673-s2840528581.html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5337695"/>
                  </a:ext>
                </a:extLst>
              </a:tr>
            </a:tbl>
          </a:graphicData>
        </a:graphic>
      </p:graphicFrame>
      <p:sp>
        <p:nvSpPr>
          <p:cNvPr id="4" name="Text Placeholder 3">
            <a:extLst>
              <a:ext uri="{FF2B5EF4-FFF2-40B4-BE49-F238E27FC236}">
                <a16:creationId xmlns:a16="http://schemas.microsoft.com/office/drawing/2014/main" id="{CE395C51-D15A-4144-9808-D54CE6105BFA}"/>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360955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1D5EB-6EC4-4190-A976-E065E7BCEA25}"/>
              </a:ext>
            </a:extLst>
          </p:cNvPr>
          <p:cNvSpPr>
            <a:spLocks noGrp="1"/>
          </p:cNvSpPr>
          <p:nvPr>
            <p:ph type="title"/>
          </p:nvPr>
        </p:nvSpPr>
        <p:spPr/>
        <p:txBody>
          <a:bodyPr/>
          <a:lstStyle/>
          <a:p>
            <a:r>
              <a:rPr lang="en-US"/>
              <a:t>Facebook Own Posts Table | KOSÉ - 4 of 15</a:t>
            </a:r>
          </a:p>
        </p:txBody>
      </p:sp>
      <p:graphicFrame>
        <p:nvGraphicFramePr>
          <p:cNvPr id="5" name="Table Placeholder 4">
            <a:extLst>
              <a:ext uri="{FF2B5EF4-FFF2-40B4-BE49-F238E27FC236}">
                <a16:creationId xmlns:a16="http://schemas.microsoft.com/office/drawing/2014/main" id="{C47F77AE-8B38-4957-9EAB-6874AFF73AAF}"/>
              </a:ext>
            </a:extLst>
          </p:cNvPr>
          <p:cNvGraphicFramePr>
            <a:graphicFrameLocks noGrp="1"/>
          </p:cNvGraphicFramePr>
          <p:nvPr>
            <p:ph type="tbl" sz="quarter" idx="13"/>
            <p:extLst>
              <p:ext uri="{D42A27DB-BD31-4B8C-83A1-F6EECF244321}">
                <p14:modId xmlns:p14="http://schemas.microsoft.com/office/powerpoint/2010/main" val="1002011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5591719"/>
                    </a:ext>
                  </a:extLst>
                </a:gridCol>
                <a:gridCol w="822960">
                  <a:extLst>
                    <a:ext uri="{9D8B030D-6E8A-4147-A177-3AD203B41FA5}">
                      <a16:colId xmlns:a16="http://schemas.microsoft.com/office/drawing/2014/main" val="4042084051"/>
                    </a:ext>
                  </a:extLst>
                </a:gridCol>
                <a:gridCol w="822960">
                  <a:extLst>
                    <a:ext uri="{9D8B030D-6E8A-4147-A177-3AD203B41FA5}">
                      <a16:colId xmlns:a16="http://schemas.microsoft.com/office/drawing/2014/main" val="527339408"/>
                    </a:ext>
                  </a:extLst>
                </a:gridCol>
                <a:gridCol w="822960">
                  <a:extLst>
                    <a:ext uri="{9D8B030D-6E8A-4147-A177-3AD203B41FA5}">
                      <a16:colId xmlns:a16="http://schemas.microsoft.com/office/drawing/2014/main" val="723577586"/>
                    </a:ext>
                  </a:extLst>
                </a:gridCol>
                <a:gridCol w="822960">
                  <a:extLst>
                    <a:ext uri="{9D8B030D-6E8A-4147-A177-3AD203B41FA5}">
                      <a16:colId xmlns:a16="http://schemas.microsoft.com/office/drawing/2014/main" val="1401463130"/>
                    </a:ext>
                  </a:extLst>
                </a:gridCol>
                <a:gridCol w="822960">
                  <a:extLst>
                    <a:ext uri="{9D8B030D-6E8A-4147-A177-3AD203B41FA5}">
                      <a16:colId xmlns:a16="http://schemas.microsoft.com/office/drawing/2014/main" val="112035519"/>
                    </a:ext>
                  </a:extLst>
                </a:gridCol>
                <a:gridCol w="822960">
                  <a:extLst>
                    <a:ext uri="{9D8B030D-6E8A-4147-A177-3AD203B41FA5}">
                      <a16:colId xmlns:a16="http://schemas.microsoft.com/office/drawing/2014/main" val="395242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953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- 2020-06-16 19:39:00</a:t>
                      </a:r>
                      <a:r>
                        <a:rPr kumimoji="0" lang="en-US" sz="1000" b="0" i="0" u="none" strike="noStrike" kern="1200" cap="none" spc="0" normalizeH="0" baseline="0" noProof="0">
                          <a:ln>
                            <a:noFill/>
                          </a:ln>
                          <a:solidFill>
                            <a:prstClr val="black"/>
                          </a:solidFill>
                          <a:effectLst/>
                          <a:uLnTx/>
                          <a:uFillTx/>
                          <a:latin typeface="+mn-lt"/>
                          <a:ea typeface="+mn-ea"/>
                          <a:cs typeface="+mn-cs"/>
                        </a:rPr>
                        <a:t>
 Need a sunscreen that offers better protection against skin damage? Try out our 🔥 hot picks 🔥 this month. Not only do our sunscreens help keep your skin clear, but they also have an incredibly lightweight texture that will make you feel as though you're not wearing sunscreen at all. 🌟
Get it fresh now!
Lazada: https://www.lazada.com.my/shop/kose-official-store/ExclusiveLaunchUVProtection.htm?%E2%81%A0
Hermo: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5034468"/>
                  </a:ext>
                </a:extLst>
              </a:tr>
            </a:tbl>
          </a:graphicData>
        </a:graphic>
      </p:graphicFrame>
      <p:sp>
        <p:nvSpPr>
          <p:cNvPr id="4" name="Text Placeholder 3">
            <a:extLst>
              <a:ext uri="{FF2B5EF4-FFF2-40B4-BE49-F238E27FC236}">
                <a16:creationId xmlns:a16="http://schemas.microsoft.com/office/drawing/2014/main" id="{99B61AE1-EBE1-4647-AFA6-817A595F4E1E}"/>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2476603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863B-4A29-49FB-B3D4-93109BD52BE6}"/>
              </a:ext>
            </a:extLst>
          </p:cNvPr>
          <p:cNvSpPr>
            <a:spLocks noGrp="1"/>
          </p:cNvSpPr>
          <p:nvPr>
            <p:ph type="title"/>
          </p:nvPr>
        </p:nvSpPr>
        <p:spPr/>
        <p:txBody>
          <a:bodyPr/>
          <a:lstStyle/>
          <a:p>
            <a:r>
              <a:rPr lang="en-US"/>
              <a:t>Facebook Own Posts Table | KOSÉ - 5 of 15</a:t>
            </a:r>
          </a:p>
        </p:txBody>
      </p:sp>
      <p:graphicFrame>
        <p:nvGraphicFramePr>
          <p:cNvPr id="5" name="Table Placeholder 4">
            <a:extLst>
              <a:ext uri="{FF2B5EF4-FFF2-40B4-BE49-F238E27FC236}">
                <a16:creationId xmlns:a16="http://schemas.microsoft.com/office/drawing/2014/main" id="{EC32E981-A0A3-4983-9888-6607F964B1EB}"/>
              </a:ext>
            </a:extLst>
          </p:cNvPr>
          <p:cNvGraphicFramePr>
            <a:graphicFrameLocks noGrp="1"/>
          </p:cNvGraphicFramePr>
          <p:nvPr>
            <p:ph type="tbl" sz="quarter" idx="13"/>
            <p:extLst>
              <p:ext uri="{D42A27DB-BD31-4B8C-83A1-F6EECF244321}">
                <p14:modId xmlns:p14="http://schemas.microsoft.com/office/powerpoint/2010/main" val="4202492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9796392"/>
                    </a:ext>
                  </a:extLst>
                </a:gridCol>
                <a:gridCol w="822960">
                  <a:extLst>
                    <a:ext uri="{9D8B030D-6E8A-4147-A177-3AD203B41FA5}">
                      <a16:colId xmlns:a16="http://schemas.microsoft.com/office/drawing/2014/main" val="2466999297"/>
                    </a:ext>
                  </a:extLst>
                </a:gridCol>
                <a:gridCol w="822960">
                  <a:extLst>
                    <a:ext uri="{9D8B030D-6E8A-4147-A177-3AD203B41FA5}">
                      <a16:colId xmlns:a16="http://schemas.microsoft.com/office/drawing/2014/main" val="1250948736"/>
                    </a:ext>
                  </a:extLst>
                </a:gridCol>
                <a:gridCol w="822960">
                  <a:extLst>
                    <a:ext uri="{9D8B030D-6E8A-4147-A177-3AD203B41FA5}">
                      <a16:colId xmlns:a16="http://schemas.microsoft.com/office/drawing/2014/main" val="3628540280"/>
                    </a:ext>
                  </a:extLst>
                </a:gridCol>
                <a:gridCol w="822960">
                  <a:extLst>
                    <a:ext uri="{9D8B030D-6E8A-4147-A177-3AD203B41FA5}">
                      <a16:colId xmlns:a16="http://schemas.microsoft.com/office/drawing/2014/main" val="3063131576"/>
                    </a:ext>
                  </a:extLst>
                </a:gridCol>
                <a:gridCol w="822960">
                  <a:extLst>
                    <a:ext uri="{9D8B030D-6E8A-4147-A177-3AD203B41FA5}">
                      <a16:colId xmlns:a16="http://schemas.microsoft.com/office/drawing/2014/main" val="479888435"/>
                    </a:ext>
                  </a:extLst>
                </a:gridCol>
                <a:gridCol w="822960">
                  <a:extLst>
                    <a:ext uri="{9D8B030D-6E8A-4147-A177-3AD203B41FA5}">
                      <a16:colId xmlns:a16="http://schemas.microsoft.com/office/drawing/2014/main" val="60097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124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- 2020-06-11 17:48:57</a:t>
                      </a:r>
                      <a:r>
                        <a:rPr kumimoji="0" lang="en-US" sz="1000" b="0" i="0" u="none" strike="noStrike" kern="1200" cap="none" spc="0" normalizeH="0" baseline="0" noProof="0">
                          <a:ln>
                            <a:noFill/>
                          </a:ln>
                          <a:solidFill>
                            <a:prstClr val="black"/>
                          </a:solidFill>
                          <a:effectLst/>
                          <a:uLnTx/>
                          <a:uFillTx/>
                          <a:latin typeface="+mn-lt"/>
                          <a:ea typeface="+mn-ea"/>
                          <a:cs typeface="+mn-cs"/>
                        </a:rPr>
                        <a:t>
 Turn your skin feeling soft and ‘souffle’ by giving it a taste of our mouth-watering souffle! 🍰😍 With flavorful ingredients such as skin catch-and-disperse technology (instant absorption in the skin) and two-layer sealing formula (double layer seals moisture in the skin), your skin will thank you for this delicious treat to keep it full and satisfied. 😋
Treat yourself. Get it here on Lazada or Hermo.
Lazada: https://www.lazada.com.my/shop/kose-official-store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5888160"/>
                  </a:ext>
                </a:extLst>
              </a:tr>
            </a:tbl>
          </a:graphicData>
        </a:graphic>
      </p:graphicFrame>
      <p:sp>
        <p:nvSpPr>
          <p:cNvPr id="4" name="Text Placeholder 3">
            <a:extLst>
              <a:ext uri="{FF2B5EF4-FFF2-40B4-BE49-F238E27FC236}">
                <a16:creationId xmlns:a16="http://schemas.microsoft.com/office/drawing/2014/main" id="{C6AFA9E4-6C53-41A0-A005-A4B3FF3404B9}"/>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2193893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10002-731B-43F4-A3AF-EF15931BEB30}"/>
              </a:ext>
            </a:extLst>
          </p:cNvPr>
          <p:cNvSpPr>
            <a:spLocks noGrp="1"/>
          </p:cNvSpPr>
          <p:nvPr>
            <p:ph type="title"/>
          </p:nvPr>
        </p:nvSpPr>
        <p:spPr/>
        <p:txBody>
          <a:bodyPr/>
          <a:lstStyle/>
          <a:p>
            <a:r>
              <a:rPr lang="en-US"/>
              <a:t>Facebook Own Posts Table | KOSÉ - 6 of 15</a:t>
            </a:r>
          </a:p>
        </p:txBody>
      </p:sp>
      <p:graphicFrame>
        <p:nvGraphicFramePr>
          <p:cNvPr id="5" name="Table Placeholder 4">
            <a:extLst>
              <a:ext uri="{FF2B5EF4-FFF2-40B4-BE49-F238E27FC236}">
                <a16:creationId xmlns:a16="http://schemas.microsoft.com/office/drawing/2014/main" id="{48FBECF1-4F3E-47D8-BB52-F82982469138}"/>
              </a:ext>
            </a:extLst>
          </p:cNvPr>
          <p:cNvGraphicFramePr>
            <a:graphicFrameLocks noGrp="1"/>
          </p:cNvGraphicFramePr>
          <p:nvPr>
            <p:ph type="tbl" sz="quarter" idx="13"/>
            <p:extLst>
              <p:ext uri="{D42A27DB-BD31-4B8C-83A1-F6EECF244321}">
                <p14:modId xmlns:p14="http://schemas.microsoft.com/office/powerpoint/2010/main" val="42855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1148719"/>
                    </a:ext>
                  </a:extLst>
                </a:gridCol>
                <a:gridCol w="822960">
                  <a:extLst>
                    <a:ext uri="{9D8B030D-6E8A-4147-A177-3AD203B41FA5}">
                      <a16:colId xmlns:a16="http://schemas.microsoft.com/office/drawing/2014/main" val="2156405439"/>
                    </a:ext>
                  </a:extLst>
                </a:gridCol>
                <a:gridCol w="822960">
                  <a:extLst>
                    <a:ext uri="{9D8B030D-6E8A-4147-A177-3AD203B41FA5}">
                      <a16:colId xmlns:a16="http://schemas.microsoft.com/office/drawing/2014/main" val="3852456467"/>
                    </a:ext>
                  </a:extLst>
                </a:gridCol>
                <a:gridCol w="822960">
                  <a:extLst>
                    <a:ext uri="{9D8B030D-6E8A-4147-A177-3AD203B41FA5}">
                      <a16:colId xmlns:a16="http://schemas.microsoft.com/office/drawing/2014/main" val="530671498"/>
                    </a:ext>
                  </a:extLst>
                </a:gridCol>
                <a:gridCol w="822960">
                  <a:extLst>
                    <a:ext uri="{9D8B030D-6E8A-4147-A177-3AD203B41FA5}">
                      <a16:colId xmlns:a16="http://schemas.microsoft.com/office/drawing/2014/main" val="2914561265"/>
                    </a:ext>
                  </a:extLst>
                </a:gridCol>
                <a:gridCol w="822960">
                  <a:extLst>
                    <a:ext uri="{9D8B030D-6E8A-4147-A177-3AD203B41FA5}">
                      <a16:colId xmlns:a16="http://schemas.microsoft.com/office/drawing/2014/main" val="497392870"/>
                    </a:ext>
                  </a:extLst>
                </a:gridCol>
                <a:gridCol w="822960">
                  <a:extLst>
                    <a:ext uri="{9D8B030D-6E8A-4147-A177-3AD203B41FA5}">
                      <a16:colId xmlns:a16="http://schemas.microsoft.com/office/drawing/2014/main" val="2100247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9121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- 2020-06-09 16:48:12</a:t>
                      </a:r>
                      <a:r>
                        <a:rPr kumimoji="0" lang="en-US" sz="1000" b="0" i="0" u="none" strike="noStrike" kern="1200" cap="none" spc="0" normalizeH="0" baseline="0" noProof="0">
                          <a:ln>
                            <a:noFill/>
                          </a:ln>
                          <a:solidFill>
                            <a:prstClr val="black"/>
                          </a:solidFill>
                          <a:effectLst/>
                          <a:uLnTx/>
                          <a:uFillTx/>
                          <a:latin typeface="+mn-lt"/>
                          <a:ea typeface="+mn-ea"/>
                          <a:cs typeface="+mn-cs"/>
                        </a:rPr>
                        <a:t>
 Has anyone felt the intense heat lately? ☀️🔥 While you’re drinking water to keep yourself hydrated, remember to give your skin a nourishing drink too so that it can stay moisturised and healthy.💦✨ Our Sekkisei Lotion and Herbal Gel should do the trick in keeping your skin in tip-top shape! 💪
“Water” you waiting for? Get them now from our online store.
Lazada: https://www.lazada.com.my/shop/kose-official-store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178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- 2020-06-05 12:36:00</a:t>
                      </a:r>
                      <a:r>
                        <a:rPr kumimoji="0" lang="en-US" sz="1000" b="0" i="0" u="none" strike="noStrike" kern="1200" cap="none" spc="0" normalizeH="0" baseline="0" noProof="0">
                          <a:ln>
                            <a:noFill/>
                          </a:ln>
                          <a:solidFill>
                            <a:prstClr val="black"/>
                          </a:solidFill>
                          <a:effectLst/>
                          <a:uLnTx/>
                          <a:uFillTx/>
                          <a:latin typeface="+mn-lt"/>
                          <a:ea typeface="+mn-ea"/>
                          <a:cs typeface="+mn-cs"/>
                        </a:rPr>
                        <a:t>
 As the saying goes, “Prevention is better than cure”! Prevent skin trouble before it occurs to maintain bright ✨, healthy skin with our Intelligé Quick Sebum Remover. 
It truly is trouble no more when you can even order it easily online: 
https://www.lazada.com.my/products/kose-intellige-sebum-quick-remove-i1046438673-s2840528581.html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91588015"/>
                  </a:ext>
                </a:extLst>
              </a:tr>
            </a:tbl>
          </a:graphicData>
        </a:graphic>
      </p:graphicFrame>
      <p:sp>
        <p:nvSpPr>
          <p:cNvPr id="4" name="Text Placeholder 3">
            <a:extLst>
              <a:ext uri="{FF2B5EF4-FFF2-40B4-BE49-F238E27FC236}">
                <a16:creationId xmlns:a16="http://schemas.microsoft.com/office/drawing/2014/main" id="{CF4EC9FF-4FA9-4C62-AC6A-29B4F8FC37BB}"/>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3980298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DE80-C634-4E50-87F4-5272532E12CD}"/>
              </a:ext>
            </a:extLst>
          </p:cNvPr>
          <p:cNvSpPr>
            <a:spLocks noGrp="1"/>
          </p:cNvSpPr>
          <p:nvPr>
            <p:ph type="title"/>
          </p:nvPr>
        </p:nvSpPr>
        <p:spPr/>
        <p:txBody>
          <a:bodyPr/>
          <a:lstStyle/>
          <a:p>
            <a:r>
              <a:rPr lang="en-US"/>
              <a:t>Facebook Own Posts Table | KOSÉ - 7 of 15</a:t>
            </a:r>
          </a:p>
        </p:txBody>
      </p:sp>
      <p:graphicFrame>
        <p:nvGraphicFramePr>
          <p:cNvPr id="5" name="Table Placeholder 4">
            <a:extLst>
              <a:ext uri="{FF2B5EF4-FFF2-40B4-BE49-F238E27FC236}">
                <a16:creationId xmlns:a16="http://schemas.microsoft.com/office/drawing/2014/main" id="{69D9C546-B13E-4DBF-8E98-A388B11C67B8}"/>
              </a:ext>
            </a:extLst>
          </p:cNvPr>
          <p:cNvGraphicFramePr>
            <a:graphicFrameLocks noGrp="1"/>
          </p:cNvGraphicFramePr>
          <p:nvPr>
            <p:ph type="tbl" sz="quarter" idx="13"/>
            <p:extLst>
              <p:ext uri="{D42A27DB-BD31-4B8C-83A1-F6EECF244321}">
                <p14:modId xmlns:p14="http://schemas.microsoft.com/office/powerpoint/2010/main" val="1395235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8792471"/>
                    </a:ext>
                  </a:extLst>
                </a:gridCol>
                <a:gridCol w="822960">
                  <a:extLst>
                    <a:ext uri="{9D8B030D-6E8A-4147-A177-3AD203B41FA5}">
                      <a16:colId xmlns:a16="http://schemas.microsoft.com/office/drawing/2014/main" val="3441329215"/>
                    </a:ext>
                  </a:extLst>
                </a:gridCol>
                <a:gridCol w="822960">
                  <a:extLst>
                    <a:ext uri="{9D8B030D-6E8A-4147-A177-3AD203B41FA5}">
                      <a16:colId xmlns:a16="http://schemas.microsoft.com/office/drawing/2014/main" val="342872768"/>
                    </a:ext>
                  </a:extLst>
                </a:gridCol>
                <a:gridCol w="822960">
                  <a:extLst>
                    <a:ext uri="{9D8B030D-6E8A-4147-A177-3AD203B41FA5}">
                      <a16:colId xmlns:a16="http://schemas.microsoft.com/office/drawing/2014/main" val="857123907"/>
                    </a:ext>
                  </a:extLst>
                </a:gridCol>
                <a:gridCol w="822960">
                  <a:extLst>
                    <a:ext uri="{9D8B030D-6E8A-4147-A177-3AD203B41FA5}">
                      <a16:colId xmlns:a16="http://schemas.microsoft.com/office/drawing/2014/main" val="2064644045"/>
                    </a:ext>
                  </a:extLst>
                </a:gridCol>
                <a:gridCol w="822960">
                  <a:extLst>
                    <a:ext uri="{9D8B030D-6E8A-4147-A177-3AD203B41FA5}">
                      <a16:colId xmlns:a16="http://schemas.microsoft.com/office/drawing/2014/main" val="1991250195"/>
                    </a:ext>
                  </a:extLst>
                </a:gridCol>
                <a:gridCol w="822960">
                  <a:extLst>
                    <a:ext uri="{9D8B030D-6E8A-4147-A177-3AD203B41FA5}">
                      <a16:colId xmlns:a16="http://schemas.microsoft.com/office/drawing/2014/main" val="779797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431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12:44:31</a:t>
                      </a:r>
                      <a:r>
                        <a:rPr kumimoji="0" lang="en-US" sz="1000" b="0" i="0" u="none" strike="noStrike" kern="1200" cap="none" spc="0" normalizeH="0" baseline="0" noProof="0">
                          <a:ln>
                            <a:noFill/>
                          </a:ln>
                          <a:solidFill>
                            <a:prstClr val="black"/>
                          </a:solidFill>
                          <a:effectLst/>
                          <a:uLnTx/>
                          <a:uFillTx/>
                          <a:latin typeface="+mn-lt"/>
                          <a:ea typeface="+mn-ea"/>
                          <a:cs typeface="+mn-cs"/>
                        </a:rPr>
                        <a:t>
 Wow, how time flies! We're now entering mid-2020! 
Has your skin stayed glowing since the beginning of the year? If you're hoping to turn into a glowing goddess 👸🌟 by the end of 2020, you should try out our featured products this month. 😉
Order online now!
Lazada: https://www.lazada.com.my/shop/kose-official-store
Hermo: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97315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10:40:47</a:t>
                      </a:r>
                      <a:r>
                        <a:rPr kumimoji="0" lang="en-US" sz="1000" b="0" i="0" u="none" strike="noStrike" kern="1200" cap="none" spc="0" normalizeH="0" baseline="0" noProof="0">
                          <a:ln>
                            <a:noFill/>
                          </a:ln>
                          <a:solidFill>
                            <a:prstClr val="black"/>
                          </a:solidFill>
                          <a:effectLst/>
                          <a:uLnTx/>
                          <a:uFillTx/>
                          <a:latin typeface="+mn-lt"/>
                          <a:ea typeface="+mn-ea"/>
                          <a:cs typeface="+mn-cs"/>
                        </a:rPr>
                        <a:t>
 ☀️Need UV protection on the go? 😍 Get it with UV Stick, a smooth stick-type sun protector great for easy application and quick touch-ups on light makeup thanks to its light, smooth-spreading oil ingredient. 💧
Visit for more info: 
https://www.lazada.com.my/shop/kose-official-store/ExclusiveLaunchUVProtection.htm?spm=a2o4k.10415192.0.0.f0411810D9st2H&amp;wh_weex=true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4816569"/>
                  </a:ext>
                </a:extLst>
              </a:tr>
            </a:tbl>
          </a:graphicData>
        </a:graphic>
      </p:graphicFrame>
      <p:sp>
        <p:nvSpPr>
          <p:cNvPr id="4" name="Text Placeholder 3">
            <a:extLst>
              <a:ext uri="{FF2B5EF4-FFF2-40B4-BE49-F238E27FC236}">
                <a16:creationId xmlns:a16="http://schemas.microsoft.com/office/drawing/2014/main" id="{48040CCD-872C-43B5-A90F-A4DBD4E4B8F0}"/>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4045347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849B6-C60B-43DF-8950-3FD246DD1BEF}"/>
              </a:ext>
            </a:extLst>
          </p:cNvPr>
          <p:cNvSpPr>
            <a:spLocks noGrp="1"/>
          </p:cNvSpPr>
          <p:nvPr>
            <p:ph type="title"/>
          </p:nvPr>
        </p:nvSpPr>
        <p:spPr/>
        <p:txBody>
          <a:bodyPr/>
          <a:lstStyle/>
          <a:p>
            <a:r>
              <a:rPr lang="en-US"/>
              <a:t>Facebook Own Posts Table | KOSÉ - 8 of 15</a:t>
            </a:r>
          </a:p>
        </p:txBody>
      </p:sp>
      <p:graphicFrame>
        <p:nvGraphicFramePr>
          <p:cNvPr id="5" name="Table Placeholder 4">
            <a:extLst>
              <a:ext uri="{FF2B5EF4-FFF2-40B4-BE49-F238E27FC236}">
                <a16:creationId xmlns:a16="http://schemas.microsoft.com/office/drawing/2014/main" id="{895013E5-7357-4714-8CBD-C6CC33F8BDEA}"/>
              </a:ext>
            </a:extLst>
          </p:cNvPr>
          <p:cNvGraphicFramePr>
            <a:graphicFrameLocks noGrp="1"/>
          </p:cNvGraphicFramePr>
          <p:nvPr>
            <p:ph type="tbl" sz="quarter" idx="13"/>
            <p:extLst>
              <p:ext uri="{D42A27DB-BD31-4B8C-83A1-F6EECF244321}">
                <p14:modId xmlns:p14="http://schemas.microsoft.com/office/powerpoint/2010/main" val="56165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4453354"/>
                    </a:ext>
                  </a:extLst>
                </a:gridCol>
                <a:gridCol w="822960">
                  <a:extLst>
                    <a:ext uri="{9D8B030D-6E8A-4147-A177-3AD203B41FA5}">
                      <a16:colId xmlns:a16="http://schemas.microsoft.com/office/drawing/2014/main" val="1812151447"/>
                    </a:ext>
                  </a:extLst>
                </a:gridCol>
                <a:gridCol w="822960">
                  <a:extLst>
                    <a:ext uri="{9D8B030D-6E8A-4147-A177-3AD203B41FA5}">
                      <a16:colId xmlns:a16="http://schemas.microsoft.com/office/drawing/2014/main" val="4111129913"/>
                    </a:ext>
                  </a:extLst>
                </a:gridCol>
                <a:gridCol w="822960">
                  <a:extLst>
                    <a:ext uri="{9D8B030D-6E8A-4147-A177-3AD203B41FA5}">
                      <a16:colId xmlns:a16="http://schemas.microsoft.com/office/drawing/2014/main" val="2770190117"/>
                    </a:ext>
                  </a:extLst>
                </a:gridCol>
                <a:gridCol w="822960">
                  <a:extLst>
                    <a:ext uri="{9D8B030D-6E8A-4147-A177-3AD203B41FA5}">
                      <a16:colId xmlns:a16="http://schemas.microsoft.com/office/drawing/2014/main" val="2325277459"/>
                    </a:ext>
                  </a:extLst>
                </a:gridCol>
                <a:gridCol w="822960">
                  <a:extLst>
                    <a:ext uri="{9D8B030D-6E8A-4147-A177-3AD203B41FA5}">
                      <a16:colId xmlns:a16="http://schemas.microsoft.com/office/drawing/2014/main" val="1324459101"/>
                    </a:ext>
                  </a:extLst>
                </a:gridCol>
                <a:gridCol w="822960">
                  <a:extLst>
                    <a:ext uri="{9D8B030D-6E8A-4147-A177-3AD203B41FA5}">
                      <a16:colId xmlns:a16="http://schemas.microsoft.com/office/drawing/2014/main" val="3795554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892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10:37:40</a:t>
                      </a:r>
                      <a:r>
                        <a:rPr kumimoji="0" lang="en-US" sz="1000" b="0" i="0" u="none" strike="noStrike" kern="1200" cap="none" spc="0" normalizeH="0" baseline="0" noProof="0">
                          <a:ln>
                            <a:noFill/>
                          </a:ln>
                          <a:solidFill>
                            <a:prstClr val="black"/>
                          </a:solidFill>
                          <a:effectLst/>
                          <a:uLnTx/>
                          <a:uFillTx/>
                          <a:latin typeface="+mn-lt"/>
                          <a:ea typeface="+mn-ea"/>
                          <a:cs typeface="+mn-cs"/>
                        </a:rPr>
                        <a:t>
 💧Protect your skin from UV rays and brighten it at the same time. In a smooth gel texture, this spreads easily and feels so light you’ll forget you’re wearing sunscreen. Formulated with 100% minerals to prevent acne. Suitable for sensitive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8810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10:36:33</a:t>
                      </a:r>
                      <a:r>
                        <a:rPr kumimoji="0" lang="en-US" sz="1000" b="0" i="0" u="none" strike="noStrike" kern="1200" cap="none" spc="0" normalizeH="0" baseline="0" noProof="0">
                          <a:ln>
                            <a:noFill/>
                          </a:ln>
                          <a:solidFill>
                            <a:prstClr val="black"/>
                          </a:solidFill>
                          <a:effectLst/>
                          <a:uLnTx/>
                          <a:uFillTx/>
                          <a:latin typeface="+mn-lt"/>
                          <a:ea typeface="+mn-ea"/>
                          <a:cs typeface="+mn-cs"/>
                        </a:rPr>
                        <a:t>
 ☺️A light water-resistant serum-based UV gel with plant-based🍃 and water-based💧 ingredients to prevent pigmentation damage caused by dryness, roughness, and sun exposure. It penetrates quickly into skin without any stickiness, forming a moisturizing veil that feels light and non-sticky on the skin. 
Visit for more info: 
https://www.lazada.com.my/shop/kose-official-store/ExclusiveLaunchUVProtection.htm?spm=a2o4k.10415192.0.0.f0411810D9st2H&amp;wh_weex=true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2564575"/>
                  </a:ext>
                </a:extLst>
              </a:tr>
            </a:tbl>
          </a:graphicData>
        </a:graphic>
      </p:graphicFrame>
      <p:sp>
        <p:nvSpPr>
          <p:cNvPr id="4" name="Text Placeholder 3">
            <a:extLst>
              <a:ext uri="{FF2B5EF4-FFF2-40B4-BE49-F238E27FC236}">
                <a16:creationId xmlns:a16="http://schemas.microsoft.com/office/drawing/2014/main" id="{1F073F9C-2843-4807-8D4D-8108599C73C9}"/>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2507894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57D1-66B0-41FB-AD69-073971DF6771}"/>
              </a:ext>
            </a:extLst>
          </p:cNvPr>
          <p:cNvSpPr>
            <a:spLocks noGrp="1"/>
          </p:cNvSpPr>
          <p:nvPr>
            <p:ph type="title"/>
          </p:nvPr>
        </p:nvSpPr>
        <p:spPr/>
        <p:txBody>
          <a:bodyPr/>
          <a:lstStyle/>
          <a:p>
            <a:r>
              <a:rPr lang="en-US"/>
              <a:t>Facebook Own Posts Table | KOSÉ - 9 of 15</a:t>
            </a:r>
          </a:p>
        </p:txBody>
      </p:sp>
      <p:graphicFrame>
        <p:nvGraphicFramePr>
          <p:cNvPr id="5" name="Table Placeholder 4">
            <a:extLst>
              <a:ext uri="{FF2B5EF4-FFF2-40B4-BE49-F238E27FC236}">
                <a16:creationId xmlns:a16="http://schemas.microsoft.com/office/drawing/2014/main" id="{9FDB9395-34C3-4C20-BF18-35D511795E88}"/>
              </a:ext>
            </a:extLst>
          </p:cNvPr>
          <p:cNvGraphicFramePr>
            <a:graphicFrameLocks noGrp="1"/>
          </p:cNvGraphicFramePr>
          <p:nvPr>
            <p:ph type="tbl" sz="quarter" idx="13"/>
            <p:extLst>
              <p:ext uri="{D42A27DB-BD31-4B8C-83A1-F6EECF244321}">
                <p14:modId xmlns:p14="http://schemas.microsoft.com/office/powerpoint/2010/main" val="2140535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37414412"/>
                    </a:ext>
                  </a:extLst>
                </a:gridCol>
                <a:gridCol w="822960">
                  <a:extLst>
                    <a:ext uri="{9D8B030D-6E8A-4147-A177-3AD203B41FA5}">
                      <a16:colId xmlns:a16="http://schemas.microsoft.com/office/drawing/2014/main" val="3169903194"/>
                    </a:ext>
                  </a:extLst>
                </a:gridCol>
                <a:gridCol w="822960">
                  <a:extLst>
                    <a:ext uri="{9D8B030D-6E8A-4147-A177-3AD203B41FA5}">
                      <a16:colId xmlns:a16="http://schemas.microsoft.com/office/drawing/2014/main" val="47385145"/>
                    </a:ext>
                  </a:extLst>
                </a:gridCol>
                <a:gridCol w="822960">
                  <a:extLst>
                    <a:ext uri="{9D8B030D-6E8A-4147-A177-3AD203B41FA5}">
                      <a16:colId xmlns:a16="http://schemas.microsoft.com/office/drawing/2014/main" val="286838088"/>
                    </a:ext>
                  </a:extLst>
                </a:gridCol>
                <a:gridCol w="822960">
                  <a:extLst>
                    <a:ext uri="{9D8B030D-6E8A-4147-A177-3AD203B41FA5}">
                      <a16:colId xmlns:a16="http://schemas.microsoft.com/office/drawing/2014/main" val="1536506754"/>
                    </a:ext>
                  </a:extLst>
                </a:gridCol>
                <a:gridCol w="822960">
                  <a:extLst>
                    <a:ext uri="{9D8B030D-6E8A-4147-A177-3AD203B41FA5}">
                      <a16:colId xmlns:a16="http://schemas.microsoft.com/office/drawing/2014/main" val="3182468031"/>
                    </a:ext>
                  </a:extLst>
                </a:gridCol>
                <a:gridCol w="822960">
                  <a:extLst>
                    <a:ext uri="{9D8B030D-6E8A-4147-A177-3AD203B41FA5}">
                      <a16:colId xmlns:a16="http://schemas.microsoft.com/office/drawing/2014/main" val="3167116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578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10:33:25</a:t>
                      </a:r>
                      <a:r>
                        <a:rPr kumimoji="0" lang="en-US" sz="1000" b="0" i="0" u="none" strike="noStrike" kern="1200" cap="none" spc="0" normalizeH="0" baseline="0" noProof="0">
                          <a:ln>
                            <a:noFill/>
                          </a:ln>
                          <a:solidFill>
                            <a:prstClr val="black"/>
                          </a:solidFill>
                          <a:effectLst/>
                          <a:uLnTx/>
                          <a:uFillTx/>
                          <a:latin typeface="+mn-lt"/>
                          <a:ea typeface="+mn-ea"/>
                          <a:cs typeface="+mn-cs"/>
                        </a:rPr>
                        <a:t>
 👩Protect your skin from UV rays and brighten it at the same time. In a smooth gel texture, this spreads easily and feels so light you’ll forget you’re wearing sunscreen.🌱 Formulated with 100% minerals to prevent acne. Suitable for sensitive skin.🤩
Visit for more info:
https://www.lazada.com.my/shop/kose-official-store/ExclusiveLaunchUVProtection.htm?spm=a2o4k.10415192.0.0.f0411810D9st2H&amp;wh_weex=true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9531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10:31:13</a:t>
                      </a:r>
                      <a:r>
                        <a:rPr kumimoji="0" lang="en-US" sz="1000" b="0" i="0" u="none" strike="noStrike" kern="1200" cap="none" spc="0" normalizeH="0" baseline="0" noProof="0">
                          <a:ln>
                            <a:noFill/>
                          </a:ln>
                          <a:solidFill>
                            <a:prstClr val="black"/>
                          </a:solidFill>
                          <a:effectLst/>
                          <a:uLnTx/>
                          <a:uFillTx/>
                          <a:latin typeface="+mn-lt"/>
                          <a:ea typeface="+mn-ea"/>
                          <a:cs typeface="+mn-cs"/>
                        </a:rPr>
                        <a:t>
 🤩A waterproof and sweatproof serum-based UV milk prevents pigmentation damage caused by dryness, roughness, and sun exposure. Its Powder UV protection ingredient turns to a rich milk lotion that spreads easily to adhere to the skin. Plant-based🌿 and water-based💧
 ingredients deliver additional moisture to further protect skin as they absorb quickly without any stickiness.
Visit for more info: 
https://www.lazada.com.my/shop/kose-official-store/ExclusiveLaunchUVProtection.htm?spm=a2o4k.10415192.0.0.f0411810D9st2H&amp;wh_weex=true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8754980"/>
                  </a:ext>
                </a:extLst>
              </a:tr>
            </a:tbl>
          </a:graphicData>
        </a:graphic>
      </p:graphicFrame>
      <p:sp>
        <p:nvSpPr>
          <p:cNvPr id="4" name="Text Placeholder 3">
            <a:extLst>
              <a:ext uri="{FF2B5EF4-FFF2-40B4-BE49-F238E27FC236}">
                <a16:creationId xmlns:a16="http://schemas.microsoft.com/office/drawing/2014/main" id="{662C10A3-23A9-4154-BDD9-4DA2BDA97F5F}"/>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3645765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70EA1-DB58-4CF0-847D-FED8072EA4F7}"/>
              </a:ext>
            </a:extLst>
          </p:cNvPr>
          <p:cNvSpPr>
            <a:spLocks noGrp="1"/>
          </p:cNvSpPr>
          <p:nvPr>
            <p:ph type="title"/>
          </p:nvPr>
        </p:nvSpPr>
        <p:spPr/>
        <p:txBody>
          <a:bodyPr/>
          <a:lstStyle/>
          <a:p>
            <a:r>
              <a:rPr lang="en-US"/>
              <a:t>Facebook Own Posts Table | KOSÉ - 10 of 15</a:t>
            </a:r>
          </a:p>
        </p:txBody>
      </p:sp>
      <p:graphicFrame>
        <p:nvGraphicFramePr>
          <p:cNvPr id="5" name="Table Placeholder 4">
            <a:extLst>
              <a:ext uri="{FF2B5EF4-FFF2-40B4-BE49-F238E27FC236}">
                <a16:creationId xmlns:a16="http://schemas.microsoft.com/office/drawing/2014/main" id="{792F9A6A-B0DD-4E36-8AA6-7850D44BE18E}"/>
              </a:ext>
            </a:extLst>
          </p:cNvPr>
          <p:cNvGraphicFramePr>
            <a:graphicFrameLocks noGrp="1"/>
          </p:cNvGraphicFramePr>
          <p:nvPr>
            <p:ph type="tbl" sz="quarter" idx="13"/>
            <p:extLst>
              <p:ext uri="{D42A27DB-BD31-4B8C-83A1-F6EECF244321}">
                <p14:modId xmlns:p14="http://schemas.microsoft.com/office/powerpoint/2010/main" val="304622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6460858"/>
                    </a:ext>
                  </a:extLst>
                </a:gridCol>
                <a:gridCol w="822960">
                  <a:extLst>
                    <a:ext uri="{9D8B030D-6E8A-4147-A177-3AD203B41FA5}">
                      <a16:colId xmlns:a16="http://schemas.microsoft.com/office/drawing/2014/main" val="1485551865"/>
                    </a:ext>
                  </a:extLst>
                </a:gridCol>
                <a:gridCol w="822960">
                  <a:extLst>
                    <a:ext uri="{9D8B030D-6E8A-4147-A177-3AD203B41FA5}">
                      <a16:colId xmlns:a16="http://schemas.microsoft.com/office/drawing/2014/main" val="4000383502"/>
                    </a:ext>
                  </a:extLst>
                </a:gridCol>
                <a:gridCol w="822960">
                  <a:extLst>
                    <a:ext uri="{9D8B030D-6E8A-4147-A177-3AD203B41FA5}">
                      <a16:colId xmlns:a16="http://schemas.microsoft.com/office/drawing/2014/main" val="2601096982"/>
                    </a:ext>
                  </a:extLst>
                </a:gridCol>
                <a:gridCol w="822960">
                  <a:extLst>
                    <a:ext uri="{9D8B030D-6E8A-4147-A177-3AD203B41FA5}">
                      <a16:colId xmlns:a16="http://schemas.microsoft.com/office/drawing/2014/main" val="2451779325"/>
                    </a:ext>
                  </a:extLst>
                </a:gridCol>
                <a:gridCol w="822960">
                  <a:extLst>
                    <a:ext uri="{9D8B030D-6E8A-4147-A177-3AD203B41FA5}">
                      <a16:colId xmlns:a16="http://schemas.microsoft.com/office/drawing/2014/main" val="3890500654"/>
                    </a:ext>
                  </a:extLst>
                </a:gridCol>
                <a:gridCol w="822960">
                  <a:extLst>
                    <a:ext uri="{9D8B030D-6E8A-4147-A177-3AD203B41FA5}">
                      <a16:colId xmlns:a16="http://schemas.microsoft.com/office/drawing/2014/main" val="3914704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473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- 2020-06-03 10:28:25</a:t>
                      </a:r>
                      <a:r>
                        <a:rPr kumimoji="0" lang="en-US" sz="1000" b="0" i="0" u="none" strike="noStrike" kern="1200" cap="none" spc="0" normalizeH="0" baseline="0" noProof="0">
                          <a:ln>
                            <a:noFill/>
                          </a:ln>
                          <a:solidFill>
                            <a:prstClr val="black"/>
                          </a:solidFill>
                          <a:effectLst/>
                          <a:uLnTx/>
                          <a:uFillTx/>
                          <a:latin typeface="+mn-lt"/>
                          <a:ea typeface="+mn-ea"/>
                          <a:cs typeface="+mn-cs"/>
                        </a:rPr>
                        <a:t>
 😃 Need UV protection on the go? Get it with UV Stick, a smooth stick-type sun protector great for easy application and quick touch-ups on light makeup thanks to its light, smooth-spreading oil ingredient. 🍃💧
Visit for more info: 
https://www.lazada.com.my/shop/kose-official-store/ExclusiveLaunchUVProtection.htm?spm=a2o4k.10415192.0.0.f0411810D9st2H&amp;wh_weex=true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6330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- 2020-05-29 17:05:21</a:t>
                      </a:r>
                      <a:r>
                        <a:rPr kumimoji="0" lang="en-US" sz="1000" b="0" i="0" u="none" strike="noStrike" kern="1200" cap="none" spc="0" normalizeH="0" baseline="0" noProof="0">
                          <a:ln>
                            <a:noFill/>
                          </a:ln>
                          <a:solidFill>
                            <a:prstClr val="black"/>
                          </a:solidFill>
                          <a:effectLst/>
                          <a:uLnTx/>
                          <a:uFillTx/>
                          <a:latin typeface="+mn-lt"/>
                          <a:ea typeface="+mn-ea"/>
                          <a:cs typeface="+mn-cs"/>
                        </a:rPr>
                        <a:t>
 Stick’ to your home exercise routine to ‘tone up’, just like how we include our brand new Sekkisei UV Tone Up and Stick sunscreens in our skincare routine to protect our skin. 😝
Find out more about our newest products here.
Lazada: https://www.lazada.com.my/shop/kose-official-store/ExclusiveLaunchUVProtection.htm?spm=a2o4k.10415192.0.0.110d1810LWr8xx&amp;wh_weex=true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9152047"/>
                  </a:ext>
                </a:extLst>
              </a:tr>
            </a:tbl>
          </a:graphicData>
        </a:graphic>
      </p:graphicFrame>
      <p:sp>
        <p:nvSpPr>
          <p:cNvPr id="4" name="Text Placeholder 3">
            <a:extLst>
              <a:ext uri="{FF2B5EF4-FFF2-40B4-BE49-F238E27FC236}">
                <a16:creationId xmlns:a16="http://schemas.microsoft.com/office/drawing/2014/main" id="{A39872BF-437F-454E-B91B-27101F73E9DD}"/>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3652629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2C502-17B4-4FE1-99E2-020629D10098}"/>
              </a:ext>
            </a:extLst>
          </p:cNvPr>
          <p:cNvSpPr>
            <a:spLocks noGrp="1"/>
          </p:cNvSpPr>
          <p:nvPr>
            <p:ph type="title"/>
          </p:nvPr>
        </p:nvSpPr>
        <p:spPr/>
        <p:txBody>
          <a:bodyPr/>
          <a:lstStyle/>
          <a:p>
            <a:r>
              <a:rPr lang="en-US"/>
              <a:t>Facebook Own Posts Table | KOSÉ - 11 of 15</a:t>
            </a:r>
          </a:p>
        </p:txBody>
      </p:sp>
      <p:graphicFrame>
        <p:nvGraphicFramePr>
          <p:cNvPr id="5" name="Table Placeholder 4">
            <a:extLst>
              <a:ext uri="{FF2B5EF4-FFF2-40B4-BE49-F238E27FC236}">
                <a16:creationId xmlns:a16="http://schemas.microsoft.com/office/drawing/2014/main" id="{54386D19-7DBC-430C-BEA8-29868208314A}"/>
              </a:ext>
            </a:extLst>
          </p:cNvPr>
          <p:cNvGraphicFramePr>
            <a:graphicFrameLocks noGrp="1"/>
          </p:cNvGraphicFramePr>
          <p:nvPr>
            <p:ph type="tbl" sz="quarter" idx="13"/>
            <p:extLst>
              <p:ext uri="{D42A27DB-BD31-4B8C-83A1-F6EECF244321}">
                <p14:modId xmlns:p14="http://schemas.microsoft.com/office/powerpoint/2010/main" val="1404313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3487618"/>
                    </a:ext>
                  </a:extLst>
                </a:gridCol>
                <a:gridCol w="822960">
                  <a:extLst>
                    <a:ext uri="{9D8B030D-6E8A-4147-A177-3AD203B41FA5}">
                      <a16:colId xmlns:a16="http://schemas.microsoft.com/office/drawing/2014/main" val="824392260"/>
                    </a:ext>
                  </a:extLst>
                </a:gridCol>
                <a:gridCol w="822960">
                  <a:extLst>
                    <a:ext uri="{9D8B030D-6E8A-4147-A177-3AD203B41FA5}">
                      <a16:colId xmlns:a16="http://schemas.microsoft.com/office/drawing/2014/main" val="1934412233"/>
                    </a:ext>
                  </a:extLst>
                </a:gridCol>
                <a:gridCol w="822960">
                  <a:extLst>
                    <a:ext uri="{9D8B030D-6E8A-4147-A177-3AD203B41FA5}">
                      <a16:colId xmlns:a16="http://schemas.microsoft.com/office/drawing/2014/main" val="2088409289"/>
                    </a:ext>
                  </a:extLst>
                </a:gridCol>
                <a:gridCol w="822960">
                  <a:extLst>
                    <a:ext uri="{9D8B030D-6E8A-4147-A177-3AD203B41FA5}">
                      <a16:colId xmlns:a16="http://schemas.microsoft.com/office/drawing/2014/main" val="1088100891"/>
                    </a:ext>
                  </a:extLst>
                </a:gridCol>
                <a:gridCol w="822960">
                  <a:extLst>
                    <a:ext uri="{9D8B030D-6E8A-4147-A177-3AD203B41FA5}">
                      <a16:colId xmlns:a16="http://schemas.microsoft.com/office/drawing/2014/main" val="758603748"/>
                    </a:ext>
                  </a:extLst>
                </a:gridCol>
                <a:gridCol w="822960">
                  <a:extLst>
                    <a:ext uri="{9D8B030D-6E8A-4147-A177-3AD203B41FA5}">
                      <a16:colId xmlns:a16="http://schemas.microsoft.com/office/drawing/2014/main" val="3218846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485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- 2020-05-27 17:04:37</a:t>
                      </a:r>
                      <a:r>
                        <a:rPr kumimoji="0" lang="en-US" sz="1000" b="0" i="0" u="none" strike="noStrike" kern="1200" cap="none" spc="0" normalizeH="0" baseline="0" noProof="0">
                          <a:ln>
                            <a:noFill/>
                          </a:ln>
                          <a:solidFill>
                            <a:prstClr val="black"/>
                          </a:solidFill>
                          <a:effectLst/>
                          <a:uLnTx/>
                          <a:uFillTx/>
                          <a:latin typeface="+mn-lt"/>
                          <a:ea typeface="+mn-ea"/>
                          <a:cs typeface="+mn-cs"/>
                        </a:rPr>
                        <a:t>
 The protectors of our nation are the front-liners, while the protector of our skin is a good sunscreen. 
Speaking of sunscreen, our Sekkisei UV Gel and Milk sunscreens have upgraded to the next level! Now they're formulated with 80% more serum and offer even better protection against skin damage. 🤩 The best part is - the texture is incredibly lightweight, and you'll feel like you're not wearing sunscreen at all. 😲
Order from us online and try them today.
Lazada: https://www.lazada.com.my/shop/kose-official-store/ExclusiveLaunchUVProtection.htm?spm=a2o4k.10415192.0.0.110d1810LWr8xx&amp;wh_weex=true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00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- 2020-05-24 10:52:27</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Aidilfitri. While we have to adjust to a different way of celebrating with family and friends this year, the feeling of love and togetherness remain in our hearts.
We hope you enjoy a heartwarming and peaceful festive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9492030"/>
                  </a:ext>
                </a:extLst>
              </a:tr>
            </a:tbl>
          </a:graphicData>
        </a:graphic>
      </p:graphicFrame>
      <p:sp>
        <p:nvSpPr>
          <p:cNvPr id="4" name="Text Placeholder 3">
            <a:extLst>
              <a:ext uri="{FF2B5EF4-FFF2-40B4-BE49-F238E27FC236}">
                <a16:creationId xmlns:a16="http://schemas.microsoft.com/office/drawing/2014/main" id="{7316060D-CC46-4608-A623-C3AA642E3454}"/>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381181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A1D21-2429-4BB5-AE7B-636EB5F1CDC0}"/>
              </a:ext>
            </a:extLst>
          </p:cNvPr>
          <p:cNvSpPr>
            <a:spLocks noGrp="1"/>
          </p:cNvSpPr>
          <p:nvPr>
            <p:ph type="title"/>
          </p:nvPr>
        </p:nvSpPr>
        <p:spPr/>
        <p:txBody>
          <a:bodyPr/>
          <a:lstStyle/>
          <a:p>
            <a:r>
              <a:rPr lang="en-US"/>
              <a:t>Facebook Own Posts Table | KOSÉ - 12 of 15</a:t>
            </a:r>
          </a:p>
        </p:txBody>
      </p:sp>
      <p:graphicFrame>
        <p:nvGraphicFramePr>
          <p:cNvPr id="5" name="Table Placeholder 4">
            <a:extLst>
              <a:ext uri="{FF2B5EF4-FFF2-40B4-BE49-F238E27FC236}">
                <a16:creationId xmlns:a16="http://schemas.microsoft.com/office/drawing/2014/main" id="{F8B5A82F-F81C-4C28-A632-CF2F62E7EC09}"/>
              </a:ext>
            </a:extLst>
          </p:cNvPr>
          <p:cNvGraphicFramePr>
            <a:graphicFrameLocks noGrp="1"/>
          </p:cNvGraphicFramePr>
          <p:nvPr>
            <p:ph type="tbl" sz="quarter" idx="13"/>
            <p:extLst>
              <p:ext uri="{D42A27DB-BD31-4B8C-83A1-F6EECF244321}">
                <p14:modId xmlns:p14="http://schemas.microsoft.com/office/powerpoint/2010/main" val="307492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7804385"/>
                    </a:ext>
                  </a:extLst>
                </a:gridCol>
                <a:gridCol w="822960">
                  <a:extLst>
                    <a:ext uri="{9D8B030D-6E8A-4147-A177-3AD203B41FA5}">
                      <a16:colId xmlns:a16="http://schemas.microsoft.com/office/drawing/2014/main" val="1050249396"/>
                    </a:ext>
                  </a:extLst>
                </a:gridCol>
                <a:gridCol w="822960">
                  <a:extLst>
                    <a:ext uri="{9D8B030D-6E8A-4147-A177-3AD203B41FA5}">
                      <a16:colId xmlns:a16="http://schemas.microsoft.com/office/drawing/2014/main" val="208544784"/>
                    </a:ext>
                  </a:extLst>
                </a:gridCol>
                <a:gridCol w="822960">
                  <a:extLst>
                    <a:ext uri="{9D8B030D-6E8A-4147-A177-3AD203B41FA5}">
                      <a16:colId xmlns:a16="http://schemas.microsoft.com/office/drawing/2014/main" val="471631334"/>
                    </a:ext>
                  </a:extLst>
                </a:gridCol>
                <a:gridCol w="822960">
                  <a:extLst>
                    <a:ext uri="{9D8B030D-6E8A-4147-A177-3AD203B41FA5}">
                      <a16:colId xmlns:a16="http://schemas.microsoft.com/office/drawing/2014/main" val="2845997190"/>
                    </a:ext>
                  </a:extLst>
                </a:gridCol>
                <a:gridCol w="822960">
                  <a:extLst>
                    <a:ext uri="{9D8B030D-6E8A-4147-A177-3AD203B41FA5}">
                      <a16:colId xmlns:a16="http://schemas.microsoft.com/office/drawing/2014/main" val="1355243425"/>
                    </a:ext>
                  </a:extLst>
                </a:gridCol>
                <a:gridCol w="822960">
                  <a:extLst>
                    <a:ext uri="{9D8B030D-6E8A-4147-A177-3AD203B41FA5}">
                      <a16:colId xmlns:a16="http://schemas.microsoft.com/office/drawing/2014/main" val="2133568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25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- 2020-05-24 06:01:36</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Aidilfitri. While we have to adjust to a different way of celebrating with family and friends this year, the feeling of love and togetherness remain in our hearts.
We hope you enjoy a heartwarming and peaceful festive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612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- 2020-05-22 17:00:38</a:t>
                      </a:r>
                      <a:r>
                        <a:rPr kumimoji="0" lang="en-US" sz="1000" b="0" i="0" u="none" strike="noStrike" kern="1200" cap="none" spc="0" normalizeH="0" baseline="0" noProof="0">
                          <a:ln>
                            <a:noFill/>
                          </a:ln>
                          <a:solidFill>
                            <a:prstClr val="black"/>
                          </a:solidFill>
                          <a:effectLst/>
                          <a:uLnTx/>
                          <a:uFillTx/>
                          <a:latin typeface="+mn-lt"/>
                          <a:ea typeface="+mn-ea"/>
                          <a:cs typeface="+mn-cs"/>
                        </a:rPr>
                        <a:t>
 No matter what, you can count on our newest Makeup UV Protector - Sekkisei UV Stick to stick with you through thick and thin. 💪✨✨ Wherever you travel - be it in the kitchen, the living room, or the bedroom - our UV stick sun protector is there to keep your skin clear, moisturized, and safe from the sun’s harsh UV rays.🌞 
Order online now!
Lazada: https://www.lazada.com.my/shop/kose-official-store/ExclusiveLaunchUVProtection.htm?spm=a2o4k.10415192.0.0.110d1810LWr8xx&amp;wh_weex=true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3439220"/>
                  </a:ext>
                </a:extLst>
              </a:tr>
            </a:tbl>
          </a:graphicData>
        </a:graphic>
      </p:graphicFrame>
      <p:sp>
        <p:nvSpPr>
          <p:cNvPr id="4" name="Text Placeholder 3">
            <a:extLst>
              <a:ext uri="{FF2B5EF4-FFF2-40B4-BE49-F238E27FC236}">
                <a16:creationId xmlns:a16="http://schemas.microsoft.com/office/drawing/2014/main" id="{40706D45-4A36-4C54-B20E-95CF833E177A}"/>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2153383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C5215-54AA-494E-8963-1809595BE378}"/>
              </a:ext>
            </a:extLst>
          </p:cNvPr>
          <p:cNvSpPr>
            <a:spLocks noGrp="1"/>
          </p:cNvSpPr>
          <p:nvPr>
            <p:ph type="title"/>
          </p:nvPr>
        </p:nvSpPr>
        <p:spPr/>
        <p:txBody>
          <a:bodyPr/>
          <a:lstStyle/>
          <a:p>
            <a:r>
              <a:rPr lang="en-US"/>
              <a:t>Facebook Own Posts Table | KOSÉ - 13 of 15</a:t>
            </a:r>
          </a:p>
        </p:txBody>
      </p:sp>
      <p:graphicFrame>
        <p:nvGraphicFramePr>
          <p:cNvPr id="5" name="Table Placeholder 4">
            <a:extLst>
              <a:ext uri="{FF2B5EF4-FFF2-40B4-BE49-F238E27FC236}">
                <a16:creationId xmlns:a16="http://schemas.microsoft.com/office/drawing/2014/main" id="{ECD63833-4C87-4DD8-91EA-EE58F282B52F}"/>
              </a:ext>
            </a:extLst>
          </p:cNvPr>
          <p:cNvGraphicFramePr>
            <a:graphicFrameLocks noGrp="1"/>
          </p:cNvGraphicFramePr>
          <p:nvPr>
            <p:ph type="tbl" sz="quarter" idx="13"/>
            <p:extLst>
              <p:ext uri="{D42A27DB-BD31-4B8C-83A1-F6EECF244321}">
                <p14:modId xmlns:p14="http://schemas.microsoft.com/office/powerpoint/2010/main" val="4238205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1364097"/>
                    </a:ext>
                  </a:extLst>
                </a:gridCol>
                <a:gridCol w="822960">
                  <a:extLst>
                    <a:ext uri="{9D8B030D-6E8A-4147-A177-3AD203B41FA5}">
                      <a16:colId xmlns:a16="http://schemas.microsoft.com/office/drawing/2014/main" val="760580855"/>
                    </a:ext>
                  </a:extLst>
                </a:gridCol>
                <a:gridCol w="822960">
                  <a:extLst>
                    <a:ext uri="{9D8B030D-6E8A-4147-A177-3AD203B41FA5}">
                      <a16:colId xmlns:a16="http://schemas.microsoft.com/office/drawing/2014/main" val="768636483"/>
                    </a:ext>
                  </a:extLst>
                </a:gridCol>
                <a:gridCol w="822960">
                  <a:extLst>
                    <a:ext uri="{9D8B030D-6E8A-4147-A177-3AD203B41FA5}">
                      <a16:colId xmlns:a16="http://schemas.microsoft.com/office/drawing/2014/main" val="2433887844"/>
                    </a:ext>
                  </a:extLst>
                </a:gridCol>
                <a:gridCol w="822960">
                  <a:extLst>
                    <a:ext uri="{9D8B030D-6E8A-4147-A177-3AD203B41FA5}">
                      <a16:colId xmlns:a16="http://schemas.microsoft.com/office/drawing/2014/main" val="622581864"/>
                    </a:ext>
                  </a:extLst>
                </a:gridCol>
                <a:gridCol w="822960">
                  <a:extLst>
                    <a:ext uri="{9D8B030D-6E8A-4147-A177-3AD203B41FA5}">
                      <a16:colId xmlns:a16="http://schemas.microsoft.com/office/drawing/2014/main" val="1333878292"/>
                    </a:ext>
                  </a:extLst>
                </a:gridCol>
                <a:gridCol w="822960">
                  <a:extLst>
                    <a:ext uri="{9D8B030D-6E8A-4147-A177-3AD203B41FA5}">
                      <a16:colId xmlns:a16="http://schemas.microsoft.com/office/drawing/2014/main" val="238927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2816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- 2020-05-20 16:59:41</a:t>
                      </a:r>
                      <a:r>
                        <a:rPr kumimoji="0" lang="en-US" sz="1000" b="0" i="0" u="none" strike="noStrike" kern="1200" cap="none" spc="0" normalizeH="0" baseline="0" noProof="0">
                          <a:ln>
                            <a:noFill/>
                          </a:ln>
                          <a:solidFill>
                            <a:prstClr val="black"/>
                          </a:solidFill>
                          <a:effectLst/>
                          <a:uLnTx/>
                          <a:uFillTx/>
                          <a:latin typeface="+mn-lt"/>
                          <a:ea typeface="+mn-ea"/>
                          <a:cs typeface="+mn-cs"/>
                        </a:rPr>
                        <a:t>
 Hear that tone?🎵 It's our latest Makeup UV Protector - Sekkisei UV Tone Up! Not only does it act as a sunscreen, but it also serves as an ideal makeup base and universally corrects all skin tones for a natural glow.
Get glowing 🌟 by ordering one from us online today!
Lazada: https://www.lazada.com.my/shop/kose-official-store/ExclusiveLaunchUVProtection.htm?spm=a2o4k.10415192.0.0.110d1810LWr8xx&amp;wh_weex=true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8870416"/>
                  </a:ext>
                </a:extLst>
              </a:tr>
            </a:tbl>
          </a:graphicData>
        </a:graphic>
      </p:graphicFrame>
      <p:sp>
        <p:nvSpPr>
          <p:cNvPr id="4" name="Text Placeholder 3">
            <a:extLst>
              <a:ext uri="{FF2B5EF4-FFF2-40B4-BE49-F238E27FC236}">
                <a16:creationId xmlns:a16="http://schemas.microsoft.com/office/drawing/2014/main" id="{22A1F5B8-EFF7-4FFE-8FA2-4D2002EDC438}"/>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685191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1EB4-691B-4B89-82E5-6127AD256F12}"/>
              </a:ext>
            </a:extLst>
          </p:cNvPr>
          <p:cNvSpPr>
            <a:spLocks noGrp="1"/>
          </p:cNvSpPr>
          <p:nvPr>
            <p:ph type="title"/>
          </p:nvPr>
        </p:nvSpPr>
        <p:spPr/>
        <p:txBody>
          <a:bodyPr/>
          <a:lstStyle/>
          <a:p>
            <a:r>
              <a:rPr lang="en-US"/>
              <a:t>Facebook Own Posts Table | KOSÉ - 14 of 15</a:t>
            </a:r>
          </a:p>
        </p:txBody>
      </p:sp>
      <p:graphicFrame>
        <p:nvGraphicFramePr>
          <p:cNvPr id="5" name="Table Placeholder 4">
            <a:extLst>
              <a:ext uri="{FF2B5EF4-FFF2-40B4-BE49-F238E27FC236}">
                <a16:creationId xmlns:a16="http://schemas.microsoft.com/office/drawing/2014/main" id="{A99FD7C8-00C7-4903-9AEA-E5A0E585AFB0}"/>
              </a:ext>
            </a:extLst>
          </p:cNvPr>
          <p:cNvGraphicFramePr>
            <a:graphicFrameLocks noGrp="1"/>
          </p:cNvGraphicFramePr>
          <p:nvPr>
            <p:ph type="tbl" sz="quarter" idx="13"/>
            <p:extLst>
              <p:ext uri="{D42A27DB-BD31-4B8C-83A1-F6EECF244321}">
                <p14:modId xmlns:p14="http://schemas.microsoft.com/office/powerpoint/2010/main" val="1947702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9772686"/>
                    </a:ext>
                  </a:extLst>
                </a:gridCol>
                <a:gridCol w="822960">
                  <a:extLst>
                    <a:ext uri="{9D8B030D-6E8A-4147-A177-3AD203B41FA5}">
                      <a16:colId xmlns:a16="http://schemas.microsoft.com/office/drawing/2014/main" val="3885087178"/>
                    </a:ext>
                  </a:extLst>
                </a:gridCol>
                <a:gridCol w="822960">
                  <a:extLst>
                    <a:ext uri="{9D8B030D-6E8A-4147-A177-3AD203B41FA5}">
                      <a16:colId xmlns:a16="http://schemas.microsoft.com/office/drawing/2014/main" val="540403380"/>
                    </a:ext>
                  </a:extLst>
                </a:gridCol>
                <a:gridCol w="822960">
                  <a:extLst>
                    <a:ext uri="{9D8B030D-6E8A-4147-A177-3AD203B41FA5}">
                      <a16:colId xmlns:a16="http://schemas.microsoft.com/office/drawing/2014/main" val="1669968067"/>
                    </a:ext>
                  </a:extLst>
                </a:gridCol>
                <a:gridCol w="822960">
                  <a:extLst>
                    <a:ext uri="{9D8B030D-6E8A-4147-A177-3AD203B41FA5}">
                      <a16:colId xmlns:a16="http://schemas.microsoft.com/office/drawing/2014/main" val="1922660086"/>
                    </a:ext>
                  </a:extLst>
                </a:gridCol>
                <a:gridCol w="822960">
                  <a:extLst>
                    <a:ext uri="{9D8B030D-6E8A-4147-A177-3AD203B41FA5}">
                      <a16:colId xmlns:a16="http://schemas.microsoft.com/office/drawing/2014/main" val="2322854070"/>
                    </a:ext>
                  </a:extLst>
                </a:gridCol>
                <a:gridCol w="822960">
                  <a:extLst>
                    <a:ext uri="{9D8B030D-6E8A-4147-A177-3AD203B41FA5}">
                      <a16:colId xmlns:a16="http://schemas.microsoft.com/office/drawing/2014/main" val="413927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286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- 2020-05-18 16:58:54</a:t>
                      </a:r>
                      <a:r>
                        <a:rPr kumimoji="0" lang="en-US" sz="1000" b="0" i="0" u="none" strike="noStrike" kern="1200" cap="none" spc="0" normalizeH="0" baseline="0" noProof="0">
                          <a:ln>
                            <a:noFill/>
                          </a:ln>
                          <a:solidFill>
                            <a:prstClr val="black"/>
                          </a:solidFill>
                          <a:effectLst/>
                          <a:uLnTx/>
                          <a:uFillTx/>
                          <a:latin typeface="+mn-lt"/>
                          <a:ea typeface="+mn-ea"/>
                          <a:cs typeface="+mn-cs"/>
                        </a:rPr>
                        <a:t>
 'Our Makeup UV Protectors have arrived! If you’re into:
🌟 Bright skin and correcting your skin tone
'Glow' with Sekkisei UV Tone Up. Its lavender hue universally corrects all skin tones for a natural glow.
🌞 UV protection on the go
You can 'stick' with Sekkisei UV Stick. 😉 It’s handy if you’re constantly on the go, and offers easy application and quick touch-ups on light makeup with its light, smooth-spreading oil ingredient.
Want to know more? Check out our online stores.
Lazada: https://www.lazada.com.my/shop/kose-official-store/ExclusiveLaunchUVProtection.htm?spm=a2o4k.10415192.0.0.110d1810LWr8xx&amp;wh_weex=true
Hermo: https://www.hermo.my/brand/55-kose?ucf=breadcrumb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28759095"/>
                  </a:ext>
                </a:extLst>
              </a:tr>
            </a:tbl>
          </a:graphicData>
        </a:graphic>
      </p:graphicFrame>
      <p:sp>
        <p:nvSpPr>
          <p:cNvPr id="4" name="Text Placeholder 3">
            <a:extLst>
              <a:ext uri="{FF2B5EF4-FFF2-40B4-BE49-F238E27FC236}">
                <a16:creationId xmlns:a16="http://schemas.microsoft.com/office/drawing/2014/main" id="{341F863F-6CCB-4EBF-BEF5-6AF7A5404174}"/>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131226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C7341-DCBF-4779-A297-BA86D72184B7}"/>
              </a:ext>
            </a:extLst>
          </p:cNvPr>
          <p:cNvSpPr>
            <a:spLocks noGrp="1"/>
          </p:cNvSpPr>
          <p:nvPr>
            <p:ph type="title"/>
          </p:nvPr>
        </p:nvSpPr>
        <p:spPr/>
        <p:txBody>
          <a:bodyPr/>
          <a:lstStyle/>
          <a:p>
            <a:r>
              <a:rPr lang="en-US"/>
              <a:t>Facebook Own Posts Table | KOSÉ - 15 of 15</a:t>
            </a:r>
          </a:p>
        </p:txBody>
      </p:sp>
      <p:graphicFrame>
        <p:nvGraphicFramePr>
          <p:cNvPr id="5" name="Table Placeholder 4">
            <a:extLst>
              <a:ext uri="{FF2B5EF4-FFF2-40B4-BE49-F238E27FC236}">
                <a16:creationId xmlns:a16="http://schemas.microsoft.com/office/drawing/2014/main" id="{584EA091-76EA-4B9A-B6DA-BB3910BA3D04}"/>
              </a:ext>
            </a:extLst>
          </p:cNvPr>
          <p:cNvGraphicFramePr>
            <a:graphicFrameLocks noGrp="1"/>
          </p:cNvGraphicFramePr>
          <p:nvPr>
            <p:ph type="tbl" sz="quarter" idx="13"/>
            <p:extLst>
              <p:ext uri="{D42A27DB-BD31-4B8C-83A1-F6EECF244321}">
                <p14:modId xmlns:p14="http://schemas.microsoft.com/office/powerpoint/2010/main" val="320871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3864802"/>
                    </a:ext>
                  </a:extLst>
                </a:gridCol>
                <a:gridCol w="822960">
                  <a:extLst>
                    <a:ext uri="{9D8B030D-6E8A-4147-A177-3AD203B41FA5}">
                      <a16:colId xmlns:a16="http://schemas.microsoft.com/office/drawing/2014/main" val="2565615890"/>
                    </a:ext>
                  </a:extLst>
                </a:gridCol>
                <a:gridCol w="822960">
                  <a:extLst>
                    <a:ext uri="{9D8B030D-6E8A-4147-A177-3AD203B41FA5}">
                      <a16:colId xmlns:a16="http://schemas.microsoft.com/office/drawing/2014/main" val="2685555369"/>
                    </a:ext>
                  </a:extLst>
                </a:gridCol>
                <a:gridCol w="822960">
                  <a:extLst>
                    <a:ext uri="{9D8B030D-6E8A-4147-A177-3AD203B41FA5}">
                      <a16:colId xmlns:a16="http://schemas.microsoft.com/office/drawing/2014/main" val="2434281585"/>
                    </a:ext>
                  </a:extLst>
                </a:gridCol>
                <a:gridCol w="822960">
                  <a:extLst>
                    <a:ext uri="{9D8B030D-6E8A-4147-A177-3AD203B41FA5}">
                      <a16:colId xmlns:a16="http://schemas.microsoft.com/office/drawing/2014/main" val="40132393"/>
                    </a:ext>
                  </a:extLst>
                </a:gridCol>
                <a:gridCol w="822960">
                  <a:extLst>
                    <a:ext uri="{9D8B030D-6E8A-4147-A177-3AD203B41FA5}">
                      <a16:colId xmlns:a16="http://schemas.microsoft.com/office/drawing/2014/main" val="3743886179"/>
                    </a:ext>
                  </a:extLst>
                </a:gridCol>
                <a:gridCol w="822960">
                  <a:extLst>
                    <a:ext uri="{9D8B030D-6E8A-4147-A177-3AD203B41FA5}">
                      <a16:colId xmlns:a16="http://schemas.microsoft.com/office/drawing/2014/main" val="2683553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453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- 2020-05-15 12:57:02</a:t>
                      </a:r>
                      <a:r>
                        <a:rPr kumimoji="0" lang="en-US" sz="1000" b="0" i="0" u="none" strike="noStrike" kern="1200" cap="none" spc="0" normalizeH="0" baseline="0" noProof="0">
                          <a:ln>
                            <a:noFill/>
                          </a:ln>
                          <a:solidFill>
                            <a:prstClr val="black"/>
                          </a:solidFill>
                          <a:effectLst/>
                          <a:uLnTx/>
                          <a:uFillTx/>
                          <a:latin typeface="+mn-lt"/>
                          <a:ea typeface="+mn-ea"/>
                          <a:cs typeface="+mn-cs"/>
                        </a:rPr>
                        <a:t>
 Even though we have to remain indoors, it's essential to continue using sunscreen. If you're thinking of getting one, try our new and improved Sekkisei UV Milk or Gel. They’re now formulated with 80% moisturizing serum 💦 and offer better protection against skin damage. 🌞 
Just like how our front-liners are protecting us, you can do so for your skin too. 😉 Available now at our online stores.
Lazada: https://www.lazada.com.my/shop/kose-official-store/ExclusiveLaunchUVProtection.htm?
Hermo: https://www.hermo.my/brand/55-kose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7982355"/>
                  </a:ext>
                </a:extLst>
              </a:tr>
            </a:tbl>
          </a:graphicData>
        </a:graphic>
      </p:graphicFrame>
      <p:sp>
        <p:nvSpPr>
          <p:cNvPr id="4" name="Text Placeholder 3">
            <a:extLst>
              <a:ext uri="{FF2B5EF4-FFF2-40B4-BE49-F238E27FC236}">
                <a16:creationId xmlns:a16="http://schemas.microsoft.com/office/drawing/2014/main" id="{C461B00F-5D3D-45F2-96CA-A0C616D1FE71}"/>
              </a:ext>
            </a:extLst>
          </p:cNvPr>
          <p:cNvSpPr>
            <a:spLocks noGrp="1"/>
          </p:cNvSpPr>
          <p:nvPr>
            <p:ph type="body" sz="quarter" idx="14"/>
          </p:nvPr>
        </p:nvSpPr>
        <p:spPr/>
        <p:txBody>
          <a:bodyPr/>
          <a:lstStyle/>
          <a:p>
            <a:r>
              <a:rPr lang="en-US"/>
              <a:t>05/10/2020 - 06/30/2020</a:t>
            </a:r>
          </a:p>
        </p:txBody>
      </p:sp>
    </p:spTree>
    <p:extLst>
      <p:ext uri="{BB962C8B-B14F-4D97-AF65-F5344CB8AC3E}">
        <p14:creationId xmlns:p14="http://schemas.microsoft.com/office/powerpoint/2010/main" val="4194567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472ED-19B2-4CA6-968B-F3EF58F19BB9}"/>
              </a:ext>
            </a:extLst>
          </p:cNvPr>
          <p:cNvSpPr>
            <a:spLocks noGrp="1"/>
          </p:cNvSpPr>
          <p:nvPr>
            <p:ph type="title"/>
          </p:nvPr>
        </p:nvSpPr>
        <p:spPr/>
        <p:txBody>
          <a:bodyPr/>
          <a:lstStyle/>
          <a:p>
            <a:r>
              <a:rPr lang="en-US"/>
              <a:t>Facebook Total Engagements | KOSÉ</a:t>
            </a:r>
          </a:p>
        </p:txBody>
      </p:sp>
      <p:graphicFrame>
        <p:nvGraphicFramePr>
          <p:cNvPr id="6" name="Chart Placeholder 5">
            <a:extLst>
              <a:ext uri="{FF2B5EF4-FFF2-40B4-BE49-F238E27FC236}">
                <a16:creationId xmlns:a16="http://schemas.microsoft.com/office/drawing/2014/main" id="{61F6A6FC-1AA0-45F5-BFA0-C559BCC5744F}"/>
              </a:ext>
            </a:extLst>
          </p:cNvPr>
          <p:cNvGraphicFramePr>
            <a:graphicFrameLocks noGrp="1"/>
          </p:cNvGraphicFramePr>
          <p:nvPr>
            <p:ph type="chart" sz="quarter" idx="13"/>
            <p:extLst>
              <p:ext uri="{D42A27DB-BD31-4B8C-83A1-F6EECF244321}">
                <p14:modId xmlns:p14="http://schemas.microsoft.com/office/powerpoint/2010/main" val="3380371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24DF14-984C-4E60-A67F-BE88A9D2B437}"/>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B4914EFE-06D2-4018-9FFC-15486787BE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043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42F5-A6AD-4785-9CF3-8D751A2D5FC1}"/>
              </a:ext>
            </a:extLst>
          </p:cNvPr>
          <p:cNvSpPr>
            <a:spLocks noGrp="1"/>
          </p:cNvSpPr>
          <p:nvPr>
            <p:ph type="title"/>
          </p:nvPr>
        </p:nvSpPr>
        <p:spPr/>
        <p:txBody>
          <a:bodyPr/>
          <a:lstStyle/>
          <a:p>
            <a:r>
              <a:rPr lang="en-US"/>
              <a:t>Facebook (UNIFIED) Engagement Monitoring Chart | KOSÉ</a:t>
            </a:r>
          </a:p>
        </p:txBody>
      </p:sp>
      <p:graphicFrame>
        <p:nvGraphicFramePr>
          <p:cNvPr id="6" name="Chart Placeholder 5">
            <a:extLst>
              <a:ext uri="{FF2B5EF4-FFF2-40B4-BE49-F238E27FC236}">
                <a16:creationId xmlns:a16="http://schemas.microsoft.com/office/drawing/2014/main" id="{9F61110F-9D38-42FD-A221-24B65125846D}"/>
              </a:ext>
            </a:extLst>
          </p:cNvPr>
          <p:cNvGraphicFramePr>
            <a:graphicFrameLocks noGrp="1"/>
          </p:cNvGraphicFramePr>
          <p:nvPr>
            <p:ph type="chart" sz="quarter" idx="13"/>
            <p:extLst>
              <p:ext uri="{D42A27DB-BD31-4B8C-83A1-F6EECF244321}">
                <p14:modId xmlns:p14="http://schemas.microsoft.com/office/powerpoint/2010/main" val="421952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418528-6061-4071-8C90-5CACAC395D0F}"/>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C877BD94-0AF0-48AE-9F06-563EA9B7DF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7120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3A991-DCF9-4FAE-8BB9-1EA0CE852583}"/>
              </a:ext>
            </a:extLst>
          </p:cNvPr>
          <p:cNvSpPr>
            <a:spLocks noGrp="1"/>
          </p:cNvSpPr>
          <p:nvPr>
            <p:ph type="title"/>
          </p:nvPr>
        </p:nvSpPr>
        <p:spPr/>
        <p:txBody>
          <a:bodyPr/>
          <a:lstStyle/>
          <a:p>
            <a:r>
              <a:rPr lang="en-US"/>
              <a:t>Facebook (UNIFIED) Visibility Monitoring Chart | KOSÉ</a:t>
            </a:r>
          </a:p>
        </p:txBody>
      </p:sp>
      <p:graphicFrame>
        <p:nvGraphicFramePr>
          <p:cNvPr id="6" name="Chart Placeholder 5">
            <a:extLst>
              <a:ext uri="{FF2B5EF4-FFF2-40B4-BE49-F238E27FC236}">
                <a16:creationId xmlns:a16="http://schemas.microsoft.com/office/drawing/2014/main" id="{19393062-B3F8-4003-A64C-981BE05886FE}"/>
              </a:ext>
            </a:extLst>
          </p:cNvPr>
          <p:cNvGraphicFramePr>
            <a:graphicFrameLocks noGrp="1"/>
          </p:cNvGraphicFramePr>
          <p:nvPr>
            <p:ph type="chart" sz="quarter" idx="13"/>
            <p:extLst>
              <p:ext uri="{D42A27DB-BD31-4B8C-83A1-F6EECF244321}">
                <p14:modId xmlns:p14="http://schemas.microsoft.com/office/powerpoint/2010/main" val="2449197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0FDC1A-69A8-4E6E-98C1-149408EAEE0B}"/>
              </a:ext>
            </a:extLst>
          </p:cNvPr>
          <p:cNvSpPr>
            <a:spLocks noGrp="1"/>
          </p:cNvSpPr>
          <p:nvPr>
            <p:ph type="body" sz="quarter" idx="14"/>
          </p:nvPr>
        </p:nvSpPr>
        <p:spPr/>
        <p:txBody>
          <a:bodyPr/>
          <a:lstStyle/>
          <a:p>
            <a:r>
              <a:rPr lang="en-US"/>
              <a:t>05/10/2020 - 06/30/2020</a:t>
            </a:r>
          </a:p>
        </p:txBody>
      </p:sp>
      <p:sp>
        <p:nvSpPr>
          <p:cNvPr id="5" name="Footer Placeholder 4">
            <a:extLst>
              <a:ext uri="{FF2B5EF4-FFF2-40B4-BE49-F238E27FC236}">
                <a16:creationId xmlns:a16="http://schemas.microsoft.com/office/drawing/2014/main" id="{DA33530A-86B2-4889-9F95-26A2BD7D44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41547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1056</Words>
  <Application>Microsoft Office PowerPoint</Application>
  <PresentationFormat>On-screen Show (4:3)</PresentationFormat>
  <Paragraphs>506</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master template1</vt:lpstr>
      <vt:lpstr>Facebook Key Metrics Table | KOSÉ</vt:lpstr>
      <vt:lpstr>Facebook Fans Total | KOSÉ</vt:lpstr>
      <vt:lpstr>Facebook Fan Demographics | KOSÉ</vt:lpstr>
      <vt:lpstr>Facebook Reach | KOSÉ</vt:lpstr>
      <vt:lpstr>Facebook Page Views | KOSÉ</vt:lpstr>
      <vt:lpstr>Facebook Engaged Users | KOSÉ</vt:lpstr>
      <vt:lpstr>Facebook Interaction Rate | KOSÉ</vt:lpstr>
      <vt:lpstr>Facebook Average Reactions Per Post | KOSÉ</vt:lpstr>
      <vt:lpstr>Facebook Interactions Distribution | KOSÉ</vt:lpstr>
      <vt:lpstr>Facebook Interaction Rate By Weekday | KOSÉ</vt:lpstr>
      <vt:lpstr>Facebook Fans By City Table | KOSÉ - 1 of 3</vt:lpstr>
      <vt:lpstr>Facebook Fans By City Table | KOSÉ - 2 of 3</vt:lpstr>
      <vt:lpstr>Facebook Fans By City Table | KOSÉ - 3 of 3</vt:lpstr>
      <vt:lpstr>Facebook (FB) Custom Own Posts Table (new) | KOSÉ - 1 of 3</vt:lpstr>
      <vt:lpstr>Facebook (FB) Custom Own Posts Table (new) | KOSÉ - 2 of 3</vt:lpstr>
      <vt:lpstr>Facebook (FB) Custom Own Posts Table (new) | KOSÉ - 3 of 3</vt:lpstr>
      <vt:lpstr>Facebook Own Posts Table | KOSÉ - 1 of 15</vt:lpstr>
      <vt:lpstr>Facebook Own Posts Table | KOSÉ - 2 of 15</vt:lpstr>
      <vt:lpstr>Facebook Own Posts Table | KOSÉ - 3 of 15</vt:lpstr>
      <vt:lpstr>Facebook Own Posts Table | KOSÉ - 4 of 15</vt:lpstr>
      <vt:lpstr>Facebook Own Posts Table | KOSÉ - 5 of 15</vt:lpstr>
      <vt:lpstr>Facebook Own Posts Table | KOSÉ - 6 of 15</vt:lpstr>
      <vt:lpstr>Facebook Own Posts Table | KOSÉ - 7 of 15</vt:lpstr>
      <vt:lpstr>Facebook Own Posts Table | KOSÉ - 8 of 15</vt:lpstr>
      <vt:lpstr>Facebook Own Posts Table | KOSÉ - 9 of 15</vt:lpstr>
      <vt:lpstr>Facebook Own Posts Table | KOSÉ - 10 of 15</vt:lpstr>
      <vt:lpstr>Facebook Own Posts Table | KOSÉ - 11 of 15</vt:lpstr>
      <vt:lpstr>Facebook Own Posts Table | KOSÉ - 12 of 15</vt:lpstr>
      <vt:lpstr>Facebook Own Posts Table | KOSÉ - 13 of 15</vt:lpstr>
      <vt:lpstr>Facebook Own Posts Table | KOSÉ - 14 of 15</vt:lpstr>
      <vt:lpstr>Facebook Own Posts Table | KOSÉ - 15 of 15</vt:lpstr>
      <vt:lpstr>Facebook Total Engagements | KOSÉ</vt:lpstr>
      <vt:lpstr>Facebook (UNIFIED) Engagement Monitoring Chart | KOSÉ</vt:lpstr>
      <vt:lpstr>Facebook (UNIFIED) Visibility Monitoring Chart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template1</dc:title>
  <dc:creator>Frederik Peiniger</dc:creator>
  <cp:lastModifiedBy>Frederik Peiniger</cp:lastModifiedBy>
  <cp:revision>1</cp:revision>
  <dcterms:created xsi:type="dcterms:W3CDTF">2020-11-13T03:53:10Z</dcterms:created>
  <dcterms:modified xsi:type="dcterms:W3CDTF">2020-11-13T03:54:15Z</dcterms:modified>
</cp:coreProperties>
</file>