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195362</c:v>
                </c:pt>
                <c:pt idx="1">
                  <c:v>195361</c:v>
                </c:pt>
                <c:pt idx="2">
                  <c:v>195359</c:v>
                </c:pt>
                <c:pt idx="3">
                  <c:v>195343</c:v>
                </c:pt>
                <c:pt idx="4">
                  <c:v>195349</c:v>
                </c:pt>
                <c:pt idx="5">
                  <c:v>195353</c:v>
                </c:pt>
                <c:pt idx="6">
                  <c:v>195349</c:v>
                </c:pt>
                <c:pt idx="7">
                  <c:v>195343</c:v>
                </c:pt>
                <c:pt idx="8">
                  <c:v>195338</c:v>
                </c:pt>
                <c:pt idx="9">
                  <c:v>195337</c:v>
                </c:pt>
                <c:pt idx="10">
                  <c:v>195356</c:v>
                </c:pt>
                <c:pt idx="11">
                  <c:v>195370</c:v>
                </c:pt>
                <c:pt idx="12">
                  <c:v>195373</c:v>
                </c:pt>
                <c:pt idx="13">
                  <c:v>195375</c:v>
                </c:pt>
                <c:pt idx="14">
                  <c:v>195377</c:v>
                </c:pt>
                <c:pt idx="15">
                  <c:v>195374</c:v>
                </c:pt>
                <c:pt idx="16">
                  <c:v>195373</c:v>
                </c:pt>
                <c:pt idx="17">
                  <c:v>195370</c:v>
                </c:pt>
                <c:pt idx="18">
                  <c:v>195362</c:v>
                </c:pt>
                <c:pt idx="19">
                  <c:v>195358</c:v>
                </c:pt>
                <c:pt idx="20">
                  <c:v>195343</c:v>
                </c:pt>
                <c:pt idx="21">
                  <c:v>195336</c:v>
                </c:pt>
                <c:pt idx="22">
                  <c:v>195325</c:v>
                </c:pt>
                <c:pt idx="23">
                  <c:v>195320</c:v>
                </c:pt>
                <c:pt idx="24">
                  <c:v>195319</c:v>
                </c:pt>
                <c:pt idx="25">
                  <c:v>195313</c:v>
                </c:pt>
                <c:pt idx="26">
                  <c:v>195311</c:v>
                </c:pt>
                <c:pt idx="27">
                  <c:v>195319</c:v>
                </c:pt>
                <c:pt idx="28">
                  <c:v>195318</c:v>
                </c:pt>
                <c:pt idx="29">
                  <c:v>195317</c:v>
                </c:pt>
                <c:pt idx="30">
                  <c:v>195308</c:v>
                </c:pt>
                <c:pt idx="31">
                  <c:v>195292</c:v>
                </c:pt>
                <c:pt idx="32">
                  <c:v>195286</c:v>
                </c:pt>
                <c:pt idx="33">
                  <c:v>195282</c:v>
                </c:pt>
                <c:pt idx="34">
                  <c:v>195278</c:v>
                </c:pt>
                <c:pt idx="35">
                  <c:v>195262</c:v>
                </c:pt>
                <c:pt idx="36">
                  <c:v>195260</c:v>
                </c:pt>
                <c:pt idx="37">
                  <c:v>195255</c:v>
                </c:pt>
                <c:pt idx="38">
                  <c:v>195257</c:v>
                </c:pt>
                <c:pt idx="39">
                  <c:v>195265</c:v>
                </c:pt>
                <c:pt idx="40">
                  <c:v>195279</c:v>
                </c:pt>
                <c:pt idx="41">
                  <c:v>195285</c:v>
                </c:pt>
                <c:pt idx="42">
                  <c:v>195319</c:v>
                </c:pt>
                <c:pt idx="43">
                  <c:v>195341</c:v>
                </c:pt>
                <c:pt idx="44">
                  <c:v>195351</c:v>
                </c:pt>
                <c:pt idx="45">
                  <c:v>195367</c:v>
                </c:pt>
                <c:pt idx="46">
                  <c:v>195391</c:v>
                </c:pt>
                <c:pt idx="47">
                  <c:v>195404</c:v>
                </c:pt>
                <c:pt idx="48">
                  <c:v>195408</c:v>
                </c:pt>
                <c:pt idx="49">
                  <c:v>195427</c:v>
                </c:pt>
                <c:pt idx="50">
                  <c:v>195441</c:v>
                </c:pt>
                <c:pt idx="51">
                  <c:v>195440</c:v>
                </c:pt>
                <c:pt idx="52">
                  <c:v>195441</c:v>
                </c:pt>
                <c:pt idx="53">
                  <c:v>195433</c:v>
                </c:pt>
                <c:pt idx="54">
                  <c:v>195420</c:v>
                </c:pt>
                <c:pt idx="55">
                  <c:v>195310</c:v>
                </c:pt>
                <c:pt idx="56">
                  <c:v>195320</c:v>
                </c:pt>
                <c:pt idx="57">
                  <c:v>195324</c:v>
                </c:pt>
                <c:pt idx="58">
                  <c:v>195319</c:v>
                </c:pt>
                <c:pt idx="59">
                  <c:v>195316</c:v>
                </c:pt>
                <c:pt idx="60">
                  <c:v>195318</c:v>
                </c:pt>
                <c:pt idx="61">
                  <c:v>195313</c:v>
                </c:pt>
                <c:pt idx="62">
                  <c:v>195316</c:v>
                </c:pt>
                <c:pt idx="63">
                  <c:v>195314</c:v>
                </c:pt>
                <c:pt idx="64">
                  <c:v>195315</c:v>
                </c:pt>
                <c:pt idx="65">
                  <c:v>195306</c:v>
                </c:pt>
                <c:pt idx="66">
                  <c:v>195304</c:v>
                </c:pt>
                <c:pt idx="67">
                  <c:v>195307</c:v>
                </c:pt>
                <c:pt idx="68">
                  <c:v>195312</c:v>
                </c:pt>
                <c:pt idx="69">
                  <c:v>195312</c:v>
                </c:pt>
                <c:pt idx="70">
                  <c:v>195311</c:v>
                </c:pt>
                <c:pt idx="71">
                  <c:v>195310</c:v>
                </c:pt>
                <c:pt idx="72">
                  <c:v>195320</c:v>
                </c:pt>
                <c:pt idx="73">
                  <c:v>195325</c:v>
                </c:pt>
                <c:pt idx="74">
                  <c:v>195330</c:v>
                </c:pt>
                <c:pt idx="75">
                  <c:v>195333</c:v>
                </c:pt>
                <c:pt idx="76">
                  <c:v>195335</c:v>
                </c:pt>
                <c:pt idx="77">
                  <c:v>195343</c:v>
                </c:pt>
                <c:pt idx="78">
                  <c:v>195345</c:v>
                </c:pt>
                <c:pt idx="79">
                  <c:v>195348</c:v>
                </c:pt>
                <c:pt idx="80">
                  <c:v>195364</c:v>
                </c:pt>
                <c:pt idx="81">
                  <c:v>195375</c:v>
                </c:pt>
                <c:pt idx="82">
                  <c:v>195377</c:v>
                </c:pt>
                <c:pt idx="83">
                  <c:v>195381</c:v>
                </c:pt>
                <c:pt idx="84">
                  <c:v>195380</c:v>
                </c:pt>
                <c:pt idx="85">
                  <c:v>195387</c:v>
                </c:pt>
                <c:pt idx="86">
                  <c:v>195435</c:v>
                </c:pt>
                <c:pt idx="87">
                  <c:v>195438</c:v>
                </c:pt>
                <c:pt idx="88">
                  <c:v>195444</c:v>
                </c:pt>
                <c:pt idx="89">
                  <c:v>195441</c:v>
                </c:pt>
                <c:pt idx="90">
                  <c:v>195431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74-4D3D-8E7B-666D98134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15264"/>
        <c:axId val="280414936"/>
      </c:lineChart>
      <c:dateAx>
        <c:axId val="280415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14936"/>
        <c:crosses val="autoZero"/>
        <c:auto val="1"/>
        <c:lblOffset val="100"/>
        <c:baseTimeUnit val="days"/>
      </c:dateAx>
      <c:valAx>
        <c:axId val="28041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1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5249</c:v>
                </c:pt>
                <c:pt idx="2">
                  <c:v>10712</c:v>
                </c:pt>
                <c:pt idx="3">
                  <c:v>4641</c:v>
                </c:pt>
                <c:pt idx="4">
                  <c:v>1381</c:v>
                </c:pt>
                <c:pt idx="5">
                  <c:v>545</c:v>
                </c:pt>
                <c:pt idx="6">
                  <c:v>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2-4C8C-B2E8-0F7DF33290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641</c:v>
                </c:pt>
                <c:pt idx="1">
                  <c:v>27080</c:v>
                </c:pt>
                <c:pt idx="2">
                  <c:v>82872</c:v>
                </c:pt>
                <c:pt idx="3">
                  <c:v>45609</c:v>
                </c:pt>
                <c:pt idx="4">
                  <c:v>10994</c:v>
                </c:pt>
                <c:pt idx="5">
                  <c:v>3035</c:v>
                </c:pt>
                <c:pt idx="6">
                  <c:v>1532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32-4C8C-B2E8-0F7DF3329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901520"/>
        <c:axId val="326901848"/>
      </c:barChart>
      <c:catAx>
        <c:axId val="32690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01848"/>
        <c:crosses val="autoZero"/>
        <c:auto val="1"/>
        <c:lblAlgn val="ctr"/>
        <c:lblOffset val="100"/>
        <c:noMultiLvlLbl val="0"/>
      </c:catAx>
      <c:valAx>
        <c:axId val="32690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0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11954</c:v>
                </c:pt>
                <c:pt idx="1">
                  <c:v>12444</c:v>
                </c:pt>
                <c:pt idx="2">
                  <c:v>16141</c:v>
                </c:pt>
                <c:pt idx="3">
                  <c:v>15952</c:v>
                </c:pt>
                <c:pt idx="4">
                  <c:v>13577</c:v>
                </c:pt>
                <c:pt idx="5">
                  <c:v>12733</c:v>
                </c:pt>
                <c:pt idx="6">
                  <c:v>15982</c:v>
                </c:pt>
                <c:pt idx="7">
                  <c:v>11788</c:v>
                </c:pt>
                <c:pt idx="8">
                  <c:v>12409</c:v>
                </c:pt>
                <c:pt idx="9">
                  <c:v>101103</c:v>
                </c:pt>
                <c:pt idx="10">
                  <c:v>199317</c:v>
                </c:pt>
                <c:pt idx="11">
                  <c:v>150348</c:v>
                </c:pt>
                <c:pt idx="12">
                  <c:v>117919</c:v>
                </c:pt>
                <c:pt idx="13">
                  <c:v>141614</c:v>
                </c:pt>
                <c:pt idx="14">
                  <c:v>88621</c:v>
                </c:pt>
                <c:pt idx="15">
                  <c:v>36610</c:v>
                </c:pt>
                <c:pt idx="16">
                  <c:v>39981</c:v>
                </c:pt>
                <c:pt idx="17">
                  <c:v>39010</c:v>
                </c:pt>
                <c:pt idx="18">
                  <c:v>36826</c:v>
                </c:pt>
                <c:pt idx="19">
                  <c:v>32019</c:v>
                </c:pt>
                <c:pt idx="20">
                  <c:v>33832</c:v>
                </c:pt>
                <c:pt idx="21">
                  <c:v>29916</c:v>
                </c:pt>
                <c:pt idx="22">
                  <c:v>40067</c:v>
                </c:pt>
                <c:pt idx="23">
                  <c:v>51661</c:v>
                </c:pt>
                <c:pt idx="24">
                  <c:v>43114</c:v>
                </c:pt>
                <c:pt idx="25">
                  <c:v>45612</c:v>
                </c:pt>
                <c:pt idx="26">
                  <c:v>47554</c:v>
                </c:pt>
                <c:pt idx="27">
                  <c:v>30204</c:v>
                </c:pt>
                <c:pt idx="28">
                  <c:v>30687</c:v>
                </c:pt>
                <c:pt idx="29">
                  <c:v>10330</c:v>
                </c:pt>
                <c:pt idx="30">
                  <c:v>3240</c:v>
                </c:pt>
                <c:pt idx="31">
                  <c:v>494</c:v>
                </c:pt>
                <c:pt idx="32">
                  <c:v>228</c:v>
                </c:pt>
                <c:pt idx="33">
                  <c:v>5049</c:v>
                </c:pt>
                <c:pt idx="34">
                  <c:v>6663</c:v>
                </c:pt>
                <c:pt idx="35">
                  <c:v>6435</c:v>
                </c:pt>
                <c:pt idx="36">
                  <c:v>109891</c:v>
                </c:pt>
                <c:pt idx="37">
                  <c:v>252305</c:v>
                </c:pt>
                <c:pt idx="38">
                  <c:v>264403</c:v>
                </c:pt>
                <c:pt idx="39">
                  <c:v>223091</c:v>
                </c:pt>
                <c:pt idx="40">
                  <c:v>168047</c:v>
                </c:pt>
                <c:pt idx="41">
                  <c:v>326978</c:v>
                </c:pt>
                <c:pt idx="42">
                  <c:v>308340</c:v>
                </c:pt>
                <c:pt idx="43">
                  <c:v>296036</c:v>
                </c:pt>
                <c:pt idx="44">
                  <c:v>266731</c:v>
                </c:pt>
                <c:pt idx="45">
                  <c:v>211827</c:v>
                </c:pt>
                <c:pt idx="46">
                  <c:v>191903</c:v>
                </c:pt>
                <c:pt idx="47">
                  <c:v>193288</c:v>
                </c:pt>
                <c:pt idx="48">
                  <c:v>196133</c:v>
                </c:pt>
                <c:pt idx="49">
                  <c:v>216338</c:v>
                </c:pt>
                <c:pt idx="50">
                  <c:v>181760</c:v>
                </c:pt>
                <c:pt idx="51">
                  <c:v>147732</c:v>
                </c:pt>
                <c:pt idx="52">
                  <c:v>150824</c:v>
                </c:pt>
                <c:pt idx="53">
                  <c:v>164718</c:v>
                </c:pt>
                <c:pt idx="54">
                  <c:v>141556</c:v>
                </c:pt>
                <c:pt idx="55">
                  <c:v>114766</c:v>
                </c:pt>
                <c:pt idx="56">
                  <c:v>94019</c:v>
                </c:pt>
                <c:pt idx="57">
                  <c:v>82233</c:v>
                </c:pt>
                <c:pt idx="58">
                  <c:v>105320</c:v>
                </c:pt>
                <c:pt idx="59">
                  <c:v>45456</c:v>
                </c:pt>
                <c:pt idx="60">
                  <c:v>213</c:v>
                </c:pt>
                <c:pt idx="61">
                  <c:v>154</c:v>
                </c:pt>
                <c:pt idx="62">
                  <c:v>62557</c:v>
                </c:pt>
                <c:pt idx="63">
                  <c:v>84511</c:v>
                </c:pt>
                <c:pt idx="64">
                  <c:v>80592</c:v>
                </c:pt>
                <c:pt idx="65">
                  <c:v>118791</c:v>
                </c:pt>
                <c:pt idx="66">
                  <c:v>149771</c:v>
                </c:pt>
                <c:pt idx="67">
                  <c:v>175509</c:v>
                </c:pt>
                <c:pt idx="68">
                  <c:v>144864</c:v>
                </c:pt>
                <c:pt idx="69">
                  <c:v>106618</c:v>
                </c:pt>
                <c:pt idx="70">
                  <c:v>258390</c:v>
                </c:pt>
                <c:pt idx="71">
                  <c:v>364070</c:v>
                </c:pt>
                <c:pt idx="72">
                  <c:v>384322</c:v>
                </c:pt>
                <c:pt idx="73">
                  <c:v>371986</c:v>
                </c:pt>
                <c:pt idx="74">
                  <c:v>319728</c:v>
                </c:pt>
                <c:pt idx="75">
                  <c:v>204680</c:v>
                </c:pt>
                <c:pt idx="76">
                  <c:v>419229</c:v>
                </c:pt>
                <c:pt idx="77">
                  <c:v>383253</c:v>
                </c:pt>
                <c:pt idx="78">
                  <c:v>406227</c:v>
                </c:pt>
                <c:pt idx="79">
                  <c:v>339611</c:v>
                </c:pt>
                <c:pt idx="80">
                  <c:v>323628</c:v>
                </c:pt>
                <c:pt idx="81">
                  <c:v>343204</c:v>
                </c:pt>
                <c:pt idx="82">
                  <c:v>349922</c:v>
                </c:pt>
                <c:pt idx="83">
                  <c:v>589503</c:v>
                </c:pt>
                <c:pt idx="84">
                  <c:v>668319</c:v>
                </c:pt>
                <c:pt idx="85">
                  <c:v>1055287</c:v>
                </c:pt>
                <c:pt idx="86">
                  <c:v>485404</c:v>
                </c:pt>
                <c:pt idx="87">
                  <c:v>191078</c:v>
                </c:pt>
                <c:pt idx="88">
                  <c:v>192272</c:v>
                </c:pt>
                <c:pt idx="89">
                  <c:v>223612</c:v>
                </c:pt>
                <c:pt idx="90">
                  <c:v>243108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BF-46CC-B370-95C0BAA01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900536"/>
        <c:axId val="280417232"/>
      </c:lineChart>
      <c:dateAx>
        <c:axId val="326900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17232"/>
        <c:crosses val="autoZero"/>
        <c:auto val="1"/>
        <c:lblOffset val="100"/>
        <c:baseTimeUnit val="days"/>
      </c:dateAx>
      <c:valAx>
        <c:axId val="28041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0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51</c:v>
                </c:pt>
                <c:pt idx="1">
                  <c:v>60</c:v>
                </c:pt>
                <c:pt idx="2">
                  <c:v>61</c:v>
                </c:pt>
                <c:pt idx="3">
                  <c:v>56</c:v>
                </c:pt>
                <c:pt idx="4">
                  <c:v>67</c:v>
                </c:pt>
                <c:pt idx="5">
                  <c:v>117</c:v>
                </c:pt>
                <c:pt idx="6">
                  <c:v>104</c:v>
                </c:pt>
                <c:pt idx="7">
                  <c:v>69</c:v>
                </c:pt>
                <c:pt idx="8">
                  <c:v>55</c:v>
                </c:pt>
                <c:pt idx="9">
                  <c:v>202</c:v>
                </c:pt>
                <c:pt idx="10">
                  <c:v>182</c:v>
                </c:pt>
                <c:pt idx="11">
                  <c:v>150</c:v>
                </c:pt>
                <c:pt idx="12">
                  <c:v>175</c:v>
                </c:pt>
                <c:pt idx="13">
                  <c:v>109</c:v>
                </c:pt>
                <c:pt idx="14">
                  <c:v>87</c:v>
                </c:pt>
                <c:pt idx="15">
                  <c:v>49</c:v>
                </c:pt>
                <c:pt idx="16">
                  <c:v>35</c:v>
                </c:pt>
                <c:pt idx="17">
                  <c:v>27</c:v>
                </c:pt>
                <c:pt idx="18">
                  <c:v>35</c:v>
                </c:pt>
                <c:pt idx="19">
                  <c:v>36</c:v>
                </c:pt>
                <c:pt idx="20">
                  <c:v>100</c:v>
                </c:pt>
                <c:pt idx="21">
                  <c:v>63</c:v>
                </c:pt>
                <c:pt idx="22">
                  <c:v>52</c:v>
                </c:pt>
                <c:pt idx="23">
                  <c:v>34</c:v>
                </c:pt>
                <c:pt idx="24">
                  <c:v>24</c:v>
                </c:pt>
                <c:pt idx="25">
                  <c:v>42</c:v>
                </c:pt>
                <c:pt idx="26">
                  <c:v>45</c:v>
                </c:pt>
                <c:pt idx="27">
                  <c:v>45</c:v>
                </c:pt>
                <c:pt idx="28">
                  <c:v>42</c:v>
                </c:pt>
                <c:pt idx="29">
                  <c:v>32</c:v>
                </c:pt>
                <c:pt idx="30">
                  <c:v>26</c:v>
                </c:pt>
                <c:pt idx="31">
                  <c:v>44</c:v>
                </c:pt>
                <c:pt idx="32">
                  <c:v>42</c:v>
                </c:pt>
                <c:pt idx="33">
                  <c:v>44</c:v>
                </c:pt>
                <c:pt idx="34">
                  <c:v>34</c:v>
                </c:pt>
                <c:pt idx="35">
                  <c:v>33</c:v>
                </c:pt>
                <c:pt idx="36">
                  <c:v>85</c:v>
                </c:pt>
                <c:pt idx="37">
                  <c:v>90</c:v>
                </c:pt>
                <c:pt idx="38">
                  <c:v>88</c:v>
                </c:pt>
                <c:pt idx="39">
                  <c:v>94</c:v>
                </c:pt>
                <c:pt idx="40">
                  <c:v>147</c:v>
                </c:pt>
                <c:pt idx="41">
                  <c:v>405</c:v>
                </c:pt>
                <c:pt idx="42">
                  <c:v>318</c:v>
                </c:pt>
                <c:pt idx="43">
                  <c:v>227</c:v>
                </c:pt>
                <c:pt idx="44">
                  <c:v>134</c:v>
                </c:pt>
                <c:pt idx="45">
                  <c:v>138</c:v>
                </c:pt>
                <c:pt idx="46">
                  <c:v>121</c:v>
                </c:pt>
                <c:pt idx="47">
                  <c:v>127</c:v>
                </c:pt>
                <c:pt idx="48">
                  <c:v>169</c:v>
                </c:pt>
                <c:pt idx="49">
                  <c:v>165</c:v>
                </c:pt>
                <c:pt idx="50">
                  <c:v>109</c:v>
                </c:pt>
                <c:pt idx="51">
                  <c:v>79</c:v>
                </c:pt>
                <c:pt idx="52">
                  <c:v>60</c:v>
                </c:pt>
                <c:pt idx="53">
                  <c:v>60</c:v>
                </c:pt>
                <c:pt idx="54">
                  <c:v>95</c:v>
                </c:pt>
                <c:pt idx="55">
                  <c:v>56</c:v>
                </c:pt>
                <c:pt idx="56">
                  <c:v>66</c:v>
                </c:pt>
                <c:pt idx="57">
                  <c:v>65</c:v>
                </c:pt>
                <c:pt idx="58">
                  <c:v>55</c:v>
                </c:pt>
                <c:pt idx="59">
                  <c:v>59</c:v>
                </c:pt>
                <c:pt idx="60">
                  <c:v>29</c:v>
                </c:pt>
                <c:pt idx="61">
                  <c:v>29</c:v>
                </c:pt>
                <c:pt idx="62">
                  <c:v>114</c:v>
                </c:pt>
                <c:pt idx="63">
                  <c:v>161</c:v>
                </c:pt>
                <c:pt idx="64">
                  <c:v>101</c:v>
                </c:pt>
                <c:pt idx="65">
                  <c:v>180</c:v>
                </c:pt>
                <c:pt idx="66">
                  <c:v>212</c:v>
                </c:pt>
                <c:pt idx="67">
                  <c:v>103</c:v>
                </c:pt>
                <c:pt idx="68">
                  <c:v>122</c:v>
                </c:pt>
                <c:pt idx="69">
                  <c:v>84</c:v>
                </c:pt>
                <c:pt idx="70">
                  <c:v>173</c:v>
                </c:pt>
                <c:pt idx="71">
                  <c:v>219</c:v>
                </c:pt>
                <c:pt idx="72">
                  <c:v>255</c:v>
                </c:pt>
                <c:pt idx="73">
                  <c:v>203</c:v>
                </c:pt>
                <c:pt idx="74">
                  <c:v>128</c:v>
                </c:pt>
                <c:pt idx="75">
                  <c:v>133</c:v>
                </c:pt>
                <c:pt idx="76">
                  <c:v>117</c:v>
                </c:pt>
                <c:pt idx="77">
                  <c:v>141</c:v>
                </c:pt>
                <c:pt idx="78">
                  <c:v>119</c:v>
                </c:pt>
                <c:pt idx="79">
                  <c:v>117</c:v>
                </c:pt>
                <c:pt idx="80">
                  <c:v>138</c:v>
                </c:pt>
                <c:pt idx="81">
                  <c:v>158</c:v>
                </c:pt>
                <c:pt idx="82">
                  <c:v>105</c:v>
                </c:pt>
                <c:pt idx="83">
                  <c:v>138</c:v>
                </c:pt>
                <c:pt idx="84">
                  <c:v>175</c:v>
                </c:pt>
                <c:pt idx="85">
                  <c:v>489</c:v>
                </c:pt>
                <c:pt idx="86">
                  <c:v>246</c:v>
                </c:pt>
                <c:pt idx="87">
                  <c:v>100</c:v>
                </c:pt>
                <c:pt idx="88">
                  <c:v>77</c:v>
                </c:pt>
                <c:pt idx="89">
                  <c:v>95</c:v>
                </c:pt>
                <c:pt idx="90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7C-4D98-8CAC-663338EB7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21320"/>
        <c:axId val="277723616"/>
      </c:lineChart>
      <c:dateAx>
        <c:axId val="277721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3616"/>
        <c:crosses val="autoZero"/>
        <c:auto val="1"/>
        <c:lblOffset val="100"/>
        <c:baseTimeUnit val="days"/>
      </c:dateAx>
      <c:valAx>
        <c:axId val="27772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233</c:v>
                </c:pt>
                <c:pt idx="1">
                  <c:v>215</c:v>
                </c:pt>
                <c:pt idx="2">
                  <c:v>212</c:v>
                </c:pt>
                <c:pt idx="3">
                  <c:v>195</c:v>
                </c:pt>
                <c:pt idx="4">
                  <c:v>193</c:v>
                </c:pt>
                <c:pt idx="5">
                  <c:v>271</c:v>
                </c:pt>
                <c:pt idx="6">
                  <c:v>267</c:v>
                </c:pt>
                <c:pt idx="7">
                  <c:v>157</c:v>
                </c:pt>
                <c:pt idx="8">
                  <c:v>218</c:v>
                </c:pt>
                <c:pt idx="9">
                  <c:v>4913</c:v>
                </c:pt>
                <c:pt idx="10">
                  <c:v>5305</c:v>
                </c:pt>
                <c:pt idx="11">
                  <c:v>2946</c:v>
                </c:pt>
                <c:pt idx="12">
                  <c:v>2178</c:v>
                </c:pt>
                <c:pt idx="13">
                  <c:v>2859</c:v>
                </c:pt>
                <c:pt idx="14">
                  <c:v>1211</c:v>
                </c:pt>
                <c:pt idx="15">
                  <c:v>146</c:v>
                </c:pt>
                <c:pt idx="16">
                  <c:v>112</c:v>
                </c:pt>
                <c:pt idx="17">
                  <c:v>48</c:v>
                </c:pt>
                <c:pt idx="18">
                  <c:v>41</c:v>
                </c:pt>
                <c:pt idx="19">
                  <c:v>87</c:v>
                </c:pt>
                <c:pt idx="20">
                  <c:v>190</c:v>
                </c:pt>
                <c:pt idx="21">
                  <c:v>97</c:v>
                </c:pt>
                <c:pt idx="22">
                  <c:v>420</c:v>
                </c:pt>
                <c:pt idx="23">
                  <c:v>464</c:v>
                </c:pt>
                <c:pt idx="24">
                  <c:v>527</c:v>
                </c:pt>
                <c:pt idx="25">
                  <c:v>607</c:v>
                </c:pt>
                <c:pt idx="26">
                  <c:v>631</c:v>
                </c:pt>
                <c:pt idx="27">
                  <c:v>572</c:v>
                </c:pt>
                <c:pt idx="28">
                  <c:v>525</c:v>
                </c:pt>
                <c:pt idx="29">
                  <c:v>151</c:v>
                </c:pt>
                <c:pt idx="30">
                  <c:v>61</c:v>
                </c:pt>
                <c:pt idx="31">
                  <c:v>18</c:v>
                </c:pt>
                <c:pt idx="32">
                  <c:v>12</c:v>
                </c:pt>
                <c:pt idx="33">
                  <c:v>525</c:v>
                </c:pt>
                <c:pt idx="34">
                  <c:v>443</c:v>
                </c:pt>
                <c:pt idx="35">
                  <c:v>435</c:v>
                </c:pt>
                <c:pt idx="36">
                  <c:v>855</c:v>
                </c:pt>
                <c:pt idx="37">
                  <c:v>1100</c:v>
                </c:pt>
                <c:pt idx="38">
                  <c:v>1232</c:v>
                </c:pt>
                <c:pt idx="39">
                  <c:v>1225</c:v>
                </c:pt>
                <c:pt idx="40">
                  <c:v>1242</c:v>
                </c:pt>
                <c:pt idx="41">
                  <c:v>7111</c:v>
                </c:pt>
                <c:pt idx="42">
                  <c:v>5159</c:v>
                </c:pt>
                <c:pt idx="43">
                  <c:v>4039</c:v>
                </c:pt>
                <c:pt idx="44">
                  <c:v>2855</c:v>
                </c:pt>
                <c:pt idx="45">
                  <c:v>2344</c:v>
                </c:pt>
                <c:pt idx="46">
                  <c:v>2175</c:v>
                </c:pt>
                <c:pt idx="47">
                  <c:v>2310</c:v>
                </c:pt>
                <c:pt idx="48">
                  <c:v>2896</c:v>
                </c:pt>
                <c:pt idx="49">
                  <c:v>3532</c:v>
                </c:pt>
                <c:pt idx="50">
                  <c:v>2147</c:v>
                </c:pt>
                <c:pt idx="51">
                  <c:v>1322</c:v>
                </c:pt>
                <c:pt idx="52">
                  <c:v>1021</c:v>
                </c:pt>
                <c:pt idx="53">
                  <c:v>1121</c:v>
                </c:pt>
                <c:pt idx="54">
                  <c:v>1117</c:v>
                </c:pt>
                <c:pt idx="55">
                  <c:v>912</c:v>
                </c:pt>
                <c:pt idx="56">
                  <c:v>671</c:v>
                </c:pt>
                <c:pt idx="57">
                  <c:v>513</c:v>
                </c:pt>
                <c:pt idx="58">
                  <c:v>628</c:v>
                </c:pt>
                <c:pt idx="59">
                  <c:v>270</c:v>
                </c:pt>
                <c:pt idx="60">
                  <c:v>14</c:v>
                </c:pt>
                <c:pt idx="61">
                  <c:v>10</c:v>
                </c:pt>
                <c:pt idx="62">
                  <c:v>1943</c:v>
                </c:pt>
                <c:pt idx="63">
                  <c:v>1571</c:v>
                </c:pt>
                <c:pt idx="64">
                  <c:v>1271</c:v>
                </c:pt>
                <c:pt idx="65">
                  <c:v>2055</c:v>
                </c:pt>
                <c:pt idx="66">
                  <c:v>2678</c:v>
                </c:pt>
                <c:pt idx="67">
                  <c:v>2052</c:v>
                </c:pt>
                <c:pt idx="68">
                  <c:v>1584</c:v>
                </c:pt>
                <c:pt idx="69">
                  <c:v>1138</c:v>
                </c:pt>
                <c:pt idx="70">
                  <c:v>2301</c:v>
                </c:pt>
                <c:pt idx="71">
                  <c:v>5760</c:v>
                </c:pt>
                <c:pt idx="72">
                  <c:v>5582</c:v>
                </c:pt>
                <c:pt idx="73">
                  <c:v>5197</c:v>
                </c:pt>
                <c:pt idx="74">
                  <c:v>3948</c:v>
                </c:pt>
                <c:pt idx="75">
                  <c:v>1675</c:v>
                </c:pt>
                <c:pt idx="76">
                  <c:v>4645</c:v>
                </c:pt>
                <c:pt idx="77">
                  <c:v>5142</c:v>
                </c:pt>
                <c:pt idx="78">
                  <c:v>4785</c:v>
                </c:pt>
                <c:pt idx="79">
                  <c:v>4150</c:v>
                </c:pt>
                <c:pt idx="80">
                  <c:v>4003</c:v>
                </c:pt>
                <c:pt idx="81">
                  <c:v>3934</c:v>
                </c:pt>
                <c:pt idx="82">
                  <c:v>4010</c:v>
                </c:pt>
                <c:pt idx="83">
                  <c:v>4880</c:v>
                </c:pt>
                <c:pt idx="84">
                  <c:v>6113</c:v>
                </c:pt>
                <c:pt idx="85">
                  <c:v>14010</c:v>
                </c:pt>
                <c:pt idx="86">
                  <c:v>3560</c:v>
                </c:pt>
                <c:pt idx="87">
                  <c:v>1288</c:v>
                </c:pt>
                <c:pt idx="88">
                  <c:v>1008</c:v>
                </c:pt>
                <c:pt idx="89">
                  <c:v>1044</c:v>
                </c:pt>
                <c:pt idx="90">
                  <c:v>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71-414C-96F3-C7D5E5023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21648"/>
        <c:axId val="71325040"/>
      </c:lineChart>
      <c:dateAx>
        <c:axId val="27772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25040"/>
        <c:crosses val="autoZero"/>
        <c:auto val="1"/>
        <c:lblOffset val="100"/>
        <c:baseTimeUnit val="days"/>
      </c:dateAx>
      <c:valAx>
        <c:axId val="7132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3.5831285831285802E-2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1.8940266494668598E-2</c:v>
                </c:pt>
                <c:pt idx="7">
                  <c:v>0</c:v>
                </c:pt>
                <c:pt idx="8">
                  <c:v>1.0750486331524501E-2</c:v>
                </c:pt>
                <c:pt idx="9">
                  <c:v>0</c:v>
                </c:pt>
                <c:pt idx="10">
                  <c:v>4.6072097713800103E-3</c:v>
                </c:pt>
                <c:pt idx="11">
                  <c:v>0</c:v>
                </c:pt>
                <c:pt idx="12">
                  <c:v>1.4843554058688299E-2</c:v>
                </c:pt>
                <c:pt idx="13">
                  <c:v>1.38196484690901E-2</c:v>
                </c:pt>
                <c:pt idx="14">
                  <c:v>4.9136024895585897E-2</c:v>
                </c:pt>
                <c:pt idx="15">
                  <c:v>0</c:v>
                </c:pt>
                <c:pt idx="16">
                  <c:v>7.1145961826864501E-2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6.9106731507550506E-2</c:v>
                </c:pt>
                <c:pt idx="21">
                  <c:v>0</c:v>
                </c:pt>
                <c:pt idx="22">
                  <c:v>0.13720370654789299</c:v>
                </c:pt>
                <c:pt idx="23">
                  <c:v>0</c:v>
                </c:pt>
                <c:pt idx="24">
                  <c:v>6.0413989422432E-2</c:v>
                </c:pt>
                <c:pt idx="25">
                  <c:v>0</c:v>
                </c:pt>
                <c:pt idx="26">
                  <c:v>6.4512165151142803E-2</c:v>
                </c:pt>
                <c:pt idx="27">
                  <c:v>0</c:v>
                </c:pt>
                <c:pt idx="28">
                  <c:v>7.7821808537871601E-2</c:v>
                </c:pt>
                <c:pt idx="29">
                  <c:v>0</c:v>
                </c:pt>
                <c:pt idx="30">
                  <c:v>5.6320144179569098E-2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9.7305657555784297E-3</c:v>
                </c:pt>
                <c:pt idx="37">
                  <c:v>1.3827929344402501E-2</c:v>
                </c:pt>
                <c:pt idx="38">
                  <c:v>0</c:v>
                </c:pt>
                <c:pt idx="39">
                  <c:v>0</c:v>
                </c:pt>
                <c:pt idx="40">
                  <c:v>1.9203982137736102E-2</c:v>
                </c:pt>
                <c:pt idx="41">
                  <c:v>0</c:v>
                </c:pt>
                <c:pt idx="42">
                  <c:v>1.43367707447952E-2</c:v>
                </c:pt>
                <c:pt idx="43">
                  <c:v>0</c:v>
                </c:pt>
                <c:pt idx="44">
                  <c:v>2.2524136660080098E-2</c:v>
                </c:pt>
                <c:pt idx="45">
                  <c:v>0</c:v>
                </c:pt>
                <c:pt idx="46">
                  <c:v>0</c:v>
                </c:pt>
                <c:pt idx="47">
                  <c:v>7.4207894696438504E-3</c:v>
                </c:pt>
                <c:pt idx="48">
                  <c:v>0</c:v>
                </c:pt>
                <c:pt idx="49">
                  <c:v>1.61193754893382E-2</c:v>
                </c:pt>
                <c:pt idx="50">
                  <c:v>0</c:v>
                </c:pt>
                <c:pt idx="51">
                  <c:v>1.2791649611133901E-2</c:v>
                </c:pt>
                <c:pt idx="52">
                  <c:v>0</c:v>
                </c:pt>
                <c:pt idx="53">
                  <c:v>0</c:v>
                </c:pt>
                <c:pt idx="54">
                  <c:v>1.4327673902142001E-2</c:v>
                </c:pt>
                <c:pt idx="55">
                  <c:v>3.0711744683029202E-3</c:v>
                </c:pt>
                <c:pt idx="56">
                  <c:v>8.7038885902260502E-3</c:v>
                </c:pt>
                <c:pt idx="57">
                  <c:v>0</c:v>
                </c:pt>
                <c:pt idx="58">
                  <c:v>9.2155989371342593E-3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1.4847809948032699E-2</c:v>
                </c:pt>
                <c:pt idx="64">
                  <c:v>1.6383874171846401E-2</c:v>
                </c:pt>
                <c:pt idx="65">
                  <c:v>1.12641441810455E-2</c:v>
                </c:pt>
                <c:pt idx="66">
                  <c:v>0</c:v>
                </c:pt>
                <c:pt idx="67">
                  <c:v>9.7283735695450693E-3</c:v>
                </c:pt>
                <c:pt idx="68">
                  <c:v>0</c:v>
                </c:pt>
                <c:pt idx="69">
                  <c:v>0</c:v>
                </c:pt>
                <c:pt idx="70">
                  <c:v>0.10393679823461</c:v>
                </c:pt>
                <c:pt idx="71">
                  <c:v>0</c:v>
                </c:pt>
                <c:pt idx="72">
                  <c:v>3.5839541253872002E-2</c:v>
                </c:pt>
                <c:pt idx="73">
                  <c:v>0</c:v>
                </c:pt>
                <c:pt idx="74">
                  <c:v>0</c:v>
                </c:pt>
                <c:pt idx="75">
                  <c:v>1.0750981667016501E-2</c:v>
                </c:pt>
                <c:pt idx="76">
                  <c:v>0</c:v>
                </c:pt>
                <c:pt idx="77">
                  <c:v>2.02212563799344E-2</c:v>
                </c:pt>
                <c:pt idx="78">
                  <c:v>0</c:v>
                </c:pt>
                <c:pt idx="79">
                  <c:v>1.330971711732E-2</c:v>
                </c:pt>
                <c:pt idx="80">
                  <c:v>0</c:v>
                </c:pt>
                <c:pt idx="81">
                  <c:v>0</c:v>
                </c:pt>
                <c:pt idx="82">
                  <c:v>7.6775038899353004E-3</c:v>
                </c:pt>
                <c:pt idx="83">
                  <c:v>0</c:v>
                </c:pt>
                <c:pt idx="84">
                  <c:v>7.6773467089773801E-3</c:v>
                </c:pt>
                <c:pt idx="85">
                  <c:v>1.1259935613640901E-2</c:v>
                </c:pt>
                <c:pt idx="86">
                  <c:v>0.18013315524714599</c:v>
                </c:pt>
                <c:pt idx="87">
                  <c:v>0</c:v>
                </c:pt>
                <c:pt idx="88">
                  <c:v>0</c:v>
                </c:pt>
                <c:pt idx="89">
                  <c:v>8.4424023495461593E-3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26-477C-8DA7-45CCF6C09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327992"/>
        <c:axId val="71328320"/>
      </c:lineChart>
      <c:dateAx>
        <c:axId val="7132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28320"/>
        <c:crosses val="autoZero"/>
        <c:auto val="1"/>
        <c:lblOffset val="100"/>
        <c:baseTimeUnit val="days"/>
      </c:dateAx>
      <c:valAx>
        <c:axId val="7132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2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68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32</c:v>
                </c:pt>
                <c:pt idx="7">
                  <c:v>0</c:v>
                </c:pt>
                <c:pt idx="8">
                  <c:v>18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25</c:v>
                </c:pt>
                <c:pt idx="13">
                  <c:v>22</c:v>
                </c:pt>
                <c:pt idx="14">
                  <c:v>94</c:v>
                </c:pt>
                <c:pt idx="15">
                  <c:v>0</c:v>
                </c:pt>
                <c:pt idx="16">
                  <c:v>137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130</c:v>
                </c:pt>
                <c:pt idx="21">
                  <c:v>0</c:v>
                </c:pt>
                <c:pt idx="22">
                  <c:v>266</c:v>
                </c:pt>
                <c:pt idx="23">
                  <c:v>0</c:v>
                </c:pt>
                <c:pt idx="24">
                  <c:v>117</c:v>
                </c:pt>
                <c:pt idx="25">
                  <c:v>0</c:v>
                </c:pt>
                <c:pt idx="26">
                  <c:v>125</c:v>
                </c:pt>
                <c:pt idx="27">
                  <c:v>0</c:v>
                </c:pt>
                <c:pt idx="28">
                  <c:v>149</c:v>
                </c:pt>
                <c:pt idx="29">
                  <c:v>0</c:v>
                </c:pt>
                <c:pt idx="30">
                  <c:v>108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19</c:v>
                </c:pt>
                <c:pt idx="37">
                  <c:v>24</c:v>
                </c:pt>
                <c:pt idx="38">
                  <c:v>0</c:v>
                </c:pt>
                <c:pt idx="39">
                  <c:v>0</c:v>
                </c:pt>
                <c:pt idx="40">
                  <c:v>33</c:v>
                </c:pt>
                <c:pt idx="41">
                  <c:v>0</c:v>
                </c:pt>
                <c:pt idx="42">
                  <c:v>25</c:v>
                </c:pt>
                <c:pt idx="43">
                  <c:v>0</c:v>
                </c:pt>
                <c:pt idx="44">
                  <c:v>42</c:v>
                </c:pt>
                <c:pt idx="45">
                  <c:v>0</c:v>
                </c:pt>
                <c:pt idx="46">
                  <c:v>0</c:v>
                </c:pt>
                <c:pt idx="47">
                  <c:v>14</c:v>
                </c:pt>
                <c:pt idx="48">
                  <c:v>0</c:v>
                </c:pt>
                <c:pt idx="49">
                  <c:v>25</c:v>
                </c:pt>
                <c:pt idx="50">
                  <c:v>0</c:v>
                </c:pt>
                <c:pt idx="51">
                  <c:v>24</c:v>
                </c:pt>
                <c:pt idx="52">
                  <c:v>0</c:v>
                </c:pt>
                <c:pt idx="53">
                  <c:v>0</c:v>
                </c:pt>
                <c:pt idx="54">
                  <c:v>25</c:v>
                </c:pt>
                <c:pt idx="55">
                  <c:v>4</c:v>
                </c:pt>
                <c:pt idx="56">
                  <c:v>17</c:v>
                </c:pt>
                <c:pt idx="57">
                  <c:v>0</c:v>
                </c:pt>
                <c:pt idx="58">
                  <c:v>16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27</c:v>
                </c:pt>
                <c:pt idx="64">
                  <c:v>29</c:v>
                </c:pt>
                <c:pt idx="65">
                  <c:v>18</c:v>
                </c:pt>
                <c:pt idx="66">
                  <c:v>0</c:v>
                </c:pt>
                <c:pt idx="67">
                  <c:v>18</c:v>
                </c:pt>
                <c:pt idx="68">
                  <c:v>0</c:v>
                </c:pt>
                <c:pt idx="69">
                  <c:v>0</c:v>
                </c:pt>
                <c:pt idx="70">
                  <c:v>201</c:v>
                </c:pt>
                <c:pt idx="71">
                  <c:v>0</c:v>
                </c:pt>
                <c:pt idx="72">
                  <c:v>50</c:v>
                </c:pt>
                <c:pt idx="73">
                  <c:v>0</c:v>
                </c:pt>
                <c:pt idx="74">
                  <c:v>0</c:v>
                </c:pt>
                <c:pt idx="75">
                  <c:v>20</c:v>
                </c:pt>
                <c:pt idx="76">
                  <c:v>0</c:v>
                </c:pt>
                <c:pt idx="77">
                  <c:v>33</c:v>
                </c:pt>
                <c:pt idx="78">
                  <c:v>0</c:v>
                </c:pt>
                <c:pt idx="79">
                  <c:v>23</c:v>
                </c:pt>
                <c:pt idx="80">
                  <c:v>0</c:v>
                </c:pt>
                <c:pt idx="81">
                  <c:v>0</c:v>
                </c:pt>
                <c:pt idx="82">
                  <c:v>14</c:v>
                </c:pt>
                <c:pt idx="83">
                  <c:v>0</c:v>
                </c:pt>
                <c:pt idx="84">
                  <c:v>13</c:v>
                </c:pt>
                <c:pt idx="85">
                  <c:v>15</c:v>
                </c:pt>
                <c:pt idx="86">
                  <c:v>300</c:v>
                </c:pt>
                <c:pt idx="87">
                  <c:v>0</c:v>
                </c:pt>
                <c:pt idx="88">
                  <c:v>0</c:v>
                </c:pt>
                <c:pt idx="89">
                  <c:v>15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AE-4C34-AB77-F586C0092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330944"/>
        <c:axId val="71331272"/>
      </c:lineChart>
      <c:dateAx>
        <c:axId val="7133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31272"/>
        <c:crosses val="autoZero"/>
        <c:auto val="1"/>
        <c:lblOffset val="100"/>
        <c:baseTimeUnit val="days"/>
      </c:dateAx>
      <c:valAx>
        <c:axId val="7133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3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4-4651-A5E8-0652A8B258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B4-4651-A5E8-0652A8B258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B4-4651-A5E8-0652A8B258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B4-4651-A5E8-0652A8B258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B4-4651-A5E8-0652A8B258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B4-4651-A5E8-0652A8B2588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B4-4651-A5E8-0652A8B2588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DB4-4651-A5E8-0652A8B25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1334880"/>
        <c:axId val="71332912"/>
      </c:barChart>
      <c:catAx>
        <c:axId val="7133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32912"/>
        <c:crosses val="autoZero"/>
        <c:auto val="1"/>
        <c:lblAlgn val="ctr"/>
        <c:lblOffset val="100"/>
        <c:noMultiLvlLbl val="0"/>
      </c:catAx>
      <c:valAx>
        <c:axId val="7133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3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1.6563100761344301E-2</c:v>
                </c:pt>
                <c:pt idx="1">
                  <c:v>2.4770210239718302E-2</c:v>
                </c:pt>
                <c:pt idx="2">
                  <c:v>3.2071622073464499E-2</c:v>
                </c:pt>
                <c:pt idx="3">
                  <c:v>2.7316321726135601E-2</c:v>
                </c:pt>
                <c:pt idx="4">
                  <c:v>3.9779357165588197E-2</c:v>
                </c:pt>
                <c:pt idx="5">
                  <c:v>3.2498106409547797E-2</c:v>
                </c:pt>
                <c:pt idx="6">
                  <c:v>9.7238428626993407E-3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9-4858-A4FA-FC67DB1AA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337504"/>
        <c:axId val="279456312"/>
      </c:barChart>
      <c:catAx>
        <c:axId val="7133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56312"/>
        <c:crosses val="autoZero"/>
        <c:auto val="1"/>
        <c:lblAlgn val="ctr"/>
        <c:lblOffset val="100"/>
        <c:noMultiLvlLbl val="0"/>
      </c:catAx>
      <c:valAx>
        <c:axId val="27945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3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241631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D-4C87-B6B4-56570766F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336096"/>
        <c:axId val="443332160"/>
      </c:barChart>
      <c:catAx>
        <c:axId val="4433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32160"/>
        <c:crosses val="autoZero"/>
        <c:auto val="1"/>
        <c:lblAlgn val="ctr"/>
        <c:lblOffset val="100"/>
        <c:noMultiLvlLbl val="0"/>
      </c:catAx>
      <c:valAx>
        <c:axId val="44333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Engaged Users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233</c:v>
                </c:pt>
                <c:pt idx="1">
                  <c:v>215</c:v>
                </c:pt>
                <c:pt idx="2">
                  <c:v>212</c:v>
                </c:pt>
                <c:pt idx="3">
                  <c:v>195</c:v>
                </c:pt>
                <c:pt idx="4">
                  <c:v>193</c:v>
                </c:pt>
                <c:pt idx="5">
                  <c:v>271</c:v>
                </c:pt>
                <c:pt idx="6">
                  <c:v>267</c:v>
                </c:pt>
                <c:pt idx="7">
                  <c:v>157</c:v>
                </c:pt>
                <c:pt idx="8">
                  <c:v>218</c:v>
                </c:pt>
                <c:pt idx="9">
                  <c:v>4913</c:v>
                </c:pt>
                <c:pt idx="10">
                  <c:v>5305</c:v>
                </c:pt>
                <c:pt idx="11">
                  <c:v>2946</c:v>
                </c:pt>
                <c:pt idx="12">
                  <c:v>2178</c:v>
                </c:pt>
                <c:pt idx="13">
                  <c:v>2859</c:v>
                </c:pt>
                <c:pt idx="14">
                  <c:v>1211</c:v>
                </c:pt>
                <c:pt idx="15">
                  <c:v>146</c:v>
                </c:pt>
                <c:pt idx="16">
                  <c:v>112</c:v>
                </c:pt>
                <c:pt idx="17">
                  <c:v>48</c:v>
                </c:pt>
                <c:pt idx="18">
                  <c:v>41</c:v>
                </c:pt>
                <c:pt idx="19">
                  <c:v>87</c:v>
                </c:pt>
                <c:pt idx="20">
                  <c:v>190</c:v>
                </c:pt>
                <c:pt idx="21">
                  <c:v>97</c:v>
                </c:pt>
                <c:pt idx="22">
                  <c:v>420</c:v>
                </c:pt>
                <c:pt idx="23">
                  <c:v>464</c:v>
                </c:pt>
                <c:pt idx="24">
                  <c:v>527</c:v>
                </c:pt>
                <c:pt idx="25">
                  <c:v>607</c:v>
                </c:pt>
                <c:pt idx="26">
                  <c:v>631</c:v>
                </c:pt>
                <c:pt idx="27">
                  <c:v>572</c:v>
                </c:pt>
                <c:pt idx="28">
                  <c:v>525</c:v>
                </c:pt>
                <c:pt idx="29">
                  <c:v>151</c:v>
                </c:pt>
                <c:pt idx="30">
                  <c:v>61</c:v>
                </c:pt>
                <c:pt idx="31">
                  <c:v>18</c:v>
                </c:pt>
                <c:pt idx="32">
                  <c:v>12</c:v>
                </c:pt>
                <c:pt idx="33">
                  <c:v>525</c:v>
                </c:pt>
                <c:pt idx="34">
                  <c:v>443</c:v>
                </c:pt>
                <c:pt idx="35">
                  <c:v>435</c:v>
                </c:pt>
                <c:pt idx="36">
                  <c:v>855</c:v>
                </c:pt>
                <c:pt idx="37">
                  <c:v>1100</c:v>
                </c:pt>
                <c:pt idx="38">
                  <c:v>1232</c:v>
                </c:pt>
                <c:pt idx="39">
                  <c:v>1225</c:v>
                </c:pt>
                <c:pt idx="40">
                  <c:v>1242</c:v>
                </c:pt>
                <c:pt idx="41">
                  <c:v>7111</c:v>
                </c:pt>
                <c:pt idx="42">
                  <c:v>5159</c:v>
                </c:pt>
                <c:pt idx="43">
                  <c:v>4039</c:v>
                </c:pt>
                <c:pt idx="44">
                  <c:v>2855</c:v>
                </c:pt>
                <c:pt idx="45">
                  <c:v>2344</c:v>
                </c:pt>
                <c:pt idx="46">
                  <c:v>2175</c:v>
                </c:pt>
                <c:pt idx="47">
                  <c:v>2310</c:v>
                </c:pt>
                <c:pt idx="48">
                  <c:v>2896</c:v>
                </c:pt>
                <c:pt idx="49">
                  <c:v>3532</c:v>
                </c:pt>
                <c:pt idx="50">
                  <c:v>2147</c:v>
                </c:pt>
                <c:pt idx="51">
                  <c:v>1322</c:v>
                </c:pt>
                <c:pt idx="52">
                  <c:v>1021</c:v>
                </c:pt>
                <c:pt idx="53">
                  <c:v>1121</c:v>
                </c:pt>
                <c:pt idx="54">
                  <c:v>1117</c:v>
                </c:pt>
                <c:pt idx="55">
                  <c:v>912</c:v>
                </c:pt>
                <c:pt idx="56">
                  <c:v>671</c:v>
                </c:pt>
                <c:pt idx="57">
                  <c:v>513</c:v>
                </c:pt>
                <c:pt idx="58">
                  <c:v>628</c:v>
                </c:pt>
                <c:pt idx="59">
                  <c:v>270</c:v>
                </c:pt>
                <c:pt idx="60">
                  <c:v>14</c:v>
                </c:pt>
                <c:pt idx="61">
                  <c:v>10</c:v>
                </c:pt>
                <c:pt idx="62">
                  <c:v>1943</c:v>
                </c:pt>
                <c:pt idx="63">
                  <c:v>1571</c:v>
                </c:pt>
                <c:pt idx="64">
                  <c:v>1271</c:v>
                </c:pt>
                <c:pt idx="65">
                  <c:v>2055</c:v>
                </c:pt>
                <c:pt idx="66">
                  <c:v>2678</c:v>
                </c:pt>
                <c:pt idx="67">
                  <c:v>2052</c:v>
                </c:pt>
                <c:pt idx="68">
                  <c:v>1584</c:v>
                </c:pt>
                <c:pt idx="69">
                  <c:v>1138</c:v>
                </c:pt>
                <c:pt idx="70">
                  <c:v>2301</c:v>
                </c:pt>
                <c:pt idx="71">
                  <c:v>5760</c:v>
                </c:pt>
                <c:pt idx="72">
                  <c:v>5582</c:v>
                </c:pt>
                <c:pt idx="73">
                  <c:v>5197</c:v>
                </c:pt>
                <c:pt idx="74">
                  <c:v>3948</c:v>
                </c:pt>
                <c:pt idx="75">
                  <c:v>1675</c:v>
                </c:pt>
                <c:pt idx="76">
                  <c:v>4645</c:v>
                </c:pt>
                <c:pt idx="77">
                  <c:v>5142</c:v>
                </c:pt>
                <c:pt idx="78">
                  <c:v>4785</c:v>
                </c:pt>
                <c:pt idx="79">
                  <c:v>4150</c:v>
                </c:pt>
                <c:pt idx="80">
                  <c:v>4003</c:v>
                </c:pt>
                <c:pt idx="81">
                  <c:v>3934</c:v>
                </c:pt>
                <c:pt idx="82">
                  <c:v>4010</c:v>
                </c:pt>
                <c:pt idx="83">
                  <c:v>4880</c:v>
                </c:pt>
                <c:pt idx="84">
                  <c:v>6113</c:v>
                </c:pt>
                <c:pt idx="85">
                  <c:v>14010</c:v>
                </c:pt>
                <c:pt idx="86">
                  <c:v>3560</c:v>
                </c:pt>
                <c:pt idx="87">
                  <c:v>1288</c:v>
                </c:pt>
                <c:pt idx="88">
                  <c:v>1008</c:v>
                </c:pt>
                <c:pt idx="89">
                  <c:v>1044</c:v>
                </c:pt>
                <c:pt idx="90">
                  <c:v>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2D-42C9-8C59-47FF8A7D8A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Consumptions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278</c:v>
                </c:pt>
                <c:pt idx="1">
                  <c:v>245</c:v>
                </c:pt>
                <c:pt idx="2">
                  <c:v>243</c:v>
                </c:pt>
                <c:pt idx="3">
                  <c:v>226</c:v>
                </c:pt>
                <c:pt idx="4">
                  <c:v>232</c:v>
                </c:pt>
                <c:pt idx="5">
                  <c:v>349</c:v>
                </c:pt>
                <c:pt idx="6">
                  <c:v>348</c:v>
                </c:pt>
                <c:pt idx="7">
                  <c:v>195</c:v>
                </c:pt>
                <c:pt idx="8">
                  <c:v>223</c:v>
                </c:pt>
                <c:pt idx="9">
                  <c:v>8522</c:v>
                </c:pt>
                <c:pt idx="10">
                  <c:v>7550</c:v>
                </c:pt>
                <c:pt idx="11">
                  <c:v>3908</c:v>
                </c:pt>
                <c:pt idx="12">
                  <c:v>2937</c:v>
                </c:pt>
                <c:pt idx="13">
                  <c:v>3535</c:v>
                </c:pt>
                <c:pt idx="14">
                  <c:v>1312</c:v>
                </c:pt>
                <c:pt idx="15">
                  <c:v>61</c:v>
                </c:pt>
                <c:pt idx="16">
                  <c:v>66</c:v>
                </c:pt>
                <c:pt idx="17">
                  <c:v>42</c:v>
                </c:pt>
                <c:pt idx="18">
                  <c:v>43</c:v>
                </c:pt>
                <c:pt idx="19">
                  <c:v>37</c:v>
                </c:pt>
                <c:pt idx="20">
                  <c:v>72</c:v>
                </c:pt>
                <c:pt idx="21">
                  <c:v>33</c:v>
                </c:pt>
                <c:pt idx="22">
                  <c:v>464</c:v>
                </c:pt>
                <c:pt idx="23">
                  <c:v>523</c:v>
                </c:pt>
                <c:pt idx="24">
                  <c:v>549</c:v>
                </c:pt>
                <c:pt idx="25">
                  <c:v>587</c:v>
                </c:pt>
                <c:pt idx="26">
                  <c:v>584</c:v>
                </c:pt>
                <c:pt idx="27">
                  <c:v>545</c:v>
                </c:pt>
                <c:pt idx="28">
                  <c:v>502</c:v>
                </c:pt>
                <c:pt idx="29">
                  <c:v>60</c:v>
                </c:pt>
                <c:pt idx="30">
                  <c:v>14</c:v>
                </c:pt>
                <c:pt idx="31">
                  <c:v>2</c:v>
                </c:pt>
                <c:pt idx="32">
                  <c:v>2</c:v>
                </c:pt>
                <c:pt idx="33">
                  <c:v>585</c:v>
                </c:pt>
                <c:pt idx="34">
                  <c:v>522</c:v>
                </c:pt>
                <c:pt idx="35">
                  <c:v>482</c:v>
                </c:pt>
                <c:pt idx="36">
                  <c:v>962</c:v>
                </c:pt>
                <c:pt idx="37">
                  <c:v>1177</c:v>
                </c:pt>
                <c:pt idx="38">
                  <c:v>1297</c:v>
                </c:pt>
                <c:pt idx="39">
                  <c:v>1313</c:v>
                </c:pt>
                <c:pt idx="40">
                  <c:v>1314</c:v>
                </c:pt>
                <c:pt idx="41">
                  <c:v>10988</c:v>
                </c:pt>
                <c:pt idx="42">
                  <c:v>7301</c:v>
                </c:pt>
                <c:pt idx="43">
                  <c:v>5647</c:v>
                </c:pt>
                <c:pt idx="44">
                  <c:v>3856</c:v>
                </c:pt>
                <c:pt idx="45">
                  <c:v>3147</c:v>
                </c:pt>
                <c:pt idx="46">
                  <c:v>2884</c:v>
                </c:pt>
                <c:pt idx="47">
                  <c:v>3066</c:v>
                </c:pt>
                <c:pt idx="48">
                  <c:v>4325</c:v>
                </c:pt>
                <c:pt idx="49">
                  <c:v>5145</c:v>
                </c:pt>
                <c:pt idx="50">
                  <c:v>2936</c:v>
                </c:pt>
                <c:pt idx="51">
                  <c:v>1728</c:v>
                </c:pt>
                <c:pt idx="52">
                  <c:v>1272</c:v>
                </c:pt>
                <c:pt idx="53">
                  <c:v>1329</c:v>
                </c:pt>
                <c:pt idx="54">
                  <c:v>1265</c:v>
                </c:pt>
                <c:pt idx="55">
                  <c:v>1039</c:v>
                </c:pt>
                <c:pt idx="56">
                  <c:v>725</c:v>
                </c:pt>
                <c:pt idx="57">
                  <c:v>570</c:v>
                </c:pt>
                <c:pt idx="58">
                  <c:v>723</c:v>
                </c:pt>
                <c:pt idx="59">
                  <c:v>308</c:v>
                </c:pt>
                <c:pt idx="60">
                  <c:v>7</c:v>
                </c:pt>
                <c:pt idx="61">
                  <c:v>2</c:v>
                </c:pt>
                <c:pt idx="62">
                  <c:v>2558</c:v>
                </c:pt>
                <c:pt idx="63">
                  <c:v>1961</c:v>
                </c:pt>
                <c:pt idx="64">
                  <c:v>1573</c:v>
                </c:pt>
                <c:pt idx="65">
                  <c:v>3105</c:v>
                </c:pt>
                <c:pt idx="66">
                  <c:v>3776</c:v>
                </c:pt>
                <c:pt idx="67">
                  <c:v>2760</c:v>
                </c:pt>
                <c:pt idx="68">
                  <c:v>1898</c:v>
                </c:pt>
                <c:pt idx="69">
                  <c:v>1378</c:v>
                </c:pt>
                <c:pt idx="70">
                  <c:v>3026</c:v>
                </c:pt>
                <c:pt idx="71">
                  <c:v>8392</c:v>
                </c:pt>
                <c:pt idx="72">
                  <c:v>8475</c:v>
                </c:pt>
                <c:pt idx="73">
                  <c:v>6936</c:v>
                </c:pt>
                <c:pt idx="74">
                  <c:v>5165</c:v>
                </c:pt>
                <c:pt idx="75">
                  <c:v>1946</c:v>
                </c:pt>
                <c:pt idx="76">
                  <c:v>5738</c:v>
                </c:pt>
                <c:pt idx="77">
                  <c:v>7125</c:v>
                </c:pt>
                <c:pt idx="78">
                  <c:v>6333</c:v>
                </c:pt>
                <c:pt idx="79">
                  <c:v>5465</c:v>
                </c:pt>
                <c:pt idx="80">
                  <c:v>5143</c:v>
                </c:pt>
                <c:pt idx="81">
                  <c:v>4990</c:v>
                </c:pt>
                <c:pt idx="82">
                  <c:v>4769</c:v>
                </c:pt>
                <c:pt idx="83">
                  <c:v>5463</c:v>
                </c:pt>
                <c:pt idx="84">
                  <c:v>7055</c:v>
                </c:pt>
                <c:pt idx="85">
                  <c:v>18067</c:v>
                </c:pt>
                <c:pt idx="86">
                  <c:v>4264</c:v>
                </c:pt>
                <c:pt idx="87">
                  <c:v>1551</c:v>
                </c:pt>
                <c:pt idx="88">
                  <c:v>1169</c:v>
                </c:pt>
                <c:pt idx="89">
                  <c:v>1135</c:v>
                </c:pt>
                <c:pt idx="90">
                  <c:v>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2D-42C9-8C59-47FF8A7D8A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Stories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Sheet1!$D$2:$D$92</c:f>
              <c:numCache>
                <c:formatCode>General</c:formatCode>
                <c:ptCount val="91"/>
                <c:pt idx="0">
                  <c:v>35</c:v>
                </c:pt>
                <c:pt idx="1">
                  <c:v>26</c:v>
                </c:pt>
                <c:pt idx="2">
                  <c:v>20</c:v>
                </c:pt>
                <c:pt idx="3">
                  <c:v>29</c:v>
                </c:pt>
                <c:pt idx="4">
                  <c:v>27</c:v>
                </c:pt>
                <c:pt idx="5">
                  <c:v>64</c:v>
                </c:pt>
                <c:pt idx="6">
                  <c:v>39</c:v>
                </c:pt>
                <c:pt idx="7">
                  <c:v>27</c:v>
                </c:pt>
                <c:pt idx="8">
                  <c:v>54</c:v>
                </c:pt>
                <c:pt idx="9">
                  <c:v>230</c:v>
                </c:pt>
                <c:pt idx="10">
                  <c:v>264</c:v>
                </c:pt>
                <c:pt idx="11">
                  <c:v>114</c:v>
                </c:pt>
                <c:pt idx="12">
                  <c:v>166</c:v>
                </c:pt>
                <c:pt idx="13">
                  <c:v>71</c:v>
                </c:pt>
                <c:pt idx="14">
                  <c:v>128</c:v>
                </c:pt>
                <c:pt idx="15">
                  <c:v>113</c:v>
                </c:pt>
                <c:pt idx="16">
                  <c:v>54</c:v>
                </c:pt>
                <c:pt idx="17">
                  <c:v>10</c:v>
                </c:pt>
                <c:pt idx="18">
                  <c:v>3</c:v>
                </c:pt>
                <c:pt idx="19">
                  <c:v>56</c:v>
                </c:pt>
                <c:pt idx="20">
                  <c:v>154</c:v>
                </c:pt>
                <c:pt idx="21">
                  <c:v>68</c:v>
                </c:pt>
                <c:pt idx="22">
                  <c:v>105</c:v>
                </c:pt>
                <c:pt idx="23">
                  <c:v>88</c:v>
                </c:pt>
                <c:pt idx="24">
                  <c:v>136</c:v>
                </c:pt>
                <c:pt idx="25">
                  <c:v>182</c:v>
                </c:pt>
                <c:pt idx="26">
                  <c:v>190</c:v>
                </c:pt>
                <c:pt idx="27">
                  <c:v>136</c:v>
                </c:pt>
                <c:pt idx="28">
                  <c:v>145</c:v>
                </c:pt>
                <c:pt idx="29">
                  <c:v>111</c:v>
                </c:pt>
                <c:pt idx="30">
                  <c:v>51</c:v>
                </c:pt>
                <c:pt idx="31">
                  <c:v>18</c:v>
                </c:pt>
                <c:pt idx="32">
                  <c:v>11</c:v>
                </c:pt>
                <c:pt idx="33">
                  <c:v>50</c:v>
                </c:pt>
                <c:pt idx="34">
                  <c:v>37</c:v>
                </c:pt>
                <c:pt idx="35">
                  <c:v>52</c:v>
                </c:pt>
                <c:pt idx="36">
                  <c:v>87</c:v>
                </c:pt>
                <c:pt idx="37">
                  <c:v>117</c:v>
                </c:pt>
                <c:pt idx="38">
                  <c:v>122</c:v>
                </c:pt>
                <c:pt idx="39">
                  <c:v>119</c:v>
                </c:pt>
                <c:pt idx="40">
                  <c:v>151</c:v>
                </c:pt>
                <c:pt idx="41">
                  <c:v>380</c:v>
                </c:pt>
                <c:pt idx="42">
                  <c:v>309</c:v>
                </c:pt>
                <c:pt idx="43">
                  <c:v>249</c:v>
                </c:pt>
                <c:pt idx="44">
                  <c:v>179</c:v>
                </c:pt>
                <c:pt idx="45">
                  <c:v>149</c:v>
                </c:pt>
                <c:pt idx="46">
                  <c:v>128</c:v>
                </c:pt>
                <c:pt idx="47">
                  <c:v>137</c:v>
                </c:pt>
                <c:pt idx="48">
                  <c:v>144</c:v>
                </c:pt>
                <c:pt idx="49">
                  <c:v>209</c:v>
                </c:pt>
                <c:pt idx="50">
                  <c:v>121</c:v>
                </c:pt>
                <c:pt idx="51">
                  <c:v>78</c:v>
                </c:pt>
                <c:pt idx="52">
                  <c:v>73</c:v>
                </c:pt>
                <c:pt idx="53">
                  <c:v>82</c:v>
                </c:pt>
                <c:pt idx="54">
                  <c:v>100</c:v>
                </c:pt>
                <c:pt idx="55">
                  <c:v>60</c:v>
                </c:pt>
                <c:pt idx="56">
                  <c:v>65</c:v>
                </c:pt>
                <c:pt idx="57">
                  <c:v>45</c:v>
                </c:pt>
                <c:pt idx="58">
                  <c:v>44</c:v>
                </c:pt>
                <c:pt idx="59">
                  <c:v>19</c:v>
                </c:pt>
                <c:pt idx="60">
                  <c:v>13</c:v>
                </c:pt>
                <c:pt idx="61">
                  <c:v>8</c:v>
                </c:pt>
                <c:pt idx="62">
                  <c:v>72</c:v>
                </c:pt>
                <c:pt idx="63">
                  <c:v>106</c:v>
                </c:pt>
                <c:pt idx="64">
                  <c:v>57</c:v>
                </c:pt>
                <c:pt idx="65">
                  <c:v>125</c:v>
                </c:pt>
                <c:pt idx="66">
                  <c:v>159</c:v>
                </c:pt>
                <c:pt idx="67">
                  <c:v>90</c:v>
                </c:pt>
                <c:pt idx="68">
                  <c:v>82</c:v>
                </c:pt>
                <c:pt idx="69">
                  <c:v>59</c:v>
                </c:pt>
                <c:pt idx="70">
                  <c:v>135</c:v>
                </c:pt>
                <c:pt idx="71">
                  <c:v>286</c:v>
                </c:pt>
                <c:pt idx="72">
                  <c:v>271</c:v>
                </c:pt>
                <c:pt idx="73">
                  <c:v>251</c:v>
                </c:pt>
                <c:pt idx="74">
                  <c:v>181</c:v>
                </c:pt>
                <c:pt idx="75">
                  <c:v>117</c:v>
                </c:pt>
                <c:pt idx="76">
                  <c:v>203</c:v>
                </c:pt>
                <c:pt idx="77">
                  <c:v>195</c:v>
                </c:pt>
                <c:pt idx="78">
                  <c:v>168</c:v>
                </c:pt>
                <c:pt idx="79">
                  <c:v>161</c:v>
                </c:pt>
                <c:pt idx="80">
                  <c:v>107</c:v>
                </c:pt>
                <c:pt idx="81">
                  <c:v>122</c:v>
                </c:pt>
                <c:pt idx="82">
                  <c:v>120</c:v>
                </c:pt>
                <c:pt idx="83">
                  <c:v>118</c:v>
                </c:pt>
                <c:pt idx="84">
                  <c:v>191</c:v>
                </c:pt>
                <c:pt idx="85">
                  <c:v>504</c:v>
                </c:pt>
                <c:pt idx="86">
                  <c:v>106</c:v>
                </c:pt>
                <c:pt idx="87">
                  <c:v>48</c:v>
                </c:pt>
                <c:pt idx="88">
                  <c:v>26</c:v>
                </c:pt>
                <c:pt idx="89">
                  <c:v>72</c:v>
                </c:pt>
                <c:pt idx="9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2D-42C9-8C59-47FF8A7D8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348888"/>
        <c:axId val="443348560"/>
      </c:lineChart>
      <c:dateAx>
        <c:axId val="44334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48560"/>
        <c:crosses val="autoZero"/>
        <c:auto val="1"/>
        <c:lblOffset val="100"/>
        <c:baseTimeUnit val="days"/>
      </c:dateAx>
      <c:valAx>
        <c:axId val="44334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4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16762</c:v>
                </c:pt>
                <c:pt idx="1">
                  <c:v>15886</c:v>
                </c:pt>
                <c:pt idx="2">
                  <c:v>19971</c:v>
                </c:pt>
                <c:pt idx="3">
                  <c:v>18942</c:v>
                </c:pt>
                <c:pt idx="4">
                  <c:v>16565</c:v>
                </c:pt>
                <c:pt idx="5">
                  <c:v>17372</c:v>
                </c:pt>
                <c:pt idx="6">
                  <c:v>21320</c:v>
                </c:pt>
                <c:pt idx="7">
                  <c:v>14012</c:v>
                </c:pt>
                <c:pt idx="8">
                  <c:v>15545</c:v>
                </c:pt>
                <c:pt idx="9">
                  <c:v>157211</c:v>
                </c:pt>
                <c:pt idx="10">
                  <c:v>307560</c:v>
                </c:pt>
                <c:pt idx="11">
                  <c:v>203926</c:v>
                </c:pt>
                <c:pt idx="12">
                  <c:v>201672</c:v>
                </c:pt>
                <c:pt idx="13">
                  <c:v>250464</c:v>
                </c:pt>
                <c:pt idx="14">
                  <c:v>112513</c:v>
                </c:pt>
                <c:pt idx="15">
                  <c:v>38049</c:v>
                </c:pt>
                <c:pt idx="16">
                  <c:v>40790</c:v>
                </c:pt>
                <c:pt idx="17">
                  <c:v>40850</c:v>
                </c:pt>
                <c:pt idx="18">
                  <c:v>37923</c:v>
                </c:pt>
                <c:pt idx="19">
                  <c:v>32426</c:v>
                </c:pt>
                <c:pt idx="20">
                  <c:v>35087</c:v>
                </c:pt>
                <c:pt idx="21">
                  <c:v>31201</c:v>
                </c:pt>
                <c:pt idx="22">
                  <c:v>41993</c:v>
                </c:pt>
                <c:pt idx="23">
                  <c:v>52912</c:v>
                </c:pt>
                <c:pt idx="24">
                  <c:v>45093</c:v>
                </c:pt>
                <c:pt idx="25">
                  <c:v>46884</c:v>
                </c:pt>
                <c:pt idx="26">
                  <c:v>47318</c:v>
                </c:pt>
                <c:pt idx="27">
                  <c:v>32410</c:v>
                </c:pt>
                <c:pt idx="28">
                  <c:v>31715</c:v>
                </c:pt>
                <c:pt idx="29">
                  <c:v>10248</c:v>
                </c:pt>
                <c:pt idx="30">
                  <c:v>3612</c:v>
                </c:pt>
                <c:pt idx="31">
                  <c:v>807</c:v>
                </c:pt>
                <c:pt idx="32">
                  <c:v>666</c:v>
                </c:pt>
                <c:pt idx="33">
                  <c:v>6663</c:v>
                </c:pt>
                <c:pt idx="34">
                  <c:v>7725</c:v>
                </c:pt>
                <c:pt idx="35">
                  <c:v>7232</c:v>
                </c:pt>
                <c:pt idx="36">
                  <c:v>118554</c:v>
                </c:pt>
                <c:pt idx="37">
                  <c:v>270173</c:v>
                </c:pt>
                <c:pt idx="38">
                  <c:v>276694</c:v>
                </c:pt>
                <c:pt idx="39">
                  <c:v>240489</c:v>
                </c:pt>
                <c:pt idx="40">
                  <c:v>183205</c:v>
                </c:pt>
                <c:pt idx="41">
                  <c:v>432282</c:v>
                </c:pt>
                <c:pt idx="42">
                  <c:v>398093</c:v>
                </c:pt>
                <c:pt idx="43">
                  <c:v>390486</c:v>
                </c:pt>
                <c:pt idx="44">
                  <c:v>334934</c:v>
                </c:pt>
                <c:pt idx="45">
                  <c:v>255633</c:v>
                </c:pt>
                <c:pt idx="46">
                  <c:v>234226</c:v>
                </c:pt>
                <c:pt idx="47">
                  <c:v>246100</c:v>
                </c:pt>
                <c:pt idx="48">
                  <c:v>263545</c:v>
                </c:pt>
                <c:pt idx="49">
                  <c:v>285499</c:v>
                </c:pt>
                <c:pt idx="50">
                  <c:v>230948</c:v>
                </c:pt>
                <c:pt idx="51">
                  <c:v>183066</c:v>
                </c:pt>
                <c:pt idx="52">
                  <c:v>179128</c:v>
                </c:pt>
                <c:pt idx="53">
                  <c:v>192157</c:v>
                </c:pt>
                <c:pt idx="54">
                  <c:v>167568</c:v>
                </c:pt>
                <c:pt idx="55">
                  <c:v>136227</c:v>
                </c:pt>
                <c:pt idx="56">
                  <c:v>110219</c:v>
                </c:pt>
                <c:pt idx="57">
                  <c:v>101387</c:v>
                </c:pt>
                <c:pt idx="58">
                  <c:v>123326</c:v>
                </c:pt>
                <c:pt idx="59">
                  <c:v>46696</c:v>
                </c:pt>
                <c:pt idx="60">
                  <c:v>512</c:v>
                </c:pt>
                <c:pt idx="61">
                  <c:v>458</c:v>
                </c:pt>
                <c:pt idx="62">
                  <c:v>92637</c:v>
                </c:pt>
                <c:pt idx="63">
                  <c:v>117432</c:v>
                </c:pt>
                <c:pt idx="64">
                  <c:v>104780</c:v>
                </c:pt>
                <c:pt idx="65">
                  <c:v>160960</c:v>
                </c:pt>
                <c:pt idx="66">
                  <c:v>200301</c:v>
                </c:pt>
                <c:pt idx="67">
                  <c:v>223697</c:v>
                </c:pt>
                <c:pt idx="68">
                  <c:v>189326</c:v>
                </c:pt>
                <c:pt idx="69">
                  <c:v>137035</c:v>
                </c:pt>
                <c:pt idx="70">
                  <c:v>305539</c:v>
                </c:pt>
                <c:pt idx="71">
                  <c:v>460706</c:v>
                </c:pt>
                <c:pt idx="72">
                  <c:v>580384</c:v>
                </c:pt>
                <c:pt idx="73">
                  <c:v>539906</c:v>
                </c:pt>
                <c:pt idx="74">
                  <c:v>506012</c:v>
                </c:pt>
                <c:pt idx="75">
                  <c:v>264115</c:v>
                </c:pt>
                <c:pt idx="76">
                  <c:v>674134</c:v>
                </c:pt>
                <c:pt idx="77">
                  <c:v>611640</c:v>
                </c:pt>
                <c:pt idx="78">
                  <c:v>622883</c:v>
                </c:pt>
                <c:pt idx="79">
                  <c:v>511493</c:v>
                </c:pt>
                <c:pt idx="80">
                  <c:v>506805</c:v>
                </c:pt>
                <c:pt idx="81">
                  <c:v>521630</c:v>
                </c:pt>
                <c:pt idx="82">
                  <c:v>521360</c:v>
                </c:pt>
                <c:pt idx="83">
                  <c:v>1013784</c:v>
                </c:pt>
                <c:pt idx="84">
                  <c:v>1073318</c:v>
                </c:pt>
                <c:pt idx="85">
                  <c:v>1686505</c:v>
                </c:pt>
                <c:pt idx="86">
                  <c:v>610971</c:v>
                </c:pt>
                <c:pt idx="87">
                  <c:v>252733</c:v>
                </c:pt>
                <c:pt idx="88">
                  <c:v>240494</c:v>
                </c:pt>
                <c:pt idx="89">
                  <c:v>280686</c:v>
                </c:pt>
                <c:pt idx="90">
                  <c:v>298001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C6-487C-BAD0-CD47DCFFC3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11941</c:v>
                </c:pt>
                <c:pt idx="1">
                  <c:v>12444</c:v>
                </c:pt>
                <c:pt idx="2">
                  <c:v>16133</c:v>
                </c:pt>
                <c:pt idx="3">
                  <c:v>15936</c:v>
                </c:pt>
                <c:pt idx="4">
                  <c:v>13566</c:v>
                </c:pt>
                <c:pt idx="5">
                  <c:v>12690</c:v>
                </c:pt>
                <c:pt idx="6">
                  <c:v>15941</c:v>
                </c:pt>
                <c:pt idx="7">
                  <c:v>11768</c:v>
                </c:pt>
                <c:pt idx="8">
                  <c:v>12405</c:v>
                </c:pt>
                <c:pt idx="9">
                  <c:v>100945</c:v>
                </c:pt>
                <c:pt idx="10">
                  <c:v>199317</c:v>
                </c:pt>
                <c:pt idx="11">
                  <c:v>150348</c:v>
                </c:pt>
                <c:pt idx="12">
                  <c:v>117919</c:v>
                </c:pt>
                <c:pt idx="13">
                  <c:v>141614</c:v>
                </c:pt>
                <c:pt idx="14">
                  <c:v>88621</c:v>
                </c:pt>
                <c:pt idx="15">
                  <c:v>36610</c:v>
                </c:pt>
                <c:pt idx="16">
                  <c:v>39981</c:v>
                </c:pt>
                <c:pt idx="17">
                  <c:v>39010</c:v>
                </c:pt>
                <c:pt idx="18">
                  <c:v>36826</c:v>
                </c:pt>
                <c:pt idx="19">
                  <c:v>32019</c:v>
                </c:pt>
                <c:pt idx="20">
                  <c:v>33809</c:v>
                </c:pt>
                <c:pt idx="21">
                  <c:v>29837</c:v>
                </c:pt>
                <c:pt idx="22">
                  <c:v>40067</c:v>
                </c:pt>
                <c:pt idx="23">
                  <c:v>51661</c:v>
                </c:pt>
                <c:pt idx="24">
                  <c:v>43114</c:v>
                </c:pt>
                <c:pt idx="25">
                  <c:v>45612</c:v>
                </c:pt>
                <c:pt idx="26">
                  <c:v>47536</c:v>
                </c:pt>
                <c:pt idx="27">
                  <c:v>30204</c:v>
                </c:pt>
                <c:pt idx="28">
                  <c:v>30687</c:v>
                </c:pt>
                <c:pt idx="29">
                  <c:v>10317</c:v>
                </c:pt>
                <c:pt idx="30">
                  <c:v>3235</c:v>
                </c:pt>
                <c:pt idx="31">
                  <c:v>484</c:v>
                </c:pt>
                <c:pt idx="32">
                  <c:v>223</c:v>
                </c:pt>
                <c:pt idx="33">
                  <c:v>5049</c:v>
                </c:pt>
                <c:pt idx="34">
                  <c:v>6651</c:v>
                </c:pt>
                <c:pt idx="35">
                  <c:v>6432</c:v>
                </c:pt>
                <c:pt idx="36">
                  <c:v>109891</c:v>
                </c:pt>
                <c:pt idx="37">
                  <c:v>252305</c:v>
                </c:pt>
                <c:pt idx="38">
                  <c:v>264403</c:v>
                </c:pt>
                <c:pt idx="39">
                  <c:v>223091</c:v>
                </c:pt>
                <c:pt idx="40">
                  <c:v>168047</c:v>
                </c:pt>
                <c:pt idx="41">
                  <c:v>326978</c:v>
                </c:pt>
                <c:pt idx="42">
                  <c:v>308340</c:v>
                </c:pt>
                <c:pt idx="43">
                  <c:v>296036</c:v>
                </c:pt>
                <c:pt idx="44">
                  <c:v>266697</c:v>
                </c:pt>
                <c:pt idx="45">
                  <c:v>211827</c:v>
                </c:pt>
                <c:pt idx="46">
                  <c:v>191903</c:v>
                </c:pt>
                <c:pt idx="47">
                  <c:v>193288</c:v>
                </c:pt>
                <c:pt idx="48">
                  <c:v>196133</c:v>
                </c:pt>
                <c:pt idx="49">
                  <c:v>216338</c:v>
                </c:pt>
                <c:pt idx="50">
                  <c:v>181739</c:v>
                </c:pt>
                <c:pt idx="51">
                  <c:v>147732</c:v>
                </c:pt>
                <c:pt idx="52">
                  <c:v>150824</c:v>
                </c:pt>
                <c:pt idx="53">
                  <c:v>164718</c:v>
                </c:pt>
                <c:pt idx="54">
                  <c:v>141556</c:v>
                </c:pt>
                <c:pt idx="55">
                  <c:v>114766</c:v>
                </c:pt>
                <c:pt idx="56">
                  <c:v>94019</c:v>
                </c:pt>
                <c:pt idx="57">
                  <c:v>82233</c:v>
                </c:pt>
                <c:pt idx="58">
                  <c:v>105320</c:v>
                </c:pt>
                <c:pt idx="59">
                  <c:v>45456</c:v>
                </c:pt>
                <c:pt idx="60">
                  <c:v>205</c:v>
                </c:pt>
                <c:pt idx="61">
                  <c:v>145</c:v>
                </c:pt>
                <c:pt idx="62">
                  <c:v>62557</c:v>
                </c:pt>
                <c:pt idx="63">
                  <c:v>84511</c:v>
                </c:pt>
                <c:pt idx="64">
                  <c:v>80592</c:v>
                </c:pt>
                <c:pt idx="65">
                  <c:v>118791</c:v>
                </c:pt>
                <c:pt idx="66">
                  <c:v>149597</c:v>
                </c:pt>
                <c:pt idx="67">
                  <c:v>175509</c:v>
                </c:pt>
                <c:pt idx="68">
                  <c:v>144864</c:v>
                </c:pt>
                <c:pt idx="69">
                  <c:v>106618</c:v>
                </c:pt>
                <c:pt idx="70">
                  <c:v>258390</c:v>
                </c:pt>
                <c:pt idx="71">
                  <c:v>364070</c:v>
                </c:pt>
                <c:pt idx="72">
                  <c:v>384322</c:v>
                </c:pt>
                <c:pt idx="73">
                  <c:v>371986</c:v>
                </c:pt>
                <c:pt idx="74">
                  <c:v>319728</c:v>
                </c:pt>
                <c:pt idx="75">
                  <c:v>204680</c:v>
                </c:pt>
                <c:pt idx="76">
                  <c:v>419229</c:v>
                </c:pt>
                <c:pt idx="77">
                  <c:v>383253</c:v>
                </c:pt>
                <c:pt idx="78">
                  <c:v>406227</c:v>
                </c:pt>
                <c:pt idx="79">
                  <c:v>339611</c:v>
                </c:pt>
                <c:pt idx="80">
                  <c:v>323628</c:v>
                </c:pt>
                <c:pt idx="81">
                  <c:v>337674</c:v>
                </c:pt>
                <c:pt idx="82">
                  <c:v>341114</c:v>
                </c:pt>
                <c:pt idx="83">
                  <c:v>586804</c:v>
                </c:pt>
                <c:pt idx="84">
                  <c:v>668067</c:v>
                </c:pt>
                <c:pt idx="85">
                  <c:v>1054209</c:v>
                </c:pt>
                <c:pt idx="86">
                  <c:v>485176</c:v>
                </c:pt>
                <c:pt idx="87">
                  <c:v>190438</c:v>
                </c:pt>
                <c:pt idx="88">
                  <c:v>192272</c:v>
                </c:pt>
                <c:pt idx="89">
                  <c:v>223516</c:v>
                </c:pt>
                <c:pt idx="90">
                  <c:v>243108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C6-487C-BAD0-CD47DCFFC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350856"/>
        <c:axId val="443344296"/>
      </c:lineChart>
      <c:dateAx>
        <c:axId val="443350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44296"/>
        <c:crosses val="autoZero"/>
        <c:auto val="1"/>
        <c:lblOffset val="100"/>
        <c:baseTimeUnit val="days"/>
      </c:dateAx>
      <c:valAx>
        <c:axId val="44334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5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25D7E-7445-4262-A9F5-4615CF9E2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6D6AA0-D747-4774-B7B2-698AE986DC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2344762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B9FA-7CCB-4C19-AEA9-5301377F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5AFF0-FD19-4971-BCBC-D12550FDB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11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64294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0546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8270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3461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286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0498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4860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4823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9034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0275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85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146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71738-AB91-4013-A4D6-29A7E88D3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18209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3CF9D-3CBD-47B2-B67E-424427A27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E48552-CEF0-4D8B-A16B-79C74EB6F1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472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52BAA-086B-4452-B048-B4D497419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CFD8-7384-42EC-A6BD-33BC37FD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63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57F0-6E56-4F5F-8FA8-612E102AC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008744-F0F9-405B-8B45-5F1D5D64C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336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50574-DA92-421B-A153-1A78E1107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D961A-0EA9-4341-99B9-7D1257F7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8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82E03-ECC5-4599-B670-C481BFA0F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BB0D5F-BE36-48EA-BF20-C314DDDC5A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1721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99488-40AA-4723-8467-ADF7D87D6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88024-B83D-4D1A-83B0-E49715B0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7C14-1498-4FEA-839F-5C1B81DA3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3755C6-87F6-49A3-94FF-E28BF2F45E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469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8A45B-A47F-4227-BD14-4A3999A70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E99F8-B863-42EF-80A8-F15DB0444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404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C634D-8693-4D69-AA74-C1FE30D4C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68CDC7-E57D-4D65-AE32-5230017D55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340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62A36-0D05-47B0-A435-F2EE7BF96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3C617-9766-49D1-B5E1-1ED80A1E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160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1F39C-EB09-4538-90AC-FE4711FE2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D0385A-9245-4D0D-833A-2AD8ACD672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402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DFD25-DE28-47AB-BA00-C6FC40CF0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D484E-E4C5-430E-B06E-2A61C9846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54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DF7FA-82CB-49A6-BBA2-35A34F9CE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AF82C7-6AF2-4DAC-BF1C-131B845612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857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FA06C-46D9-4678-BDBD-36B32E342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7A19C-9995-4E31-9478-C3602C461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08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AF609-B694-40D0-AB87-1AC8D1D0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F85D03-3875-40A5-9F33-32AC92D57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3591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A22B8-1103-405B-8AE8-D55A22C1B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800D-6D6B-4E4D-88D7-8C355D6D7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76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DFB92-0514-4EBF-9CA1-A4E1D143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9923DA-FAD1-41AF-9ADE-CFCACF8E48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003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F78D9-92B3-44B9-B8D5-364AD362A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6F055-206E-48A8-9E4D-C56AFBB1A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204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6036C-A9A7-4152-B31E-A8E80946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23D0EB-7C70-4162-BB3A-D8414806A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343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850949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41731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43666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10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8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23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35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37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38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3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33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6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34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55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9524E-FFA7-4A04-BA4B-A78C19EF7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482263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24CB1-8605-4F71-8192-065B8FDD9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3041E-166E-4976-9826-67B7A98F3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325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912436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322980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5894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15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18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4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7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82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79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62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7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71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43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02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DDFAD-DE29-4F74-AADD-5E963BF85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564102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0D46-92C7-456C-B1FC-7C6888250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D23F0-A580-439B-A639-92AC68625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49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85436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01572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3600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20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2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84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0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7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031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FBE7F-6423-4B2C-9F34-503F4596B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733302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9996D-DB69-485F-B81C-F4D14F926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79833-4395-4AD6-8D41-E662441D0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69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5477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0048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6419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3506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59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17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- 2020-03-27 12:47:50</a:t>
                      </a:r>
                      <a:r>
                        <a:rPr lang="en-US" sz="1000"/>
                        <a:t>
 📢If you missed out our 12AM-2AM Flash Sale just now, don't worry! We have another Flash Sale Promo on 4PM-6PM!📢
🎉Enjoy FREE 6pcs gwp worth RM180 with any purchase made from 4PM-6PM today. Enjoy discounts up to 44% on the exclusive sets and storewide free shipping only on KOSÉ Lazmall site. 🎉
🛒Fill up your cart now with your favourite sets!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10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- 2020-01-23 17:22:06</a:t>
                      </a:r>
                      <a:r>
                        <a:rPr lang="en-US" sz="1000"/>
                        <a:t>
 New Year is near! Time to prep your skin AND get ready to collect red packets! 😏🤭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6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- 2020-03-11 17:02:45</a:t>
                      </a:r>
                      <a:r>
                        <a:rPr lang="en-US" sz="1000"/>
                        <a:t>
 😷As COVID-19 is still widely affecting the world today, we must practice good hygiene habits to avoid it from further spreading. Remember to cover your mouth and nose while sneezing, and maintain a distance from people with flu-like symptoms! You can also apply our lotion to your skin so that it always stays clean and fresh.✨
P.S. Want to get your essentials from us without going out? Order through our online store🛒 and have it safely delivered and virus-free to your home.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44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- 2020-01-29 17:24:06</a:t>
                      </a:r>
                      <a:r>
                        <a:rPr lang="en-US" sz="1000"/>
                        <a:t>
 A taste of our sweet soufflé is enough to make your heart go bloom! 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10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- 2020-01-17 17:20:58</a:t>
                      </a:r>
                      <a:r>
                        <a:rPr lang="en-US" sz="1000"/>
                        <a:t>
 'Soufflé, anyone? 🍰 Also, check out our red packet design for the upcoming new year! Have you gotten your hands on one yet? 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171D3-9108-4385-AD35-5EE37F854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926067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BD6D1-B79F-4C5F-8165-CD6C93B3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EFD2C-06C1-49B9-ACB8-CE9B5EBD8B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6410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3636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873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618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021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745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540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119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2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- 2020-03-30 17:46:35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5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- 2020-03-30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Experience instant, immediate skincare, and combat dark spots right at the source with our latest advanced brightening serum - ✨ONE BY KOSÉ Melanoshot White D✨. Now formulated with four powerful ingredients that are even more effective for achieving flawless, glowing skin.🌟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4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- 2020-03-27 12:47:50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📢If you missed out our 12AM-2AM Flash Sale just now, don't worry! We have another Flash Sale Promo on 4PM-6PM!📢
🎉Enjoy FREE 6pcs gwp worth RM180 with any purchase made from 4PM-6PM today. Enjoy discounts up to 44% on the exclusive sets and storewide free shipping only on KOSÉ Lazmall site. 🎉
🛒Fill up your cart now with your favourite sets!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6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7FB3F-9322-4B4C-B472-513F77F56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941027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E2C05-3BD6-4C7B-B630-B48CE3B03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11A83E-4C6F-45A3-8CA7-38D6C9B12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391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6102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797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639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99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766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15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82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2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- 2020-03-26 23:58:00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🎂Today only!🎉⁠
https://www.lazada.com.my/shop/kose-official-store/
Lazada is turning 8 this year! Join KOSÉ in the celebration and enjoy all the gr8 deals! ⁠
🛍️ Exclusive sets save up to 44%⁠
📦 Storewide Free Shipping with no min. purchase⁠
🎁 CBMO 1: 12am-2am 6 pcs GWP worth RM 259*⁠
🎂 CBMO 2: 4pm-6pm 6 pcs GWP worth RM 180*⁠
🎉 All Day: 3 pcs GWP worth RM 45*⁠
🥳 Min. Purchase RM 300 &amp; above, Additional 2 pcs GWP worth RM 59⁠
⁠
Be the first to check out your cart today on 27th March 2020!⁠
*While stocks last.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36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2ED8F-3AC8-4BA6-A9FF-70243A301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654928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5CAD-CD4B-4BAB-81BD-27CA23D3D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731B43-F90D-41AF-80BE-6F467272B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486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801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531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8309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171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49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176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043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48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- 2020-03-26 17:20:10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Craving for our KOSE Souffle?🍨🍰🍮 Order through Lazada.My now and your delivery will be on the way!🚚
Also, 🎉Lazada's 8th Birthday Sale is here!🎉  Remember to also check out on our other promotions before you checkout.😉
Visit our official store here:
https://www.lazada.com.my/shop/kose-official-store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6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- 2020-03-26 15:00:56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Working from home also means sneaking in some time for skincare. 🤭  When you're taking a break, put your mask on and chill!😉
Visit our flagship store on Lazada &amp; Hermo to replenish your skincare products!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3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CEF94-D506-411A-936A-7117D19F8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621649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5832C-F11C-4A5F-8335-4D501E917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7786A-727C-4349-90DE-0C92ECA81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385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5908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764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619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368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9907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186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5956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3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- 2020-03-25 17:00:18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You’re invited to join Lazada’s 8th birthday party on March 27! 🥳
https://www.lazada.com.my/shop/kose-official-store/
Receive 6pcs of GWP worth RM259 with any purchase made from 12AM - 2AM on the 27th March on KOSÉ Lazmall site.
*Storewide Free Shipping with no min. Purchase
🛒Fill your shopping cart with your favourite products now!
Offer only valid while stocks last so be the first to check 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033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E416C-ABC3-4C20-9E73-F6CC7EFED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078047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AC64C-093C-4A9D-89AA-246CEE489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99D11B-904D-4D24-A2A8-30F9E295A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950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6271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969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90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44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658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739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890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36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- 2020-03-23 12:00:58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🎂Lazada Birthday Sale🎉
Lazada is turning 8 this year! Join KOSÉ in the celebration and enjoy all the gr8 deals! 
🛍️ Exclusive sets save up to 44%
📦 Storewide Free Shipping with no min. purchase
🎁 CBMO 1: 12am-2am 6 pcs GWP worth RM 259*
🎂 CBMO 2: 4pm-6pm 6 pcs GWP worth RM 180*
🎉 All Day: 3 pcs GWP worth RM 45*
🥳 Min. Purchase RM 300 &amp; above, Additional 2 pcs GWP worth RM 59
Add your favourites to cart today and be the first to check out on 27th March 2020!
https://www.lazada.com.my/shop/kose-official-store/
*While stocks last.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9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- 2020-03-20 17:43:53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is here, and so is our SEKKISEI Souffle Sakura. 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81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- 2020-03-18 17:43:12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soft, petal-like skin just like the cherry blossoms in spring with our SEKKISEI Souffle Sakura.🌸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442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A3754-C33B-4290-90FB-D29F0E13B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74128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95EF-7596-4955-863B-A9FB4E0B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8C8A8-1D9C-48B4-8C70-332DE318C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824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7279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02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4565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6932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431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710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967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98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- 2020-03-18 12:10:11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Let's stand united to fight this pandemic together. Stay safe everyone💙
Want to shop your daily skin supplement🙋‍♀️? Visit:
🤩Lazada: https://www.lazada.com.my/shop/kose-official-store 
🥳Hermo: https://www.hermo.my/brand/55-kose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95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- 2020-03-16 12:26:00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spring-ready with 🌸 Sekkisei Essential Souffle Sakura 🌸! This two-in-one emulsion contains a skin catch-and-disperse technology and two-layer sealing formula that will turn your skin soft and ‘soufflé’, just like the beautiful blooms of spring.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87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- 2020-03-13 12:30:17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🌸Spring is nearly here and we have something special for you😊! From 15 March to 16 May 2020, just bring along your skin care essence empty bottle from ANY brands to enjoy a special price with RM62 savings on our new launch ✨ONE BY KOSÉ Melanoshot White D Brightening Serum✨! Besides that, don't miss out our exclusive treats and sets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40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C3458-1D3E-4A9F-987F-6F9C888AD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335354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E3356-1542-428F-82B5-1E492C69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4AFA3F-81A7-4DD5-BA49-6D76A8FDF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175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53619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555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619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99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314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863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4076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34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- 2020-03-11 17:02:45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😷As COVID-19 is still widely affecting the world today, we must practice good hygiene habits to avoid it from further spreading. Remember to cover your mouth and nose while sneezing, and maintain a distance from people with flu-like symptoms! You can also apply our lotion to your skin so that it always stays clean and fresh.✨
P.S. Want to get your essentials from us without going out? Order through our online store🛒 and have it safely delivered and virus-free to your home.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50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- 2020-03-08 13:09:17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International Women’s Day to all the strong, beautiful women out there! ❤️
P.S To celebrate you, we’ve prepared a special gift for you on Hermo. Visit our store to claim it now! 😉
#kosemy #kosemalaysia #InternationalWomensDay #ONEBYKOSE #sekkisei #hermomy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773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A2B79-1DC1-42CC-841E-C9DF69D6A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70117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6EB14-9C92-4DDD-B7A3-17100AF3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68256-9B52-440E-B13D-9AF2F56E4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421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05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8789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21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561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558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596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260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22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- 2020-03-06 17:25:57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Pamper yourself with great deals😍 on our Mini Member Day! Enjoy up to 5x snowy point rewards, exclusive gifts with purchase and sets for this blossoming season🌸! See you there!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46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3D676-7AF6-4155-B30A-8165EBC5A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821352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BDD8-7257-4380-A492-CE3CEF3CD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4124C-1027-4D00-901A-7C5C578D2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343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3011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3547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396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240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0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8192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521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8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- 2020-03-06 17:23:10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Walk home with these exclusive gifts with purchase 😍 if you….
(A)
Complimentary 7pcs travel kit + cosmetic pouch with purchase of RM480 &amp; above
(A + B)
Complimentary an additional 2020 black fluffy handbag with top up purchase to RM850 &amp; above.
(A+B+C)
Top up purchase to RM1,000 to receive an additional SEKKISEI White Liquid Wash 140ml.
(A+B+D)
Top up purchase to RM1,300 to receive an additional INFINITY KOSÉ Vital Comfort Mask 2pcs &amp; INFINITY Washing Cream Prestigious.
*T&amp;C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718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D42E8-A262-416E-A94D-95782299E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716794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1AE3-50B0-4F02-84D4-547E0FF6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BD4DC-053C-4697-BFE4-AE750F605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037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8574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97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176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882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06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049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136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6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- 2020-03-05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Rejuvenate your skin for the upcoming spring season with 🌸 Sekkisei Essential Souffle Sakura 🌸. With its skin catch-and-disperse technology and two-layer sealing formula, expect your skin looking plump and smooth like never before!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20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- 2020-03-04 17:08:20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8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- 2020-02-28 16:49:30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day is a soufflé day! Did you have your soufflé today? 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37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- 2020-02-26 17:48:43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type of dessert do you enjoy the most? 🍰 For us, it's soufflé!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2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- 2020-02-25 11:49:24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给予肌肤最柔软清爽的呵护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1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- 2020-02-24 17:47:52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 wondered how soft fluffy clouds are?☁️ Give your skin this delicious ‘treat-ment’ and find 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26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- 2020-02-21 12:46:49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Fri-yay! Time to celebrate with some soufflé! 🎉🥳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81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E26A7-02DF-4BC5-8A90-85AD6C8EE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051219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06F8E-924E-40B7-9BE6-71336A2F5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E3D185-30BA-4154-AAB6-4063AC027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172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1969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049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6551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006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986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522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71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- 2020-02-19 16:46:15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‘ameow-zing’ ✨Sekkisei Essential Souffle✨ is a two-in-one emulsion that contains skin catch-and-disperse technology and a two-layer sealing formula that’ll turn your skin as smooth and plump as a delicious soufflé. Treat your skin to this ‘nya-mmy’ dessert today! 😻🍰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562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4BD0B-87B7-43B1-8166-512FB82C6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437578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DD950-8321-4824-938C-71BDD4E6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B0B5B3-CB7A-4236-8B86-EF1A66B109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038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1C7E7-310B-4695-9373-3894054B9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FEEAB-6786-4419-A9E6-EEC1C260F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925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C26D7-B7A9-48E6-87D0-410F3A7F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Engagement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3D71F-E048-4136-8236-AC7E286B13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272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F92EB-5FE1-40A4-AEF2-906F25B03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2F131-D059-4769-A898-7E5E5ECF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647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7060-3EF3-4A76-9E35-B8D36F2E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Visibility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510F2B-EE9C-4AFE-B329-D47851B272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65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F7EA2-4D4E-41CF-8EED-793572460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69847-D898-41EC-BDD5-F634F6B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19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918</Words>
  <Application>Microsoft Office PowerPoint</Application>
  <PresentationFormat>On-screen Show (4:3)</PresentationFormat>
  <Paragraphs>456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master template1</vt:lpstr>
      <vt:lpstr>Facebook Key Metrics Table | KOSÉ</vt:lpstr>
      <vt:lpstr>Facebook Fans Total | KOSÉ</vt:lpstr>
      <vt:lpstr>Facebook Fan Demographics | KOSÉ</vt:lpstr>
      <vt:lpstr>Facebook Reach | KOSÉ</vt:lpstr>
      <vt:lpstr>Facebook Page Views | KOSÉ</vt:lpstr>
      <vt:lpstr>Facebook Engaged Users | KOSÉ</vt:lpstr>
      <vt:lpstr>Facebook Interaction Rate | KOSÉ</vt:lpstr>
      <vt:lpstr>Facebook Average Reactions Per Post | KOSÉ</vt:lpstr>
      <vt:lpstr>Facebook Interactions Distribution | KOSÉ</vt:lpstr>
      <vt:lpstr>Facebook Interaction Rate By Weekday | KOSÉ</vt:lpstr>
      <vt:lpstr>Facebook Fans By City Table | KOSÉ - 1 of 3</vt:lpstr>
      <vt:lpstr>Facebook Fans By City Table | KOSÉ - 2 of 3</vt:lpstr>
      <vt:lpstr>Facebook Fans By City Table | KOSÉ - 3 of 3</vt:lpstr>
      <vt:lpstr>Facebook (FB) Custom Own Posts Table (new) | KOSÉ</vt:lpstr>
      <vt:lpstr>Facebook Own Posts Table | KOSÉ - 1 of 11</vt:lpstr>
      <vt:lpstr>Facebook Own Posts Table | KOSÉ - 2 of 11</vt:lpstr>
      <vt:lpstr>Facebook Own Posts Table | KOSÉ - 3 of 11</vt:lpstr>
      <vt:lpstr>Facebook Own Posts Table | KOSÉ - 4 of 11</vt:lpstr>
      <vt:lpstr>Facebook Own Posts Table | KOSÉ - 5 of 11</vt:lpstr>
      <vt:lpstr>Facebook Own Posts Table | KOSÉ - 6 of 11</vt:lpstr>
      <vt:lpstr>Facebook Own Posts Table | KOSÉ - 7 of 11</vt:lpstr>
      <vt:lpstr>Facebook Own Posts Table | KOSÉ - 8 of 11</vt:lpstr>
      <vt:lpstr>Facebook Own Posts Table | KOSÉ - 9 of 11</vt:lpstr>
      <vt:lpstr>Facebook Own Posts Table | KOSÉ - 10 of 11</vt:lpstr>
      <vt:lpstr>Facebook Own Posts Table | KOSÉ - 11 of 11</vt:lpstr>
      <vt:lpstr>Facebook Total Engagements | KOSÉ</vt:lpstr>
      <vt:lpstr>Facebook (UNIFIED) Engagement Monitoring Chart | KOSÉ</vt:lpstr>
      <vt:lpstr>Facebook (UNIFIED) Visibility Monitoring Chart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template1</dc:title>
  <dc:creator>Frederik Peiniger</dc:creator>
  <cp:lastModifiedBy>Frederik Peiniger</cp:lastModifiedBy>
  <cp:revision>1</cp:revision>
  <dcterms:created xsi:type="dcterms:W3CDTF">2020-11-13T03:46:03Z</dcterms:created>
  <dcterms:modified xsi:type="dcterms:W3CDTF">2020-11-13T03:47:01Z</dcterms:modified>
</cp:coreProperties>
</file>